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59" r:id="rId7"/>
    <p:sldId id="260" r:id="rId8"/>
    <p:sldId id="268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10D37-4AAD-70DD-8C7E-6D862379098D}" v="3" dt="2025-07-28T09:14:48.820"/>
    <p1510:client id="{53F83E00-C62F-D960-B11A-BE5AF2762FED}" v="231" dt="2025-07-28T09:08:15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mesová Gabriela" userId="S::gabriela.kermesova@npi.cz::ccab6729-e0ea-4ca1-98b2-69e38037b7e8" providerId="AD" clId="Web-{53F83E00-C62F-D960-B11A-BE5AF2762FED}"/>
    <pc:docChg chg="modSld">
      <pc:chgData name="Kermesová Gabriela" userId="S::gabriela.kermesova@npi.cz::ccab6729-e0ea-4ca1-98b2-69e38037b7e8" providerId="AD" clId="Web-{53F83E00-C62F-D960-B11A-BE5AF2762FED}" dt="2025-07-28T09:08:15.586" v="211" actId="14100"/>
      <pc:docMkLst>
        <pc:docMk/>
      </pc:docMkLst>
      <pc:sldChg chg="modSp">
        <pc:chgData name="Kermesová Gabriela" userId="S::gabriela.kermesova@npi.cz::ccab6729-e0ea-4ca1-98b2-69e38037b7e8" providerId="AD" clId="Web-{53F83E00-C62F-D960-B11A-BE5AF2762FED}" dt="2025-07-28T09:01:16.807" v="104" actId="14100"/>
        <pc:sldMkLst>
          <pc:docMk/>
          <pc:sldMk cId="1297476825" sldId="256"/>
        </pc:sldMkLst>
        <pc:spChg chg="mod">
          <ac:chgData name="Kermesová Gabriela" userId="S::gabriela.kermesova@npi.cz::ccab6729-e0ea-4ca1-98b2-69e38037b7e8" providerId="AD" clId="Web-{53F83E00-C62F-D960-B11A-BE5AF2762FED}" dt="2025-07-28T09:01:16.807" v="104" actId="14100"/>
          <ac:spMkLst>
            <pc:docMk/>
            <pc:sldMk cId="1297476825" sldId="256"/>
            <ac:spMk id="2" creationId="{EA8AC3B6-29D3-4D72-BC19-1F46097CF6DB}"/>
          </ac:spMkLst>
        </pc:spChg>
      </pc:sldChg>
      <pc:sldChg chg="modSp">
        <pc:chgData name="Kermesová Gabriela" userId="S::gabriela.kermesova@npi.cz::ccab6729-e0ea-4ca1-98b2-69e38037b7e8" providerId="AD" clId="Web-{53F83E00-C62F-D960-B11A-BE5AF2762FED}" dt="2025-07-28T09:01:42.792" v="106" actId="20577"/>
        <pc:sldMkLst>
          <pc:docMk/>
          <pc:sldMk cId="1580201243" sldId="259"/>
        </pc:sldMkLst>
        <pc:spChg chg="mod">
          <ac:chgData name="Kermesová Gabriela" userId="S::gabriela.kermesova@npi.cz::ccab6729-e0ea-4ca1-98b2-69e38037b7e8" providerId="AD" clId="Web-{53F83E00-C62F-D960-B11A-BE5AF2762FED}" dt="2025-07-28T09:01:42.792" v="106" actId="20577"/>
          <ac:spMkLst>
            <pc:docMk/>
            <pc:sldMk cId="1580201243" sldId="259"/>
            <ac:spMk id="2" creationId="{D0697A27-07F6-4108-A39A-D40F650F68A5}"/>
          </ac:spMkLst>
        </pc:spChg>
      </pc:sldChg>
      <pc:sldChg chg="modSp">
        <pc:chgData name="Kermesová Gabriela" userId="S::gabriela.kermesova@npi.cz::ccab6729-e0ea-4ca1-98b2-69e38037b7e8" providerId="AD" clId="Web-{53F83E00-C62F-D960-B11A-BE5AF2762FED}" dt="2025-07-28T09:02:09.855" v="109" actId="14100"/>
        <pc:sldMkLst>
          <pc:docMk/>
          <pc:sldMk cId="2687818499" sldId="260"/>
        </pc:sldMkLst>
        <pc:spChg chg="mod">
          <ac:chgData name="Kermesová Gabriela" userId="S::gabriela.kermesova@npi.cz::ccab6729-e0ea-4ca1-98b2-69e38037b7e8" providerId="AD" clId="Web-{53F83E00-C62F-D960-B11A-BE5AF2762FED}" dt="2025-07-28T09:02:04.746" v="108" actId="20577"/>
          <ac:spMkLst>
            <pc:docMk/>
            <pc:sldMk cId="2687818499" sldId="260"/>
            <ac:spMk id="2" creationId="{C6F0DC42-DC77-4347-93F6-17134C8CB077}"/>
          </ac:spMkLst>
        </pc:spChg>
        <pc:spChg chg="mod">
          <ac:chgData name="Kermesová Gabriela" userId="S::gabriela.kermesova@npi.cz::ccab6729-e0ea-4ca1-98b2-69e38037b7e8" providerId="AD" clId="Web-{53F83E00-C62F-D960-B11A-BE5AF2762FED}" dt="2025-07-28T09:02:09.855" v="109" actId="14100"/>
          <ac:spMkLst>
            <pc:docMk/>
            <pc:sldMk cId="2687818499" sldId="260"/>
            <ac:spMk id="8" creationId="{D52D27FB-3AAE-4941-80DE-56CB82F4527E}"/>
          </ac:spMkLst>
        </pc:spChg>
      </pc:sldChg>
      <pc:sldChg chg="modSp">
        <pc:chgData name="Kermesová Gabriela" userId="S::gabriela.kermesova@npi.cz::ccab6729-e0ea-4ca1-98b2-69e38037b7e8" providerId="AD" clId="Web-{53F83E00-C62F-D960-B11A-BE5AF2762FED}" dt="2025-07-28T09:04:19.031" v="144" actId="20577"/>
        <pc:sldMkLst>
          <pc:docMk/>
          <pc:sldMk cId="3812291810" sldId="263"/>
        </pc:sldMkLst>
        <pc:spChg chg="mod">
          <ac:chgData name="Kermesová Gabriela" userId="S::gabriela.kermesova@npi.cz::ccab6729-e0ea-4ca1-98b2-69e38037b7e8" providerId="AD" clId="Web-{53F83E00-C62F-D960-B11A-BE5AF2762FED}" dt="2025-07-28T09:04:19.031" v="144" actId="20577"/>
          <ac:spMkLst>
            <pc:docMk/>
            <pc:sldMk cId="3812291810" sldId="263"/>
            <ac:spMk id="2" creationId="{D0697A27-07F6-4108-A39A-D40F650F68A5}"/>
          </ac:spMkLst>
        </pc:spChg>
      </pc:sldChg>
      <pc:sldChg chg="modSp">
        <pc:chgData name="Kermesová Gabriela" userId="S::gabriela.kermesova@npi.cz::ccab6729-e0ea-4ca1-98b2-69e38037b7e8" providerId="AD" clId="Web-{53F83E00-C62F-D960-B11A-BE5AF2762FED}" dt="2025-07-28T09:07:25.288" v="199" actId="14100"/>
        <pc:sldMkLst>
          <pc:docMk/>
          <pc:sldMk cId="3398626805" sldId="264"/>
        </pc:sldMkLst>
        <pc:spChg chg="mod">
          <ac:chgData name="Kermesová Gabriela" userId="S::gabriela.kermesova@npi.cz::ccab6729-e0ea-4ca1-98b2-69e38037b7e8" providerId="AD" clId="Web-{53F83E00-C62F-D960-B11A-BE5AF2762FED}" dt="2025-07-28T09:06:13.863" v="163" actId="14100"/>
          <ac:spMkLst>
            <pc:docMk/>
            <pc:sldMk cId="3398626805" sldId="264"/>
            <ac:spMk id="2" creationId="{D0697A27-07F6-4108-A39A-D40F650F68A5}"/>
          </ac:spMkLst>
        </pc:spChg>
        <pc:spChg chg="mod">
          <ac:chgData name="Kermesová Gabriela" userId="S::gabriela.kermesova@npi.cz::ccab6729-e0ea-4ca1-98b2-69e38037b7e8" providerId="AD" clId="Web-{53F83E00-C62F-D960-B11A-BE5AF2762FED}" dt="2025-07-28T09:07:25.288" v="199" actId="14100"/>
          <ac:spMkLst>
            <pc:docMk/>
            <pc:sldMk cId="3398626805" sldId="264"/>
            <ac:spMk id="3" creationId="{00000000-0000-0000-0000-000000000000}"/>
          </ac:spMkLst>
        </pc:spChg>
        <pc:spChg chg="mod">
          <ac:chgData name="Kermesová Gabriela" userId="S::gabriela.kermesova@npi.cz::ccab6729-e0ea-4ca1-98b2-69e38037b7e8" providerId="AD" clId="Web-{53F83E00-C62F-D960-B11A-BE5AF2762FED}" dt="2025-07-28T09:07:05.021" v="194" actId="14100"/>
          <ac:spMkLst>
            <pc:docMk/>
            <pc:sldMk cId="3398626805" sldId="264"/>
            <ac:spMk id="6" creationId="{00000000-0000-0000-0000-000000000000}"/>
          </ac:spMkLst>
        </pc:spChg>
      </pc:sldChg>
      <pc:sldChg chg="modSp">
        <pc:chgData name="Kermesová Gabriela" userId="S::gabriela.kermesova@npi.cz::ccab6729-e0ea-4ca1-98b2-69e38037b7e8" providerId="AD" clId="Web-{53F83E00-C62F-D960-B11A-BE5AF2762FED}" dt="2025-07-28T09:01:31.510" v="105" actId="20577"/>
        <pc:sldMkLst>
          <pc:docMk/>
          <pc:sldMk cId="2908816389" sldId="266"/>
        </pc:sldMkLst>
        <pc:spChg chg="mod">
          <ac:chgData name="Kermesová Gabriela" userId="S::gabriela.kermesova@npi.cz::ccab6729-e0ea-4ca1-98b2-69e38037b7e8" providerId="AD" clId="Web-{53F83E00-C62F-D960-B11A-BE5AF2762FED}" dt="2025-07-28T09:01:31.510" v="105" actId="20577"/>
          <ac:spMkLst>
            <pc:docMk/>
            <pc:sldMk cId="2908816389" sldId="266"/>
            <ac:spMk id="2" creationId="{D0697A27-07F6-4108-A39A-D40F650F68A5}"/>
          </ac:spMkLst>
        </pc:spChg>
      </pc:sldChg>
      <pc:sldChg chg="modSp">
        <pc:chgData name="Kermesová Gabriela" userId="S::gabriela.kermesova@npi.cz::ccab6729-e0ea-4ca1-98b2-69e38037b7e8" providerId="AD" clId="Web-{53F83E00-C62F-D960-B11A-BE5AF2762FED}" dt="2025-07-28T09:08:15.586" v="211" actId="14100"/>
        <pc:sldMkLst>
          <pc:docMk/>
          <pc:sldMk cId="791250246" sldId="267"/>
        </pc:sldMkLst>
        <pc:spChg chg="mod">
          <ac:chgData name="Kermesová Gabriela" userId="S::gabriela.kermesova@npi.cz::ccab6729-e0ea-4ca1-98b2-69e38037b7e8" providerId="AD" clId="Web-{53F83E00-C62F-D960-B11A-BE5AF2762FED}" dt="2025-07-28T09:08:15.586" v="211" actId="14100"/>
          <ac:spMkLst>
            <pc:docMk/>
            <pc:sldMk cId="791250246" sldId="267"/>
            <ac:spMk id="2" creationId="{D0697A27-07F6-4108-A39A-D40F650F68A5}"/>
          </ac:spMkLst>
        </pc:spChg>
      </pc:sldChg>
      <pc:sldChg chg="modSp">
        <pc:chgData name="Kermesová Gabriela" userId="S::gabriela.kermesova@npi.cz::ccab6729-e0ea-4ca1-98b2-69e38037b7e8" providerId="AD" clId="Web-{53F83E00-C62F-D960-B11A-BE5AF2762FED}" dt="2025-07-28T09:03:29.092" v="117" actId="14100"/>
        <pc:sldMkLst>
          <pc:docMk/>
          <pc:sldMk cId="2671734593" sldId="268"/>
        </pc:sldMkLst>
        <pc:spChg chg="mod">
          <ac:chgData name="Kermesová Gabriela" userId="S::gabriela.kermesova@npi.cz::ccab6729-e0ea-4ca1-98b2-69e38037b7e8" providerId="AD" clId="Web-{53F83E00-C62F-D960-B11A-BE5AF2762FED}" dt="2025-07-28T09:03:29.092" v="117" actId="14100"/>
          <ac:spMkLst>
            <pc:docMk/>
            <pc:sldMk cId="2671734593" sldId="268"/>
            <ac:spMk id="4" creationId="{D2017C95-6787-4C98-A44C-7C649753F9C2}"/>
          </ac:spMkLst>
        </pc:spChg>
        <pc:picChg chg="mod">
          <ac:chgData name="Kermesová Gabriela" userId="S::gabriela.kermesova@npi.cz::ccab6729-e0ea-4ca1-98b2-69e38037b7e8" providerId="AD" clId="Web-{53F83E00-C62F-D960-B11A-BE5AF2762FED}" dt="2025-07-28T09:02:34.997" v="111" actId="1076"/>
          <ac:picMkLst>
            <pc:docMk/>
            <pc:sldMk cId="2671734593" sldId="268"/>
            <ac:picMk id="5" creationId="{2A32C7C7-045A-424C-A09B-9C110B2646E0}"/>
          </ac:picMkLst>
        </pc:picChg>
      </pc:sldChg>
    </pc:docChg>
  </pc:docChgLst>
  <pc:docChgLst>
    <pc:chgData name="Kermesová Gabriela" userId="S::gabriela.kermesova@npi.cz::ccab6729-e0ea-4ca1-98b2-69e38037b7e8" providerId="AD" clId="Web-{2CA10D37-4AAD-70DD-8C7E-6D862379098D}"/>
    <pc:docChg chg="modSld">
      <pc:chgData name="Kermesová Gabriela" userId="S::gabriela.kermesova@npi.cz::ccab6729-e0ea-4ca1-98b2-69e38037b7e8" providerId="AD" clId="Web-{2CA10D37-4AAD-70DD-8C7E-6D862379098D}" dt="2025-07-28T09:14:48.820" v="2" actId="20577"/>
      <pc:docMkLst>
        <pc:docMk/>
      </pc:docMkLst>
      <pc:sldChg chg="modSp">
        <pc:chgData name="Kermesová Gabriela" userId="S::gabriela.kermesova@npi.cz::ccab6729-e0ea-4ca1-98b2-69e38037b7e8" providerId="AD" clId="Web-{2CA10D37-4AAD-70DD-8C7E-6D862379098D}" dt="2025-07-28T09:14:48.820" v="2" actId="20577"/>
        <pc:sldMkLst>
          <pc:docMk/>
          <pc:sldMk cId="2687818499" sldId="260"/>
        </pc:sldMkLst>
        <pc:spChg chg="mod">
          <ac:chgData name="Kermesová Gabriela" userId="S::gabriela.kermesova@npi.cz::ccab6729-e0ea-4ca1-98b2-69e38037b7e8" providerId="AD" clId="Web-{2CA10D37-4AAD-70DD-8C7E-6D862379098D}" dt="2025-07-28T09:14:48.820" v="2" actId="20577"/>
          <ac:spMkLst>
            <pc:docMk/>
            <pc:sldMk cId="2687818499" sldId="260"/>
            <ac:spMk id="2" creationId="{C6F0DC42-DC77-4347-93F6-17134C8CB077}"/>
          </ac:spMkLst>
        </pc:spChg>
        <pc:spChg chg="mod">
          <ac:chgData name="Kermesová Gabriela" userId="S::gabriela.kermesova@npi.cz::ccab6729-e0ea-4ca1-98b2-69e38037b7e8" providerId="AD" clId="Web-{2CA10D37-4AAD-70DD-8C7E-6D862379098D}" dt="2025-07-28T09:14:41.289" v="1" actId="1076"/>
          <ac:spMkLst>
            <pc:docMk/>
            <pc:sldMk cId="2687818499" sldId="260"/>
            <ac:spMk id="8" creationId="{D52D27FB-3AAE-4941-80DE-56CB82F452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D27CB-F941-45E3-86EE-2BCD17723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67DE5C-1184-40D5-9A01-6FB3DCA8E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85533E-B4AB-4370-8950-96353A8E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DE0-7A8E-4BF7-B161-5D90AF867BE9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E0F236-8943-4311-AFEC-7244E909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BD12CE-D3E2-4AAD-B4A3-1072C282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8B7-7B54-4163-ACEF-45AB690F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35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CDF0C-1233-4148-BFBA-7184AAE4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D0B3AA-1587-4C2B-BEDB-3D15B8779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B0D255-31E7-4C90-885E-A4E7245A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DE0-7A8E-4BF7-B161-5D90AF867BE9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620EB9-915D-4F45-A66A-EAEF58E4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495740-8B3D-45E8-922F-FEF90C87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8B7-7B54-4163-ACEF-45AB690F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84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7D50A09-DEF4-4A98-AF3A-FA939D3FB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5357BD-72D5-4A88-9584-67000472B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FC7BBB-88B1-41AE-BE73-301D7615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DE0-7A8E-4BF7-B161-5D90AF867BE9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4970C-0D38-4F5D-8D29-906A6037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778319-B7A2-46DC-8F72-7BDC9644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8B7-7B54-4163-ACEF-45AB690F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27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F15C8-419D-4681-95B3-1E247FF9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F15B54-31A3-4CB0-A953-1D73DBF65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E6BE5D-F054-4A4F-BBF1-11CAA8C2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DE0-7A8E-4BF7-B161-5D90AF867BE9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8D9CC5-FFC4-4A2E-A8D4-BC799934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57241A-4DB8-4ED7-B247-43FE5F5E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8B7-7B54-4163-ACEF-45AB690F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67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312F3-2E2A-4743-AC9A-556C2576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F77A29-1931-49DD-9A51-327AF18DC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DD0CE3-2744-4C2E-BBBA-AC893CA5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DE0-7A8E-4BF7-B161-5D90AF867BE9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F6072C-4438-468E-9BC8-CAAD1489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20DE3D-3222-4A7C-BD13-F796D680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8B7-7B54-4163-ACEF-45AB690F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72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A91A9-E535-4A9D-91B4-E11CA379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BC3E9F-15ED-4B0A-8763-C8BF5D15C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9BE22F-BE40-45A2-A4D2-9E4F0CBBE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B727C3-87C8-43E5-B022-32D22364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DE0-7A8E-4BF7-B161-5D90AF867BE9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97776A-FC92-4540-9672-14B953EF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AD2EDA-ABBF-4185-874E-60C7508E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8B7-7B54-4163-ACEF-45AB690F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5FACF-C739-4751-B412-4E4399DF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BB6680-5087-4A22-9CC8-09F17FC5A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ED8238-9327-4EE0-BE2A-26F2AEA4B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51B816-1F34-4CD3-AAA2-3B078EFEC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E9B8AC-88D3-4E60-B68C-A7D898022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518E20-C461-41FE-85B8-10877240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DE0-7A8E-4BF7-B161-5D90AF867BE9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1FD44CC-3ECB-4610-BFA0-50629F38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572C150-ABE7-4557-AAC1-657BFA8D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8B7-7B54-4163-ACEF-45AB690F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38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01363-447E-4B20-A1DF-F6C2569C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13CE43-0EF9-4F3A-869E-A9239293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DE0-7A8E-4BF7-B161-5D90AF867BE9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4FF795-FD46-4AEE-BFCD-6B173829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E56EF9-ED7B-4461-996A-74B48279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8B7-7B54-4163-ACEF-45AB690F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82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38FA2F-93B0-4900-8C16-669DA960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DE0-7A8E-4BF7-B161-5D90AF867BE9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8BFC5CF-B9F6-4663-974B-2046A8D6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FB72B5-4137-40C5-8DF7-EBBC18ED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8B7-7B54-4163-ACEF-45AB690F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96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F5151-A5FE-4CA7-AD68-A87D9550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D4F8A-EDA4-4FB2-9C72-6977AA8DD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1B7F71-CC77-4AF7-9A8F-2EF967A54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74D32A-8A39-4A93-B4B8-D9D6EE91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DE0-7A8E-4BF7-B161-5D90AF867BE9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3BF275-0C44-4E14-B2E2-5CAE26C1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A3278E-C661-4036-AAC1-EF1BB33B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8B7-7B54-4163-ACEF-45AB690F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30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A7E6D-637A-4B30-8BF2-A17683CE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BB411F3-7773-4CD5-B1EB-E7680C2D7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805C01-85E1-49A9-BCCF-E20939180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10EFF5-AFEF-4723-9601-034F5DC7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DE0-7A8E-4BF7-B161-5D90AF867BE9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F1558B-132D-4F6A-8DD4-1C995FC2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1C6681-6FF5-4CAE-9F84-5A137181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8B7-7B54-4163-ACEF-45AB690F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60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20A7C0D-990D-4C2F-8F61-EA57A750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BB9A3C-52CC-4FAF-A018-69D9D2ED5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52E87D-800F-4611-996D-0E83621E4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03DE0-7A8E-4BF7-B161-5D90AF867BE9}" type="datetimeFigureOut">
              <a:rPr lang="cs-CZ" smtClean="0"/>
              <a:t>28.07.2025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84935B-F07A-4532-8EF8-82DF2DA24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F37602-17EF-418F-92A2-CFA267D0F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FC8B7-7B54-4163-ACEF-45AB690F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98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766E982F-B91B-4579-BD76-95A84A1B8A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8AC3B6-29D3-4D72-BC19-1F46097CF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1045424"/>
            <a:ext cx="10058400" cy="117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400" b="1" dirty="0"/>
              <a:t>PŘIPRAV SI SVOU KNIHU</a:t>
            </a:r>
          </a:p>
        </p:txBody>
      </p:sp>
    </p:spTree>
    <p:extLst>
      <p:ext uri="{BB962C8B-B14F-4D97-AF65-F5344CB8AC3E}">
        <p14:creationId xmlns:p14="http://schemas.microsoft.com/office/powerpoint/2010/main" val="12974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známkový blok">
            <a:extLst>
              <a:ext uri="{FF2B5EF4-FFF2-40B4-BE49-F238E27FC236}">
                <a16:creationId xmlns:a16="http://schemas.microsoft.com/office/drawing/2014/main" id="{2A32C7C7-045A-424C-A09B-9C110B264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95" b="793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0697A27-07F6-4108-A39A-D40F650F6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144" y="2770736"/>
            <a:ext cx="10058400" cy="1316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chemeClr val="bg1"/>
                </a:solidFill>
              </a:rPr>
              <a:t>Společně napište jedno pravidlo dílen čtení, které si pamatujete.</a:t>
            </a:r>
          </a:p>
        </p:txBody>
      </p:sp>
    </p:spTree>
    <p:extLst>
      <p:ext uri="{BB962C8B-B14F-4D97-AF65-F5344CB8AC3E}">
        <p14:creationId xmlns:p14="http://schemas.microsoft.com/office/powerpoint/2010/main" val="29088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známkový blok">
            <a:extLst>
              <a:ext uri="{FF2B5EF4-FFF2-40B4-BE49-F238E27FC236}">
                <a16:creationId xmlns:a16="http://schemas.microsoft.com/office/drawing/2014/main" id="{2A32C7C7-045A-424C-A09B-9C110B264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95" b="793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697A27-07F6-4108-A39A-D40F650F6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583790"/>
            <a:ext cx="10058400" cy="1316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rgbClr val="FFFFFF"/>
                </a:solidFill>
              </a:rPr>
              <a:t>V jakém prostředí se může odehrávat děj příběhu?</a:t>
            </a:r>
            <a:endParaRPr lang="cs-CZ" sz="4800" b="1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02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B7030106-D618-4961-93A8-F7D63C9DB6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F0DC42-DC77-4347-93F6-17134C8CB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4121" y="297840"/>
            <a:ext cx="5945582" cy="1719897"/>
          </a:xfrm>
        </p:spPr>
        <p:txBody>
          <a:bodyPr anchor="t">
            <a:normAutofit/>
          </a:bodyPr>
          <a:lstStyle/>
          <a:p>
            <a:r>
              <a:rPr lang="cs-CZ" sz="4800" b="1" dirty="0"/>
              <a:t>ČTU, ČTEŠ, ČTEME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52D27FB-3AAE-4941-80DE-56CB82F45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599" y="731418"/>
            <a:ext cx="9972541" cy="36143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3200" b="1" i="1" dirty="0"/>
          </a:p>
          <a:p>
            <a:r>
              <a:rPr lang="cs-CZ" sz="3200" b="1" dirty="0"/>
              <a:t>Užij si zážitek z četby a vnímej prostředí, ve kterém se odehrává děj. </a:t>
            </a:r>
            <a:endParaRPr lang="cs-CZ" sz="32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8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známkový blok">
            <a:extLst>
              <a:ext uri="{FF2B5EF4-FFF2-40B4-BE49-F238E27FC236}">
                <a16:creationId xmlns:a16="http://schemas.microsoft.com/office/drawing/2014/main" id="{2A32C7C7-045A-424C-A09B-9C110B264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95" b="793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D2017C95-6787-4C98-A44C-7C649753F9C2}"/>
              </a:ext>
            </a:extLst>
          </p:cNvPr>
          <p:cNvSpPr txBox="1">
            <a:spLocks/>
          </p:cNvSpPr>
          <p:nvPr/>
        </p:nvSpPr>
        <p:spPr>
          <a:xfrm>
            <a:off x="1041191" y="2154210"/>
            <a:ext cx="10506456" cy="3947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dirty="0">
                <a:solidFill>
                  <a:schemeClr val="bg1"/>
                </a:solidFill>
              </a:rPr>
              <a:t>V jakém prostředí se děj odehrává?</a:t>
            </a:r>
            <a:endParaRPr lang="cs-CZ" sz="4800" b="1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cs-CZ" sz="4800" b="1" dirty="0">
                <a:solidFill>
                  <a:schemeClr val="bg1"/>
                </a:solidFill>
              </a:rPr>
              <a:t>Cítil(a) by ses dobře v prostředí této knihy? Proč?</a:t>
            </a:r>
            <a:endParaRPr lang="cs-CZ" sz="48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73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známkový blok">
            <a:extLst>
              <a:ext uri="{FF2B5EF4-FFF2-40B4-BE49-F238E27FC236}">
                <a16:creationId xmlns:a16="http://schemas.microsoft.com/office/drawing/2014/main" id="{2A32C7C7-045A-424C-A09B-9C110B264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95" b="793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0697A27-07F6-4108-A39A-D40F650F6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583790"/>
            <a:ext cx="10058400" cy="1316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FFFFFF"/>
                </a:solidFill>
              </a:rPr>
              <a:t>Sdílej ve dvojici / nahla</a:t>
            </a:r>
            <a:r>
              <a:rPr lang="cs-CZ" dirty="0">
                <a:solidFill>
                  <a:srgbClr val="FFFFFF"/>
                </a:solidFill>
              </a:rPr>
              <a:t>s</a:t>
            </a:r>
            <a:endParaRPr lang="cs-CZ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22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známkový blok">
            <a:extLst>
              <a:ext uri="{FF2B5EF4-FFF2-40B4-BE49-F238E27FC236}">
                <a16:creationId xmlns:a16="http://schemas.microsoft.com/office/drawing/2014/main" id="{2A32C7C7-045A-424C-A09B-9C110B264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95" b="793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0697A27-07F6-4108-A39A-D40F650F6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156382"/>
            <a:ext cx="10058400" cy="1058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Prostředí </a:t>
            </a:r>
            <a:r>
              <a:rPr lang="cs-CZ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– </a:t>
            </a:r>
            <a:r>
              <a:rPr lang="cs-CZ" sz="4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flipchart</a:t>
            </a:r>
            <a:endParaRPr lang="cs-CZ" sz="4800" err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63880" y="3779864"/>
            <a:ext cx="69658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Našel/našla jsi své prostředí?</a:t>
            </a:r>
            <a:endParaRPr lang="cs-CZ" sz="4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869204" y="5416814"/>
            <a:ext cx="528647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Doplň nové prostředí</a:t>
            </a:r>
            <a:endParaRPr lang="cs-CZ" sz="4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62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známkový blok">
            <a:extLst>
              <a:ext uri="{FF2B5EF4-FFF2-40B4-BE49-F238E27FC236}">
                <a16:creationId xmlns:a16="http://schemas.microsoft.com/office/drawing/2014/main" id="{2A32C7C7-045A-424C-A09B-9C110B264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95" b="793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0697A27-07F6-4108-A39A-D40F650F6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728" y="960924"/>
            <a:ext cx="10058400" cy="31195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FFFFFF"/>
                </a:solidFill>
              </a:rPr>
              <a:t>Závěr a zhodnocení hodiny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7912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7ceb19-75ba-41a4-872e-fe9c15e2fbe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C89D8AD70FBA479CF73FF7AAADEBEA" ma:contentTypeVersion="16" ma:contentTypeDescription="Vytvoří nový dokument" ma:contentTypeScope="" ma:versionID="993f7a6945466176086c3f4af43bb3b8">
  <xsd:schema xmlns:xsd="http://www.w3.org/2001/XMLSchema" xmlns:xs="http://www.w3.org/2001/XMLSchema" xmlns:p="http://schemas.microsoft.com/office/2006/metadata/properties" xmlns:ns2="b87ceb19-75ba-41a4-872e-fe9c15e2fbe0" xmlns:ns3="da0a648a-c92c-4839-bc4a-89874aa6f77e" targetNamespace="http://schemas.microsoft.com/office/2006/metadata/properties" ma:root="true" ma:fieldsID="96a42871af5017f50da6efbcffaab166" ns2:_="" ns3:_="">
    <xsd:import namespace="b87ceb19-75ba-41a4-872e-fe9c15e2fbe0"/>
    <xsd:import namespace="da0a648a-c92c-4839-bc4a-89874aa6f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ceb19-75ba-41a4-872e-fe9c15e2f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a648a-c92c-4839-bc4a-89874aa6f7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E732AB-8F87-45D2-82A7-76EBC3C6B3E8}">
  <ds:schemaRefs>
    <ds:schemaRef ds:uri="http://schemas.microsoft.com/office/2006/metadata/properties"/>
    <ds:schemaRef ds:uri="http://schemas.microsoft.com/office/infopath/2007/PartnerControls"/>
    <ds:schemaRef ds:uri="b87ceb19-75ba-41a4-872e-fe9c15e2fbe0"/>
  </ds:schemaRefs>
</ds:datastoreItem>
</file>

<file path=customXml/itemProps2.xml><?xml version="1.0" encoding="utf-8"?>
<ds:datastoreItem xmlns:ds="http://schemas.openxmlformats.org/officeDocument/2006/customXml" ds:itemID="{0E4B85E9-5FAD-449C-A4F2-21889001DE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072B59-EA1E-41EB-A195-07F92AAC9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ceb19-75ba-41a4-872e-fe9c15e2fbe0"/>
    <ds:schemaRef ds:uri="da0a648a-c92c-4839-bc4a-89874aa6f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82</Words>
  <Application>Microsoft Office PowerPoint</Application>
  <PresentationFormat>Širokoúhlá obrazovka</PresentationFormat>
  <Paragraphs>15</Paragraphs>
  <Slides>8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PŘIPRAV SI SVOU KNIHU</vt:lpstr>
      <vt:lpstr>Společně napište jedno pravidlo dílen čtení, které si pamatujete.</vt:lpstr>
      <vt:lpstr>V jakém prostředí se může odehrávat děj příběhu?</vt:lpstr>
      <vt:lpstr>ČTU, ČTEŠ, ČTEME</vt:lpstr>
      <vt:lpstr>Prezentace aplikace PowerPoint</vt:lpstr>
      <vt:lpstr>Sdílej ve dvojici / nahlas</vt:lpstr>
      <vt:lpstr>Prostředí – flipchart</vt:lpstr>
      <vt:lpstr>Závěr a zhodnocení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PŘIPRAV SI SVOU KNIHU</dc:title>
  <dc:creator>Orosová Simona</dc:creator>
  <cp:lastModifiedBy>Ivana Parmová</cp:lastModifiedBy>
  <cp:revision>78</cp:revision>
  <dcterms:created xsi:type="dcterms:W3CDTF">2021-10-14T17:54:55Z</dcterms:created>
  <dcterms:modified xsi:type="dcterms:W3CDTF">2025-07-28T09:15:00Z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0x0101005FC89D8AD70FBA479CF73FF7AAADEBEA</vt:lpwstr>
  </property>
  <property fmtid="{D5CDD505-2E9C-101B-9397-08002B2CF9AE}" pid="3" name="MediaServiceImageTags">
    <vt:lpwstr/>
  </property>
</Properties>
</file>