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75" r:id="rId3"/>
    <p:sldId id="289" r:id="rId4"/>
    <p:sldId id="288" r:id="rId5"/>
    <p:sldId id="292" r:id="rId6"/>
    <p:sldId id="269" r:id="rId7"/>
    <p:sldId id="257" r:id="rId8"/>
    <p:sldId id="287" r:id="rId9"/>
    <p:sldId id="291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8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92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52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32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34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4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4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17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79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8/14/2025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5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HHGOYu6Fl0" TargetMode="External"/><Relationship Id="rId2" Type="http://schemas.openxmlformats.org/officeDocument/2006/relationships/hyperlink" Target="https://www.youtube.com/results?search_query=jihoafrick%C3%A1+republika+klikav%C3%A9+hl%C3%A1sky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7A93B028-F8F4-4F84-98D7-2779E4D8B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C254636-BEEC-4E48-BF0C-D2C6BF583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3AF5681-1B96-4C35-AB17-AB7793A4EF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1C65047-892E-46D5-9E82-93FB2E432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AD2952C-9885-4337-B770-851BDEB88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B07DD51-ACE9-4B98-AB77-D23DBEF484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F483983-8B4E-40F0-BF70-192D840B79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8853237-6306-4734-906A-E334FDEAAF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848C5D2-21E8-4E56-B25E-809869A75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50961545-B9F0-4A81-995D-BB02A6A0B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653" y="744909"/>
            <a:ext cx="5797883" cy="3155419"/>
          </a:xfrm>
        </p:spPr>
        <p:txBody>
          <a:bodyPr anchor="b">
            <a:normAutofit/>
          </a:bodyPr>
          <a:lstStyle/>
          <a:p>
            <a:r>
              <a:rPr lang="cs-CZ" sz="5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ČESKÝ JAZYK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425AC9-BC80-4EE5-B8B8-2E2D3C875E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102" r="11198" b="-1"/>
          <a:stretch/>
        </p:blipFill>
        <p:spPr>
          <a:xfrm>
            <a:off x="7188594" y="10"/>
            <a:ext cx="5003406" cy="6857990"/>
          </a:xfrm>
          <a:prstGeom prst="rect">
            <a:avLst/>
          </a:prstGeom>
        </p:spPr>
      </p:pic>
      <p:grpSp>
        <p:nvGrpSpPr>
          <p:cNvPr id="23" name="Cross">
            <a:extLst>
              <a:ext uri="{FF2B5EF4-FFF2-40B4-BE49-F238E27FC236}">
                <a16:creationId xmlns:a16="http://schemas.microsoft.com/office/drawing/2014/main" id="{5C0E6139-8A19-4905-87E2-E547D7B7F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129158" y="3369564"/>
            <a:ext cx="118872" cy="118872"/>
            <a:chOff x="1175347" y="3733800"/>
            <a:chExt cx="118872" cy="118872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C05FFBD-B86A-4BD3-A147-FA95CE03C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B69F8B1-78FB-4562-8A0D-8D2963675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7" name="Bottom Right">
            <a:extLst>
              <a:ext uri="{FF2B5EF4-FFF2-40B4-BE49-F238E27FC236}">
                <a16:creationId xmlns:a16="http://schemas.microsoft.com/office/drawing/2014/main" id="{F7513226-C6E6-4885-A42A-D6411FF0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28" name="Graphic 157">
              <a:extLst>
                <a:ext uri="{FF2B5EF4-FFF2-40B4-BE49-F238E27FC236}">
                  <a16:creationId xmlns:a16="http://schemas.microsoft.com/office/drawing/2014/main" id="{9BC07C6F-FF27-4C7D-BF5D-4B4B8880B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3B062B0F-BCEB-436F-AB59-970CC5EEE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2CDB5C4-8E76-40DC-A3EA-AF3D5066EA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5188252B-68F7-4FD1-98ED-39451A985BD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643015DC-C4C8-408D-91FE-CB52233190B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9E420DB7-0D88-4E37-B948-6FB4A8AD86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08BA96C9-4B69-43D0-A129-4C2DF6571D6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AB9C0CB4-8BF5-4813-A26B-7B3C36368E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1A6261E-C71C-43D5-8164-2B8BB8DFA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0889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10B0285-BEA7-0047-5FB8-14FA499BB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RYCHLÝ POSEL</a:t>
            </a:r>
            <a:br>
              <a:rPr lang="cs-CZ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b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 UHODNI POJEM</a:t>
            </a:r>
            <a:br>
              <a:rPr lang="cs-CZ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 VYVOZUJ TÉMA HODINY</a:t>
            </a:r>
            <a:endParaRPr lang="cs-CZ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171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13ED1A-D467-FC65-9F7E-8A9E01BB1F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B3ABF8-FBE4-659E-708D-6B278F60E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104007"/>
            <a:ext cx="10515600" cy="1784412"/>
          </a:xfrm>
        </p:spPr>
        <p:txBody>
          <a:bodyPr>
            <a:normAutofit/>
          </a:bodyPr>
          <a:lstStyle/>
          <a:p>
            <a:pPr algn="ctr"/>
            <a:r>
              <a:rPr lang="cs-CZ" sz="8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FONETIKA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A327A3-D1B2-2462-7C7A-E8C9CBDBD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45580"/>
            <a:ext cx="10515600" cy="1500187"/>
          </a:xfrm>
        </p:spPr>
        <p:txBody>
          <a:bodyPr/>
          <a:lstStyle/>
          <a:p>
            <a:pPr algn="ctr"/>
            <a:r>
              <a:rPr lang="cs-CZ" b="1" dirty="0"/>
              <a:t>Co to je? Čemu se věnuje?</a:t>
            </a:r>
          </a:p>
        </p:txBody>
      </p:sp>
    </p:spTree>
    <p:extLst>
      <p:ext uri="{BB962C8B-B14F-4D97-AF65-F5344CB8AC3E}">
        <p14:creationId xmlns:p14="http://schemas.microsoft.com/office/powerpoint/2010/main" val="2348683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BEA7F-0772-606C-8BD2-82793B3D8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3204"/>
            <a:ext cx="10515600" cy="1597484"/>
          </a:xfrm>
        </p:spPr>
        <p:txBody>
          <a:bodyPr>
            <a:normAutofit/>
          </a:bodyPr>
          <a:lstStyle/>
          <a:p>
            <a:pPr algn="ctr"/>
            <a:r>
              <a:rPr lang="cs-CZ" sz="9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742747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A3612A-308B-432D-F764-D650355833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07DC80-2309-DC09-E2BC-25FBD5B44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104007"/>
            <a:ext cx="10515600" cy="1784412"/>
          </a:xfrm>
        </p:spPr>
        <p:txBody>
          <a:bodyPr>
            <a:normAutofit/>
          </a:bodyPr>
          <a:lstStyle/>
          <a:p>
            <a:pPr algn="ctr"/>
            <a:r>
              <a:rPr lang="cs-CZ" sz="8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UKÁZKA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4886972-15A7-9B96-445A-3C88A293E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45580"/>
            <a:ext cx="10515600" cy="1500187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b="1" dirty="0" err="1"/>
              <a:t>Klikavé</a:t>
            </a:r>
            <a:r>
              <a:rPr lang="cs-CZ" b="1" dirty="0"/>
              <a:t> hlásky</a:t>
            </a:r>
          </a:p>
          <a:p>
            <a:pPr algn="ctr"/>
            <a:r>
              <a:rPr lang="cs-CZ" dirty="0">
                <a:hlinkClick r:id="rId2"/>
              </a:rPr>
              <a:t>Jihoafrická republika </a:t>
            </a:r>
            <a:r>
              <a:rPr lang="cs-CZ" dirty="0" err="1">
                <a:hlinkClick r:id="rId2"/>
              </a:rPr>
              <a:t>klikavé</a:t>
            </a:r>
            <a:r>
              <a:rPr lang="cs-CZ" dirty="0">
                <a:hlinkClick r:id="rId2"/>
              </a:rPr>
              <a:t> hlásky – YouTube</a:t>
            </a:r>
            <a:endParaRPr lang="cs-CZ" dirty="0"/>
          </a:p>
          <a:p>
            <a:pPr algn="ctr"/>
            <a:r>
              <a:rPr lang="en-US" dirty="0">
                <a:hlinkClick r:id="rId3"/>
              </a:rPr>
              <a:t>Incredible Zulu click language - The ultimate tongue twister - YouTube</a:t>
            </a:r>
            <a:r>
              <a:rPr lang="cs-CZ" b="1" dirty="0"/>
              <a:t> </a:t>
            </a:r>
          </a:p>
          <a:p>
            <a:pPr algn="ctr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83109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DD6066-035B-4D53-9544-98A004598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Podoba hlasového ústrojí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4569E782-86A0-4D37-B736-09C73D1A61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2796" y="1690688"/>
            <a:ext cx="5471604" cy="440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841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B2BBC4-95BA-4217-8451-4534918E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104007"/>
            <a:ext cx="10515600" cy="1784412"/>
          </a:xfrm>
        </p:spPr>
        <p:txBody>
          <a:bodyPr>
            <a:normAutofit/>
          </a:bodyPr>
          <a:lstStyle/>
          <a:p>
            <a:pPr algn="ctr"/>
            <a:r>
              <a:rPr lang="cs-CZ" sz="8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FONETIKA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919AB4C-A038-40EF-A86F-7C065F3F9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45580"/>
            <a:ext cx="10515600" cy="1500187"/>
          </a:xfrm>
        </p:spPr>
        <p:txBody>
          <a:bodyPr/>
          <a:lstStyle/>
          <a:p>
            <a:pPr algn="ctr"/>
            <a:r>
              <a:rPr lang="cs-CZ" b="1" dirty="0"/>
              <a:t>Co to je? Čemu se věnuje?</a:t>
            </a:r>
          </a:p>
        </p:txBody>
      </p:sp>
    </p:spTree>
    <p:extLst>
      <p:ext uri="{BB962C8B-B14F-4D97-AF65-F5344CB8AC3E}">
        <p14:creationId xmlns:p14="http://schemas.microsoft.com/office/powerpoint/2010/main" val="2977098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29AAB8F-3F27-5146-08A6-E5BA129FC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ZJISTI, CO ZNAMENAJÍ POJMY: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E81936-C23D-82F0-2DFB-588892917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HLÁSKA</a:t>
            </a:r>
          </a:p>
          <a:p>
            <a:pPr>
              <a:buFontTx/>
              <a:buChar char="-"/>
            </a:pPr>
            <a:r>
              <a:rPr lang="cs-CZ" dirty="0"/>
              <a:t>PÍSMENO</a:t>
            </a:r>
          </a:p>
          <a:p>
            <a:pPr>
              <a:buFontTx/>
              <a:buChar char="-"/>
            </a:pPr>
            <a:r>
              <a:rPr lang="cs-CZ" dirty="0"/>
              <a:t>SLABIKA</a:t>
            </a:r>
          </a:p>
          <a:p>
            <a:pPr>
              <a:buFontTx/>
              <a:buChar char="-"/>
            </a:pPr>
            <a:r>
              <a:rPr lang="cs-CZ" dirty="0"/>
              <a:t>SAMOHLÁSKA</a:t>
            </a:r>
          </a:p>
          <a:p>
            <a:pPr>
              <a:buFontTx/>
              <a:buChar char="-"/>
            </a:pPr>
            <a:r>
              <a:rPr lang="cs-CZ" dirty="0"/>
              <a:t>SOUHLÁSKA</a:t>
            </a:r>
          </a:p>
          <a:p>
            <a:pPr>
              <a:buFontTx/>
              <a:buChar char="-"/>
            </a:pPr>
            <a:r>
              <a:rPr lang="cs-CZ" dirty="0"/>
              <a:t>DVOJHLÁSKA </a:t>
            </a:r>
          </a:p>
          <a:p>
            <a:pPr>
              <a:buFontTx/>
              <a:buChar char="-"/>
            </a:pPr>
            <a:r>
              <a:rPr lang="cs-CZ" dirty="0"/>
              <a:t>FONETIKA</a:t>
            </a:r>
          </a:p>
        </p:txBody>
      </p:sp>
    </p:spTree>
    <p:extLst>
      <p:ext uri="{BB962C8B-B14F-4D97-AF65-F5344CB8AC3E}">
        <p14:creationId xmlns:p14="http://schemas.microsoft.com/office/powerpoint/2010/main" val="104398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089D4-ADDF-6CE4-A54C-E39713C3D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8074" y="365125"/>
            <a:ext cx="7705725" cy="1325563"/>
          </a:xfrm>
        </p:spPr>
        <p:txBody>
          <a:bodyPr/>
          <a:lstStyle/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Kvíz ve </a:t>
            </a:r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WordWallu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FE4AA85-7FF5-B35F-9C38-B62061222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4103" y="2533878"/>
            <a:ext cx="3523793" cy="352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454627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C89D8AD70FBA479CF73FF7AAADEBEA" ma:contentTypeVersion="16" ma:contentTypeDescription="Vytvoří nový dokument" ma:contentTypeScope="" ma:versionID="993f7a6945466176086c3f4af43bb3b8">
  <xsd:schema xmlns:xsd="http://www.w3.org/2001/XMLSchema" xmlns:xs="http://www.w3.org/2001/XMLSchema" xmlns:p="http://schemas.microsoft.com/office/2006/metadata/properties" xmlns:ns2="b87ceb19-75ba-41a4-872e-fe9c15e2fbe0" xmlns:ns3="da0a648a-c92c-4839-bc4a-89874aa6f77e" targetNamespace="http://schemas.microsoft.com/office/2006/metadata/properties" ma:root="true" ma:fieldsID="96a42871af5017f50da6efbcffaab166" ns2:_="" ns3:_="">
    <xsd:import namespace="b87ceb19-75ba-41a4-872e-fe9c15e2fbe0"/>
    <xsd:import namespace="da0a648a-c92c-4839-bc4a-89874aa6f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SearchProperties" minOccurs="0"/>
                <xsd:element ref="ns2:MediaLengthInSecond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7ceb19-75ba-41a4-872e-fe9c15e2fb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Značky obrázků" ma:readOnly="false" ma:fieldId="{5cf76f15-5ced-4ddc-b409-7134ff3c332f}" ma:taxonomyMulti="true" ma:sspId="27dd16fa-df82-42a5-acbd-34776075af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a648a-c92c-4839-bc4a-89874aa6f77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87ceb19-75ba-41a4-872e-fe9c15e2fbe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BFD1FE2-CDBA-4BF4-A05C-73F30D5DF8F1}"/>
</file>

<file path=customXml/itemProps2.xml><?xml version="1.0" encoding="utf-8"?>
<ds:datastoreItem xmlns:ds="http://schemas.openxmlformats.org/officeDocument/2006/customXml" ds:itemID="{9745F705-195A-44E8-B4BC-72A71B289FB8}"/>
</file>

<file path=customXml/itemProps3.xml><?xml version="1.0" encoding="utf-8"?>
<ds:datastoreItem xmlns:ds="http://schemas.openxmlformats.org/officeDocument/2006/customXml" ds:itemID="{3ACCE549-28A8-4989-A41F-F55D5AD696DF}"/>
</file>

<file path=docProps/app.xml><?xml version="1.0" encoding="utf-8"?>
<Properties xmlns="http://schemas.openxmlformats.org/officeDocument/2006/extended-properties" xmlns:vt="http://schemas.openxmlformats.org/officeDocument/2006/docPropsVTypes">
  <TotalTime>1677</TotalTime>
  <Words>73</Words>
  <Application>Microsoft Office PowerPoint</Application>
  <PresentationFormat>Širokoúhlá obrazovka</PresentationFormat>
  <Paragraphs>21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AvenirNext LT Pro Medium</vt:lpstr>
      <vt:lpstr>Posterama</vt:lpstr>
      <vt:lpstr>ExploreVTI</vt:lpstr>
      <vt:lpstr>ČESKÝ JAZYK </vt:lpstr>
      <vt:lpstr>RYCHLÝ POSEL  - UHODNI POJEM - VYVOZUJ TÉMA HODINY</vt:lpstr>
      <vt:lpstr>FONETIKA</vt:lpstr>
      <vt:lpstr>TEXT</vt:lpstr>
      <vt:lpstr>UKÁZKA</vt:lpstr>
      <vt:lpstr>Podoba hlasového ústrojí</vt:lpstr>
      <vt:lpstr>FONETIKA</vt:lpstr>
      <vt:lpstr>ZJISTI, CO ZNAMENAJÍ POJMY:</vt:lpstr>
      <vt:lpstr>Kvíz ve WordWallu: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Voldhonsová Klára</dc:creator>
  <cp:lastModifiedBy>Kermesová Gabriela</cp:lastModifiedBy>
  <cp:revision>68</cp:revision>
  <dcterms:created xsi:type="dcterms:W3CDTF">2021-05-17T17:27:40Z</dcterms:created>
  <dcterms:modified xsi:type="dcterms:W3CDTF">2025-08-14T20:53:31Z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0x0101005FC89D8AD70FBA479CF73FF7AAADEBEA</vt:lpwstr>
  </property>
</Properties>
</file>