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74" r:id="rId5"/>
  </p:sldMasterIdLst>
  <p:notesMasterIdLst>
    <p:notesMasterId r:id="rId12"/>
  </p:notesMasterIdLst>
  <p:sldIdLst>
    <p:sldId id="2076138346" r:id="rId6"/>
    <p:sldId id="2076138344" r:id="rId7"/>
    <p:sldId id="2076138347" r:id="rId8"/>
    <p:sldId id="2076138340" r:id="rId9"/>
    <p:sldId id="2076138341" r:id="rId10"/>
    <p:sldId id="2076138348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BB6E77B-8DE3-3A82-416A-B9D5E45C373F}" name="Chocholoušková Zdeňka" initials="" userId="S::zdenka.chocholouskova@npi.cz::926f043b-65a3-43bc-a25c-d491a77b410e" providerId="AD"/>
  <p188:author id="{85E20FAB-7E3C-EA4E-3A11-E7AF39FD5F0E}" name="Pirklová Klára" initials="" userId="S::klara.pirklova@npi.cz::24514aec-dced-4f6a-a69c-88f27967ef4a" providerId="AD"/>
  <p188:author id="{58718BB5-28A1-54B8-4963-B5FE7EDB2307}" name="Zmátlová Anna" initials="ZA" userId="S::anna.zmatlova@npi.cz::c2b9cb2f-dccf-4ac0-9e14-1c906fe2fc2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váková Eva" initials="NE" lastIdx="10" clrIdx="0">
    <p:extLst>
      <p:ext uri="{19B8F6BF-5375-455C-9EA6-DF929625EA0E}">
        <p15:presenceInfo xmlns:p15="http://schemas.microsoft.com/office/powerpoint/2012/main" userId="S-1-5-21-2223673470-1877111674-3040117527-2828" providerId="AD"/>
      </p:ext>
    </p:extLst>
  </p:cmAuthor>
  <p:cmAuthor id="2" name="Korbel Macků Lucie" initials="KML" lastIdx="1" clrIdx="1">
    <p:extLst>
      <p:ext uri="{19B8F6BF-5375-455C-9EA6-DF929625EA0E}">
        <p15:presenceInfo xmlns:p15="http://schemas.microsoft.com/office/powerpoint/2012/main" userId="S-1-5-21-2223673470-1877111674-3040117527-57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2216E"/>
    <a:srgbClr val="356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DE26DE-215F-ABE0-1A9C-AF905A4CD4F4}" v="5" dt="2025-11-12T18:06:15.132"/>
    <p1510:client id="{7AEB05D2-D38B-D8EE-50EB-A49684BED7DA}" v="235" dt="2025-11-12T15:42:00.6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F24C26B-1C45-4D0C-86D7-810B7AC39E9F}" type="datetimeFigureOut">
              <a:rPr lang="cs-CZ" smtClean="0"/>
              <a:pPr/>
              <a:t>12.11.2025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7F8F09A-4B79-42B7-A0E5-E0ACD3FB5C4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9038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">
    <p:bg>
      <p:bgPr>
        <a:solidFill>
          <a:srgbClr val="356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3767367"/>
            <a:ext cx="10800000" cy="5400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Název celé prezentace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2" y="4307366"/>
            <a:ext cx="10799887" cy="15611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Doplňující text</a:t>
            </a:r>
          </a:p>
        </p:txBody>
      </p:sp>
    </p:spTree>
    <p:extLst>
      <p:ext uri="{BB962C8B-B14F-4D97-AF65-F5344CB8AC3E}">
        <p14:creationId xmlns:p14="http://schemas.microsoft.com/office/powerpoint/2010/main" val="940927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06EAC-E5DE-9A83-860B-70B865E7B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620714"/>
            <a:ext cx="11160125" cy="7556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Headline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455C7F-7AC9-2B57-7274-49FAB7231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0" y="6604247"/>
            <a:ext cx="4246564" cy="130479"/>
          </a:xfrm>
          <a:prstGeom prst="rect">
            <a:avLst/>
          </a:prstGeom>
        </p:spPr>
        <p:txBody>
          <a:bodyPr/>
          <a:lstStyle/>
          <a:p>
            <a:fld id="{692FF9CC-9AF3-4905-B867-062F6AF13C47}" type="datetime1">
              <a:rPr lang="cs-CZ" smtClean="0"/>
              <a:t>12.11.2025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B80B6E-01DC-6B1E-79E5-38BB6E5D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459481"/>
            <a:ext cx="4246565" cy="13047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9337BC-2D66-80F8-C149-669BBBAE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4588" y="6452338"/>
            <a:ext cx="371475" cy="130479"/>
          </a:xfrm>
          <a:prstGeom prst="rect">
            <a:avLst/>
          </a:prstGeom>
        </p:spPr>
        <p:txBody>
          <a:bodyPr/>
          <a:lstStyle/>
          <a:p>
            <a:fld id="{BBE0597C-028E-473F-BF50-BBB8B8A24EC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92DA578A-F131-0318-926B-74765F5F76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275183"/>
            <a:ext cx="11160124" cy="23347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None/>
              <a:defRPr lang="de-DE" sz="900" cap="all" spc="5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177800" lvl="0" indent="-177800">
              <a:spcAft>
                <a:spcPts val="0"/>
              </a:spcAft>
            </a:pPr>
            <a:r>
              <a:rPr lang="en-GB"/>
              <a:t>Optional Topline</a:t>
            </a:r>
          </a:p>
        </p:txBody>
      </p:sp>
    </p:spTree>
    <p:extLst>
      <p:ext uri="{BB962C8B-B14F-4D97-AF65-F5344CB8AC3E}">
        <p14:creationId xmlns:p14="http://schemas.microsoft.com/office/powerpoint/2010/main" val="256670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30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A81458-9360-D2E8-4AD9-23CCD0455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76D7D7-B213-B5E5-8AED-AD3F9BC4C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449295B-4057-D512-420F-4E446B2E2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7D8F-BF93-0845-A12B-F77600AE82D3}" type="datetimeFigureOut">
              <a:rPr lang="cs-CZ" smtClean="0"/>
              <a:t>12.11.2025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A96B63-2236-A340-1788-E44F22959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9078A18-E20C-E1BE-8A76-3A3FDF46D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14B4-026D-8C47-A59D-1734290164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01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">
    <p:bg>
      <p:bgPr>
        <a:solidFill>
          <a:srgbClr val="356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3767367"/>
            <a:ext cx="10800000" cy="5400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Název celé prezentace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2" y="4307366"/>
            <a:ext cx="10799887" cy="156117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err="1"/>
              <a:t>xx</a:t>
            </a:r>
            <a:r>
              <a:rPr lang="cs-CZ"/>
              <a:t>. </a:t>
            </a:r>
            <a:r>
              <a:rPr lang="cs-CZ" err="1"/>
              <a:t>xx</a:t>
            </a:r>
            <a:r>
              <a:rPr lang="cs-CZ"/>
              <a:t>. 2025</a:t>
            </a:r>
          </a:p>
        </p:txBody>
      </p:sp>
      <p:sp>
        <p:nvSpPr>
          <p:cNvPr id="178" name="Line 5">
            <a:extLst>
              <a:ext uri="{FF2B5EF4-FFF2-40B4-BE49-F238E27FC236}">
                <a16:creationId xmlns:a16="http://schemas.microsoft.com/office/drawing/2014/main" id="{5D04B7C6-42C2-4661-8F80-79D000F71EE5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9735863" y="2485746"/>
            <a:ext cx="2142861" cy="493515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9" name="Line 10">
            <a:extLst>
              <a:ext uri="{FF2B5EF4-FFF2-40B4-BE49-F238E27FC236}">
                <a16:creationId xmlns:a16="http://schemas.microsoft.com/office/drawing/2014/main" id="{B7EB521E-1375-4E55-8860-356F4D869D23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10923163" y="3558606"/>
            <a:ext cx="1220201" cy="280375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0" name="Freeform 11">
            <a:extLst>
              <a:ext uri="{FF2B5EF4-FFF2-40B4-BE49-F238E27FC236}">
                <a16:creationId xmlns:a16="http://schemas.microsoft.com/office/drawing/2014/main" id="{DC8C2581-8A17-4B65-968A-0E3C732CB14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728711" y="989463"/>
            <a:ext cx="2313088" cy="1725160"/>
          </a:xfrm>
          <a:custGeom>
            <a:avLst/>
            <a:gdLst>
              <a:gd name="T0" fmla="*/ 13812 w 14561"/>
              <a:gd name="T1" fmla="*/ 6652 h 10857"/>
              <a:gd name="T2" fmla="*/ 8618 w 14561"/>
              <a:gd name="T3" fmla="*/ 121 h 10857"/>
              <a:gd name="T4" fmla="*/ 7520 w 14561"/>
              <a:gd name="T5" fmla="*/ 792 h 10857"/>
              <a:gd name="T6" fmla="*/ 2667 w 14561"/>
              <a:gd name="T7" fmla="*/ 3336 h 10857"/>
              <a:gd name="T8" fmla="*/ 1437 w 14561"/>
              <a:gd name="T9" fmla="*/ 3914 h 10857"/>
              <a:gd name="T10" fmla="*/ 205 w 14561"/>
              <a:gd name="T11" fmla="*/ 4556 h 10857"/>
              <a:gd name="T12" fmla="*/ 3728 w 14561"/>
              <a:gd name="T13" fmla="*/ 2743 h 10857"/>
              <a:gd name="T14" fmla="*/ 4911 w 14561"/>
              <a:gd name="T15" fmla="*/ 2030 h 10857"/>
              <a:gd name="T16" fmla="*/ 6141 w 14561"/>
              <a:gd name="T17" fmla="*/ 1306 h 10857"/>
              <a:gd name="T18" fmla="*/ 709 w 14561"/>
              <a:gd name="T19" fmla="*/ 5739 h 10857"/>
              <a:gd name="T20" fmla="*/ 2009 w 14561"/>
              <a:gd name="T21" fmla="*/ 5077 h 10857"/>
              <a:gd name="T22" fmla="*/ 3298 w 14561"/>
              <a:gd name="T23" fmla="*/ 4462 h 10857"/>
              <a:gd name="T24" fmla="*/ 4550 w 14561"/>
              <a:gd name="T25" fmla="*/ 3881 h 10857"/>
              <a:gd name="T26" fmla="*/ 5752 w 14561"/>
              <a:gd name="T27" fmla="*/ 3297 h 10857"/>
              <a:gd name="T28" fmla="*/ 5697 w 14561"/>
              <a:gd name="T29" fmla="*/ 3333 h 10857"/>
              <a:gd name="T30" fmla="*/ 6852 w 14561"/>
              <a:gd name="T31" fmla="*/ 2676 h 10857"/>
              <a:gd name="T32" fmla="*/ 8023 w 14561"/>
              <a:gd name="T33" fmla="*/ 1975 h 10857"/>
              <a:gd name="T34" fmla="*/ 9239 w 14561"/>
              <a:gd name="T35" fmla="*/ 1250 h 10857"/>
              <a:gd name="T36" fmla="*/ 1342 w 14561"/>
              <a:gd name="T37" fmla="*/ 6979 h 10857"/>
              <a:gd name="T38" fmla="*/ 2639 w 14561"/>
              <a:gd name="T39" fmla="*/ 6302 h 10857"/>
              <a:gd name="T40" fmla="*/ 3934 w 14561"/>
              <a:gd name="T41" fmla="*/ 5675 h 10857"/>
              <a:gd name="T42" fmla="*/ 5199 w 14561"/>
              <a:gd name="T43" fmla="*/ 5088 h 10857"/>
              <a:gd name="T44" fmla="*/ 6415 w 14561"/>
              <a:gd name="T45" fmla="*/ 4508 h 10857"/>
              <a:gd name="T46" fmla="*/ 6370 w 14561"/>
              <a:gd name="T47" fmla="*/ 4553 h 10857"/>
              <a:gd name="T48" fmla="*/ 7523 w 14561"/>
              <a:gd name="T49" fmla="*/ 3911 h 10857"/>
              <a:gd name="T50" fmla="*/ 8687 w 14561"/>
              <a:gd name="T51" fmla="*/ 3222 h 10857"/>
              <a:gd name="T52" fmla="*/ 9888 w 14561"/>
              <a:gd name="T53" fmla="*/ 2499 h 10857"/>
              <a:gd name="T54" fmla="*/ 1977 w 14561"/>
              <a:gd name="T55" fmla="*/ 8222 h 10857"/>
              <a:gd name="T56" fmla="*/ 3270 w 14561"/>
              <a:gd name="T57" fmla="*/ 7532 h 10857"/>
              <a:gd name="T58" fmla="*/ 4568 w 14561"/>
              <a:gd name="T59" fmla="*/ 6891 h 10857"/>
              <a:gd name="T60" fmla="*/ 5844 w 14561"/>
              <a:gd name="T61" fmla="*/ 6294 h 10857"/>
              <a:gd name="T62" fmla="*/ 7074 w 14561"/>
              <a:gd name="T63" fmla="*/ 5716 h 10857"/>
              <a:gd name="T64" fmla="*/ 8257 w 14561"/>
              <a:gd name="T65" fmla="*/ 5123 h 10857"/>
              <a:gd name="T66" fmla="*/ 8194 w 14561"/>
              <a:gd name="T67" fmla="*/ 5142 h 10857"/>
              <a:gd name="T68" fmla="*/ 9353 w 14561"/>
              <a:gd name="T69" fmla="*/ 4465 h 10857"/>
              <a:gd name="T70" fmla="*/ 10541 w 14561"/>
              <a:gd name="T71" fmla="*/ 3748 h 10857"/>
              <a:gd name="T72" fmla="*/ 2617 w 14561"/>
              <a:gd name="T73" fmla="*/ 9468 h 10857"/>
              <a:gd name="T74" fmla="*/ 3900 w 14561"/>
              <a:gd name="T75" fmla="*/ 8767 h 10857"/>
              <a:gd name="T76" fmla="*/ 5200 w 14561"/>
              <a:gd name="T77" fmla="*/ 8111 h 10857"/>
              <a:gd name="T78" fmla="*/ 6485 w 14561"/>
              <a:gd name="T79" fmla="*/ 7503 h 10857"/>
              <a:gd name="T80" fmla="*/ 7729 w 14561"/>
              <a:gd name="T81" fmla="*/ 6924 h 10857"/>
              <a:gd name="T82" fmla="*/ 8925 w 14561"/>
              <a:gd name="T83" fmla="*/ 6337 h 10857"/>
              <a:gd name="T84" fmla="*/ 8867 w 14561"/>
              <a:gd name="T85" fmla="*/ 6367 h 10857"/>
              <a:gd name="T86" fmla="*/ 10022 w 14561"/>
              <a:gd name="T87" fmla="*/ 5705 h 10857"/>
              <a:gd name="T88" fmla="*/ 11199 w 14561"/>
              <a:gd name="T89" fmla="*/ 4997 h 10857"/>
              <a:gd name="T90" fmla="*/ 3261 w 14561"/>
              <a:gd name="T91" fmla="*/ 10716 h 10857"/>
              <a:gd name="T92" fmla="*/ 4531 w 14561"/>
              <a:gd name="T93" fmla="*/ 10005 h 10857"/>
              <a:gd name="T94" fmla="*/ 5830 w 14561"/>
              <a:gd name="T95" fmla="*/ 9335 h 10857"/>
              <a:gd name="T96" fmla="*/ 7122 w 14561"/>
              <a:gd name="T97" fmla="*/ 8714 h 10857"/>
              <a:gd name="T98" fmla="*/ 8381 w 14561"/>
              <a:gd name="T99" fmla="*/ 8130 h 10857"/>
              <a:gd name="T100" fmla="*/ 9590 w 14561"/>
              <a:gd name="T101" fmla="*/ 7549 h 10857"/>
              <a:gd name="T102" fmla="*/ 9539 w 14561"/>
              <a:gd name="T103" fmla="*/ 7589 h 10857"/>
              <a:gd name="T104" fmla="*/ 10693 w 14561"/>
              <a:gd name="T105" fmla="*/ 6941 h 10857"/>
              <a:gd name="T106" fmla="*/ 11861 w 14561"/>
              <a:gd name="T107" fmla="*/ 6245 h 10857"/>
              <a:gd name="T108" fmla="*/ 6361 w 14561"/>
              <a:gd name="T109" fmla="*/ 10661 h 10857"/>
              <a:gd name="T110" fmla="*/ 7618 w 14561"/>
              <a:gd name="T111" fmla="*/ 9943 h 10857"/>
              <a:gd name="T112" fmla="*/ 8913 w 14561"/>
              <a:gd name="T113" fmla="*/ 9259 h 10857"/>
              <a:gd name="T114" fmla="*/ 10210 w 14561"/>
              <a:gd name="T115" fmla="*/ 8625 h 10857"/>
              <a:gd name="T116" fmla="*/ 11481 w 14561"/>
              <a:gd name="T117" fmla="*/ 8034 h 10857"/>
              <a:gd name="T118" fmla="*/ 12703 w 14561"/>
              <a:gd name="T119" fmla="*/ 7455 h 10857"/>
              <a:gd name="T120" fmla="*/ 12078 w 14561"/>
              <a:gd name="T121" fmla="*/ 9389 h 10857"/>
              <a:gd name="T122" fmla="*/ 12015 w 14561"/>
              <a:gd name="T123" fmla="*/ 9402 h 10857"/>
              <a:gd name="T124" fmla="*/ 13176 w 14561"/>
              <a:gd name="T125" fmla="*/ 8718 h 10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561" h="10857">
                <a:moveTo>
                  <a:pt x="14561" y="8063"/>
                </a:moveTo>
                <a:lnTo>
                  <a:pt x="14550" y="8039"/>
                </a:lnTo>
                <a:lnTo>
                  <a:pt x="14540" y="8016"/>
                </a:lnTo>
                <a:lnTo>
                  <a:pt x="14530" y="7993"/>
                </a:lnTo>
                <a:lnTo>
                  <a:pt x="14520" y="7970"/>
                </a:lnTo>
                <a:lnTo>
                  <a:pt x="14510" y="7947"/>
                </a:lnTo>
                <a:lnTo>
                  <a:pt x="14500" y="7924"/>
                </a:lnTo>
                <a:lnTo>
                  <a:pt x="14491" y="7901"/>
                </a:lnTo>
                <a:lnTo>
                  <a:pt x="14481" y="7879"/>
                </a:lnTo>
                <a:lnTo>
                  <a:pt x="14468" y="7880"/>
                </a:lnTo>
                <a:lnTo>
                  <a:pt x="14454" y="7882"/>
                </a:lnTo>
                <a:lnTo>
                  <a:pt x="14442" y="7886"/>
                </a:lnTo>
                <a:lnTo>
                  <a:pt x="14429" y="7891"/>
                </a:lnTo>
                <a:lnTo>
                  <a:pt x="14419" y="7897"/>
                </a:lnTo>
                <a:lnTo>
                  <a:pt x="14410" y="7904"/>
                </a:lnTo>
                <a:lnTo>
                  <a:pt x="14403" y="7911"/>
                </a:lnTo>
                <a:lnTo>
                  <a:pt x="14396" y="7919"/>
                </a:lnTo>
                <a:lnTo>
                  <a:pt x="14389" y="7927"/>
                </a:lnTo>
                <a:lnTo>
                  <a:pt x="14383" y="7937"/>
                </a:lnTo>
                <a:lnTo>
                  <a:pt x="14379" y="7946"/>
                </a:lnTo>
                <a:lnTo>
                  <a:pt x="14376" y="7956"/>
                </a:lnTo>
                <a:lnTo>
                  <a:pt x="14373" y="7966"/>
                </a:lnTo>
                <a:lnTo>
                  <a:pt x="14371" y="7977"/>
                </a:lnTo>
                <a:lnTo>
                  <a:pt x="14371" y="7988"/>
                </a:lnTo>
                <a:lnTo>
                  <a:pt x="14371" y="7998"/>
                </a:lnTo>
                <a:lnTo>
                  <a:pt x="14372" y="8009"/>
                </a:lnTo>
                <a:lnTo>
                  <a:pt x="14376" y="8019"/>
                </a:lnTo>
                <a:lnTo>
                  <a:pt x="14379" y="8029"/>
                </a:lnTo>
                <a:lnTo>
                  <a:pt x="14383" y="8039"/>
                </a:lnTo>
                <a:lnTo>
                  <a:pt x="14389" y="8049"/>
                </a:lnTo>
                <a:lnTo>
                  <a:pt x="14396" y="8058"/>
                </a:lnTo>
                <a:lnTo>
                  <a:pt x="14404" y="8066"/>
                </a:lnTo>
                <a:lnTo>
                  <a:pt x="14412" y="8073"/>
                </a:lnTo>
                <a:lnTo>
                  <a:pt x="14419" y="8080"/>
                </a:lnTo>
                <a:lnTo>
                  <a:pt x="14429" y="8085"/>
                </a:lnTo>
                <a:lnTo>
                  <a:pt x="14438" y="8090"/>
                </a:lnTo>
                <a:lnTo>
                  <a:pt x="14448" y="8093"/>
                </a:lnTo>
                <a:lnTo>
                  <a:pt x="14459" y="8095"/>
                </a:lnTo>
                <a:lnTo>
                  <a:pt x="14469" y="8098"/>
                </a:lnTo>
                <a:lnTo>
                  <a:pt x="14480" y="8098"/>
                </a:lnTo>
                <a:lnTo>
                  <a:pt x="14490" y="8098"/>
                </a:lnTo>
                <a:lnTo>
                  <a:pt x="14501" y="8095"/>
                </a:lnTo>
                <a:lnTo>
                  <a:pt x="14511" y="8093"/>
                </a:lnTo>
                <a:lnTo>
                  <a:pt x="14521" y="8090"/>
                </a:lnTo>
                <a:lnTo>
                  <a:pt x="14531" y="8085"/>
                </a:lnTo>
                <a:lnTo>
                  <a:pt x="14539" y="8081"/>
                </a:lnTo>
                <a:lnTo>
                  <a:pt x="14547" y="8075"/>
                </a:lnTo>
                <a:lnTo>
                  <a:pt x="14554" y="8070"/>
                </a:lnTo>
                <a:lnTo>
                  <a:pt x="14561" y="8063"/>
                </a:lnTo>
                <a:close/>
                <a:moveTo>
                  <a:pt x="13930" y="6803"/>
                </a:moveTo>
                <a:lnTo>
                  <a:pt x="13909" y="6767"/>
                </a:lnTo>
                <a:lnTo>
                  <a:pt x="13888" y="6729"/>
                </a:lnTo>
                <a:lnTo>
                  <a:pt x="13867" y="6690"/>
                </a:lnTo>
                <a:lnTo>
                  <a:pt x="13846" y="6652"/>
                </a:lnTo>
                <a:lnTo>
                  <a:pt x="13837" y="6651"/>
                </a:lnTo>
                <a:lnTo>
                  <a:pt x="13829" y="6650"/>
                </a:lnTo>
                <a:lnTo>
                  <a:pt x="13820" y="6651"/>
                </a:lnTo>
                <a:lnTo>
                  <a:pt x="13812" y="6652"/>
                </a:lnTo>
                <a:lnTo>
                  <a:pt x="13803" y="6653"/>
                </a:lnTo>
                <a:lnTo>
                  <a:pt x="13794" y="6657"/>
                </a:lnTo>
                <a:lnTo>
                  <a:pt x="13786" y="6659"/>
                </a:lnTo>
                <a:lnTo>
                  <a:pt x="13778" y="6664"/>
                </a:lnTo>
                <a:lnTo>
                  <a:pt x="13768" y="6669"/>
                </a:lnTo>
                <a:lnTo>
                  <a:pt x="13759" y="6676"/>
                </a:lnTo>
                <a:lnTo>
                  <a:pt x="13751" y="6683"/>
                </a:lnTo>
                <a:lnTo>
                  <a:pt x="13745" y="6692"/>
                </a:lnTo>
                <a:lnTo>
                  <a:pt x="13738" y="6699"/>
                </a:lnTo>
                <a:lnTo>
                  <a:pt x="13732" y="6708"/>
                </a:lnTo>
                <a:lnTo>
                  <a:pt x="13728" y="6719"/>
                </a:lnTo>
                <a:lnTo>
                  <a:pt x="13724" y="6729"/>
                </a:lnTo>
                <a:lnTo>
                  <a:pt x="13722" y="6739"/>
                </a:lnTo>
                <a:lnTo>
                  <a:pt x="13720" y="6749"/>
                </a:lnTo>
                <a:lnTo>
                  <a:pt x="13720" y="6759"/>
                </a:lnTo>
                <a:lnTo>
                  <a:pt x="13720" y="6770"/>
                </a:lnTo>
                <a:lnTo>
                  <a:pt x="13721" y="6780"/>
                </a:lnTo>
                <a:lnTo>
                  <a:pt x="13724" y="6791"/>
                </a:lnTo>
                <a:lnTo>
                  <a:pt x="13728" y="6802"/>
                </a:lnTo>
                <a:lnTo>
                  <a:pt x="13732" y="6812"/>
                </a:lnTo>
                <a:lnTo>
                  <a:pt x="13738" y="6822"/>
                </a:lnTo>
                <a:lnTo>
                  <a:pt x="13745" y="6830"/>
                </a:lnTo>
                <a:lnTo>
                  <a:pt x="13752" y="6839"/>
                </a:lnTo>
                <a:lnTo>
                  <a:pt x="13760" y="6845"/>
                </a:lnTo>
                <a:lnTo>
                  <a:pt x="13768" y="6852"/>
                </a:lnTo>
                <a:lnTo>
                  <a:pt x="13777" y="6857"/>
                </a:lnTo>
                <a:lnTo>
                  <a:pt x="13787" y="6861"/>
                </a:lnTo>
                <a:lnTo>
                  <a:pt x="13797" y="6866"/>
                </a:lnTo>
                <a:lnTo>
                  <a:pt x="13807" y="6868"/>
                </a:lnTo>
                <a:lnTo>
                  <a:pt x="13817" y="6869"/>
                </a:lnTo>
                <a:lnTo>
                  <a:pt x="13829" y="6870"/>
                </a:lnTo>
                <a:lnTo>
                  <a:pt x="13839" y="6869"/>
                </a:lnTo>
                <a:lnTo>
                  <a:pt x="13849" y="6868"/>
                </a:lnTo>
                <a:lnTo>
                  <a:pt x="13860" y="6866"/>
                </a:lnTo>
                <a:lnTo>
                  <a:pt x="13870" y="6862"/>
                </a:lnTo>
                <a:lnTo>
                  <a:pt x="13880" y="6857"/>
                </a:lnTo>
                <a:lnTo>
                  <a:pt x="13889" y="6852"/>
                </a:lnTo>
                <a:lnTo>
                  <a:pt x="13897" y="6846"/>
                </a:lnTo>
                <a:lnTo>
                  <a:pt x="13904" y="6841"/>
                </a:lnTo>
                <a:lnTo>
                  <a:pt x="13911" y="6834"/>
                </a:lnTo>
                <a:lnTo>
                  <a:pt x="13916" y="6826"/>
                </a:lnTo>
                <a:lnTo>
                  <a:pt x="13922" y="6820"/>
                </a:lnTo>
                <a:lnTo>
                  <a:pt x="13926" y="6812"/>
                </a:lnTo>
                <a:lnTo>
                  <a:pt x="13930" y="6803"/>
                </a:lnTo>
                <a:close/>
                <a:moveTo>
                  <a:pt x="8795" y="0"/>
                </a:moveTo>
                <a:lnTo>
                  <a:pt x="8772" y="10"/>
                </a:lnTo>
                <a:lnTo>
                  <a:pt x="8747" y="20"/>
                </a:lnTo>
                <a:lnTo>
                  <a:pt x="8722" y="30"/>
                </a:lnTo>
                <a:lnTo>
                  <a:pt x="8697" y="40"/>
                </a:lnTo>
                <a:lnTo>
                  <a:pt x="8671" y="52"/>
                </a:lnTo>
                <a:lnTo>
                  <a:pt x="8646" y="63"/>
                </a:lnTo>
                <a:lnTo>
                  <a:pt x="8620" y="73"/>
                </a:lnTo>
                <a:lnTo>
                  <a:pt x="8593" y="84"/>
                </a:lnTo>
                <a:lnTo>
                  <a:pt x="8596" y="90"/>
                </a:lnTo>
                <a:lnTo>
                  <a:pt x="8599" y="95"/>
                </a:lnTo>
                <a:lnTo>
                  <a:pt x="8605" y="104"/>
                </a:lnTo>
                <a:lnTo>
                  <a:pt x="8611" y="113"/>
                </a:lnTo>
                <a:lnTo>
                  <a:pt x="8618" y="121"/>
                </a:lnTo>
                <a:lnTo>
                  <a:pt x="8626" y="129"/>
                </a:lnTo>
                <a:lnTo>
                  <a:pt x="8635" y="135"/>
                </a:lnTo>
                <a:lnTo>
                  <a:pt x="8644" y="140"/>
                </a:lnTo>
                <a:lnTo>
                  <a:pt x="8654" y="145"/>
                </a:lnTo>
                <a:lnTo>
                  <a:pt x="8663" y="148"/>
                </a:lnTo>
                <a:lnTo>
                  <a:pt x="8673" y="151"/>
                </a:lnTo>
                <a:lnTo>
                  <a:pt x="8684" y="153"/>
                </a:lnTo>
                <a:lnTo>
                  <a:pt x="8694" y="154"/>
                </a:lnTo>
                <a:lnTo>
                  <a:pt x="8706" y="153"/>
                </a:lnTo>
                <a:lnTo>
                  <a:pt x="8716" y="151"/>
                </a:lnTo>
                <a:lnTo>
                  <a:pt x="8726" y="149"/>
                </a:lnTo>
                <a:lnTo>
                  <a:pt x="8737" y="145"/>
                </a:lnTo>
                <a:lnTo>
                  <a:pt x="8747" y="140"/>
                </a:lnTo>
                <a:lnTo>
                  <a:pt x="8756" y="135"/>
                </a:lnTo>
                <a:lnTo>
                  <a:pt x="8764" y="129"/>
                </a:lnTo>
                <a:lnTo>
                  <a:pt x="8772" y="122"/>
                </a:lnTo>
                <a:lnTo>
                  <a:pt x="8780" y="114"/>
                </a:lnTo>
                <a:lnTo>
                  <a:pt x="8785" y="107"/>
                </a:lnTo>
                <a:lnTo>
                  <a:pt x="8791" y="98"/>
                </a:lnTo>
                <a:lnTo>
                  <a:pt x="8795" y="89"/>
                </a:lnTo>
                <a:lnTo>
                  <a:pt x="8799" y="80"/>
                </a:lnTo>
                <a:lnTo>
                  <a:pt x="8802" y="70"/>
                </a:lnTo>
                <a:lnTo>
                  <a:pt x="8803" y="61"/>
                </a:lnTo>
                <a:lnTo>
                  <a:pt x="8804" y="50"/>
                </a:lnTo>
                <a:lnTo>
                  <a:pt x="8805" y="40"/>
                </a:lnTo>
                <a:lnTo>
                  <a:pt x="8804" y="30"/>
                </a:lnTo>
                <a:lnTo>
                  <a:pt x="8802" y="20"/>
                </a:lnTo>
                <a:lnTo>
                  <a:pt x="8800" y="10"/>
                </a:lnTo>
                <a:lnTo>
                  <a:pt x="8795" y="0"/>
                </a:lnTo>
                <a:close/>
                <a:moveTo>
                  <a:pt x="7496" y="590"/>
                </a:moveTo>
                <a:lnTo>
                  <a:pt x="7465" y="605"/>
                </a:lnTo>
                <a:lnTo>
                  <a:pt x="7432" y="621"/>
                </a:lnTo>
                <a:lnTo>
                  <a:pt x="7401" y="636"/>
                </a:lnTo>
                <a:lnTo>
                  <a:pt x="7368" y="652"/>
                </a:lnTo>
                <a:lnTo>
                  <a:pt x="7364" y="663"/>
                </a:lnTo>
                <a:lnTo>
                  <a:pt x="7362" y="676"/>
                </a:lnTo>
                <a:lnTo>
                  <a:pt x="7359" y="687"/>
                </a:lnTo>
                <a:lnTo>
                  <a:pt x="7359" y="699"/>
                </a:lnTo>
                <a:lnTo>
                  <a:pt x="7361" y="711"/>
                </a:lnTo>
                <a:lnTo>
                  <a:pt x="7363" y="724"/>
                </a:lnTo>
                <a:lnTo>
                  <a:pt x="7367" y="735"/>
                </a:lnTo>
                <a:lnTo>
                  <a:pt x="7372" y="747"/>
                </a:lnTo>
                <a:lnTo>
                  <a:pt x="7377" y="756"/>
                </a:lnTo>
                <a:lnTo>
                  <a:pt x="7384" y="765"/>
                </a:lnTo>
                <a:lnTo>
                  <a:pt x="7392" y="773"/>
                </a:lnTo>
                <a:lnTo>
                  <a:pt x="7400" y="781"/>
                </a:lnTo>
                <a:lnTo>
                  <a:pt x="7409" y="787"/>
                </a:lnTo>
                <a:lnTo>
                  <a:pt x="7418" y="792"/>
                </a:lnTo>
                <a:lnTo>
                  <a:pt x="7427" y="797"/>
                </a:lnTo>
                <a:lnTo>
                  <a:pt x="7437" y="800"/>
                </a:lnTo>
                <a:lnTo>
                  <a:pt x="7447" y="803"/>
                </a:lnTo>
                <a:lnTo>
                  <a:pt x="7457" y="805"/>
                </a:lnTo>
                <a:lnTo>
                  <a:pt x="7468" y="806"/>
                </a:lnTo>
                <a:lnTo>
                  <a:pt x="7478" y="805"/>
                </a:lnTo>
                <a:lnTo>
                  <a:pt x="7489" y="803"/>
                </a:lnTo>
                <a:lnTo>
                  <a:pt x="7500" y="801"/>
                </a:lnTo>
                <a:lnTo>
                  <a:pt x="7510" y="797"/>
                </a:lnTo>
                <a:lnTo>
                  <a:pt x="7520" y="792"/>
                </a:lnTo>
                <a:lnTo>
                  <a:pt x="7530" y="787"/>
                </a:lnTo>
                <a:lnTo>
                  <a:pt x="7539" y="780"/>
                </a:lnTo>
                <a:lnTo>
                  <a:pt x="7547" y="773"/>
                </a:lnTo>
                <a:lnTo>
                  <a:pt x="7553" y="765"/>
                </a:lnTo>
                <a:lnTo>
                  <a:pt x="7560" y="756"/>
                </a:lnTo>
                <a:lnTo>
                  <a:pt x="7566" y="747"/>
                </a:lnTo>
                <a:lnTo>
                  <a:pt x="7570" y="737"/>
                </a:lnTo>
                <a:lnTo>
                  <a:pt x="7574" y="728"/>
                </a:lnTo>
                <a:lnTo>
                  <a:pt x="7576" y="717"/>
                </a:lnTo>
                <a:lnTo>
                  <a:pt x="7578" y="707"/>
                </a:lnTo>
                <a:lnTo>
                  <a:pt x="7578" y="697"/>
                </a:lnTo>
                <a:lnTo>
                  <a:pt x="7578" y="686"/>
                </a:lnTo>
                <a:lnTo>
                  <a:pt x="7577" y="676"/>
                </a:lnTo>
                <a:lnTo>
                  <a:pt x="7574" y="664"/>
                </a:lnTo>
                <a:lnTo>
                  <a:pt x="7570" y="654"/>
                </a:lnTo>
                <a:lnTo>
                  <a:pt x="7566" y="644"/>
                </a:lnTo>
                <a:lnTo>
                  <a:pt x="7559" y="634"/>
                </a:lnTo>
                <a:lnTo>
                  <a:pt x="7552" y="625"/>
                </a:lnTo>
                <a:lnTo>
                  <a:pt x="7544" y="617"/>
                </a:lnTo>
                <a:lnTo>
                  <a:pt x="7537" y="609"/>
                </a:lnTo>
                <a:lnTo>
                  <a:pt x="7526" y="603"/>
                </a:lnTo>
                <a:lnTo>
                  <a:pt x="7518" y="597"/>
                </a:lnTo>
                <a:lnTo>
                  <a:pt x="7507" y="594"/>
                </a:lnTo>
                <a:lnTo>
                  <a:pt x="7496" y="590"/>
                </a:lnTo>
                <a:close/>
                <a:moveTo>
                  <a:pt x="2558" y="3194"/>
                </a:moveTo>
                <a:lnTo>
                  <a:pt x="2472" y="3242"/>
                </a:lnTo>
                <a:lnTo>
                  <a:pt x="2465" y="3254"/>
                </a:lnTo>
                <a:lnTo>
                  <a:pt x="2459" y="3268"/>
                </a:lnTo>
                <a:lnTo>
                  <a:pt x="2455" y="3282"/>
                </a:lnTo>
                <a:lnTo>
                  <a:pt x="2454" y="3297"/>
                </a:lnTo>
                <a:lnTo>
                  <a:pt x="2454" y="3312"/>
                </a:lnTo>
                <a:lnTo>
                  <a:pt x="2455" y="3326"/>
                </a:lnTo>
                <a:lnTo>
                  <a:pt x="2459" y="3341"/>
                </a:lnTo>
                <a:lnTo>
                  <a:pt x="2466" y="3355"/>
                </a:lnTo>
                <a:lnTo>
                  <a:pt x="2472" y="3364"/>
                </a:lnTo>
                <a:lnTo>
                  <a:pt x="2478" y="3373"/>
                </a:lnTo>
                <a:lnTo>
                  <a:pt x="2485" y="3381"/>
                </a:lnTo>
                <a:lnTo>
                  <a:pt x="2493" y="3389"/>
                </a:lnTo>
                <a:lnTo>
                  <a:pt x="2502" y="3395"/>
                </a:lnTo>
                <a:lnTo>
                  <a:pt x="2511" y="3400"/>
                </a:lnTo>
                <a:lnTo>
                  <a:pt x="2521" y="3405"/>
                </a:lnTo>
                <a:lnTo>
                  <a:pt x="2530" y="3408"/>
                </a:lnTo>
                <a:lnTo>
                  <a:pt x="2540" y="3411"/>
                </a:lnTo>
                <a:lnTo>
                  <a:pt x="2551" y="3413"/>
                </a:lnTo>
                <a:lnTo>
                  <a:pt x="2561" y="3414"/>
                </a:lnTo>
                <a:lnTo>
                  <a:pt x="2573" y="3413"/>
                </a:lnTo>
                <a:lnTo>
                  <a:pt x="2583" y="3411"/>
                </a:lnTo>
                <a:lnTo>
                  <a:pt x="2593" y="3409"/>
                </a:lnTo>
                <a:lnTo>
                  <a:pt x="2604" y="3405"/>
                </a:lnTo>
                <a:lnTo>
                  <a:pt x="2614" y="3400"/>
                </a:lnTo>
                <a:lnTo>
                  <a:pt x="2623" y="3395"/>
                </a:lnTo>
                <a:lnTo>
                  <a:pt x="2632" y="3388"/>
                </a:lnTo>
                <a:lnTo>
                  <a:pt x="2640" y="3381"/>
                </a:lnTo>
                <a:lnTo>
                  <a:pt x="2648" y="3373"/>
                </a:lnTo>
                <a:lnTo>
                  <a:pt x="2653" y="3364"/>
                </a:lnTo>
                <a:lnTo>
                  <a:pt x="2659" y="3355"/>
                </a:lnTo>
                <a:lnTo>
                  <a:pt x="2663" y="3345"/>
                </a:lnTo>
                <a:lnTo>
                  <a:pt x="2667" y="3336"/>
                </a:lnTo>
                <a:lnTo>
                  <a:pt x="2670" y="3325"/>
                </a:lnTo>
                <a:lnTo>
                  <a:pt x="2671" y="3315"/>
                </a:lnTo>
                <a:lnTo>
                  <a:pt x="2672" y="3305"/>
                </a:lnTo>
                <a:lnTo>
                  <a:pt x="2671" y="3294"/>
                </a:lnTo>
                <a:lnTo>
                  <a:pt x="2670" y="3284"/>
                </a:lnTo>
                <a:lnTo>
                  <a:pt x="2668" y="3272"/>
                </a:lnTo>
                <a:lnTo>
                  <a:pt x="2663" y="3262"/>
                </a:lnTo>
                <a:lnTo>
                  <a:pt x="2659" y="3252"/>
                </a:lnTo>
                <a:lnTo>
                  <a:pt x="2656" y="3245"/>
                </a:lnTo>
                <a:lnTo>
                  <a:pt x="2651" y="3239"/>
                </a:lnTo>
                <a:lnTo>
                  <a:pt x="2645" y="3232"/>
                </a:lnTo>
                <a:lnTo>
                  <a:pt x="2640" y="3226"/>
                </a:lnTo>
                <a:lnTo>
                  <a:pt x="2629" y="3216"/>
                </a:lnTo>
                <a:lnTo>
                  <a:pt x="2616" y="3208"/>
                </a:lnTo>
                <a:lnTo>
                  <a:pt x="2603" y="3202"/>
                </a:lnTo>
                <a:lnTo>
                  <a:pt x="2588" y="3197"/>
                </a:lnTo>
                <a:lnTo>
                  <a:pt x="2573" y="3195"/>
                </a:lnTo>
                <a:lnTo>
                  <a:pt x="2558" y="3194"/>
                </a:lnTo>
                <a:close/>
                <a:moveTo>
                  <a:pt x="1382" y="3856"/>
                </a:moveTo>
                <a:lnTo>
                  <a:pt x="1332" y="3886"/>
                </a:lnTo>
                <a:lnTo>
                  <a:pt x="1288" y="3911"/>
                </a:lnTo>
                <a:lnTo>
                  <a:pt x="1253" y="3932"/>
                </a:lnTo>
                <a:lnTo>
                  <a:pt x="1227" y="3948"/>
                </a:lnTo>
                <a:lnTo>
                  <a:pt x="1227" y="3962"/>
                </a:lnTo>
                <a:lnTo>
                  <a:pt x="1229" y="3978"/>
                </a:lnTo>
                <a:lnTo>
                  <a:pt x="1233" y="3993"/>
                </a:lnTo>
                <a:lnTo>
                  <a:pt x="1239" y="4007"/>
                </a:lnTo>
                <a:lnTo>
                  <a:pt x="1244" y="4016"/>
                </a:lnTo>
                <a:lnTo>
                  <a:pt x="1251" y="4025"/>
                </a:lnTo>
                <a:lnTo>
                  <a:pt x="1259" y="4033"/>
                </a:lnTo>
                <a:lnTo>
                  <a:pt x="1267" y="4041"/>
                </a:lnTo>
                <a:lnTo>
                  <a:pt x="1276" y="4047"/>
                </a:lnTo>
                <a:lnTo>
                  <a:pt x="1285" y="4052"/>
                </a:lnTo>
                <a:lnTo>
                  <a:pt x="1294" y="4057"/>
                </a:lnTo>
                <a:lnTo>
                  <a:pt x="1304" y="4060"/>
                </a:lnTo>
                <a:lnTo>
                  <a:pt x="1314" y="4063"/>
                </a:lnTo>
                <a:lnTo>
                  <a:pt x="1324" y="4065"/>
                </a:lnTo>
                <a:lnTo>
                  <a:pt x="1335" y="4066"/>
                </a:lnTo>
                <a:lnTo>
                  <a:pt x="1345" y="4065"/>
                </a:lnTo>
                <a:lnTo>
                  <a:pt x="1357" y="4063"/>
                </a:lnTo>
                <a:lnTo>
                  <a:pt x="1367" y="4061"/>
                </a:lnTo>
                <a:lnTo>
                  <a:pt x="1377" y="4057"/>
                </a:lnTo>
                <a:lnTo>
                  <a:pt x="1387" y="4052"/>
                </a:lnTo>
                <a:lnTo>
                  <a:pt x="1397" y="4047"/>
                </a:lnTo>
                <a:lnTo>
                  <a:pt x="1406" y="4040"/>
                </a:lnTo>
                <a:lnTo>
                  <a:pt x="1414" y="4033"/>
                </a:lnTo>
                <a:lnTo>
                  <a:pt x="1420" y="4025"/>
                </a:lnTo>
                <a:lnTo>
                  <a:pt x="1427" y="4016"/>
                </a:lnTo>
                <a:lnTo>
                  <a:pt x="1433" y="4007"/>
                </a:lnTo>
                <a:lnTo>
                  <a:pt x="1437" y="3997"/>
                </a:lnTo>
                <a:lnTo>
                  <a:pt x="1441" y="3988"/>
                </a:lnTo>
                <a:lnTo>
                  <a:pt x="1443" y="3977"/>
                </a:lnTo>
                <a:lnTo>
                  <a:pt x="1445" y="3967"/>
                </a:lnTo>
                <a:lnTo>
                  <a:pt x="1445" y="3957"/>
                </a:lnTo>
                <a:lnTo>
                  <a:pt x="1445" y="3946"/>
                </a:lnTo>
                <a:lnTo>
                  <a:pt x="1444" y="3936"/>
                </a:lnTo>
                <a:lnTo>
                  <a:pt x="1441" y="3924"/>
                </a:lnTo>
                <a:lnTo>
                  <a:pt x="1437" y="3914"/>
                </a:lnTo>
                <a:lnTo>
                  <a:pt x="1433" y="3904"/>
                </a:lnTo>
                <a:lnTo>
                  <a:pt x="1428" y="3896"/>
                </a:lnTo>
                <a:lnTo>
                  <a:pt x="1423" y="3888"/>
                </a:lnTo>
                <a:lnTo>
                  <a:pt x="1417" y="3882"/>
                </a:lnTo>
                <a:lnTo>
                  <a:pt x="1410" y="3876"/>
                </a:lnTo>
                <a:lnTo>
                  <a:pt x="1405" y="3870"/>
                </a:lnTo>
                <a:lnTo>
                  <a:pt x="1397" y="3865"/>
                </a:lnTo>
                <a:lnTo>
                  <a:pt x="1390" y="3860"/>
                </a:lnTo>
                <a:lnTo>
                  <a:pt x="1382" y="3856"/>
                </a:lnTo>
                <a:close/>
                <a:moveTo>
                  <a:pt x="168" y="4516"/>
                </a:moveTo>
                <a:lnTo>
                  <a:pt x="147" y="4525"/>
                </a:lnTo>
                <a:lnTo>
                  <a:pt x="126" y="4534"/>
                </a:lnTo>
                <a:lnTo>
                  <a:pt x="106" y="4544"/>
                </a:lnTo>
                <a:lnTo>
                  <a:pt x="84" y="4553"/>
                </a:lnTo>
                <a:lnTo>
                  <a:pt x="63" y="4563"/>
                </a:lnTo>
                <a:lnTo>
                  <a:pt x="43" y="4572"/>
                </a:lnTo>
                <a:lnTo>
                  <a:pt x="22" y="4582"/>
                </a:lnTo>
                <a:lnTo>
                  <a:pt x="1" y="4591"/>
                </a:lnTo>
                <a:lnTo>
                  <a:pt x="0" y="4600"/>
                </a:lnTo>
                <a:lnTo>
                  <a:pt x="0" y="4609"/>
                </a:lnTo>
                <a:lnTo>
                  <a:pt x="0" y="4617"/>
                </a:lnTo>
                <a:lnTo>
                  <a:pt x="1" y="4626"/>
                </a:lnTo>
                <a:lnTo>
                  <a:pt x="3" y="4634"/>
                </a:lnTo>
                <a:lnTo>
                  <a:pt x="6" y="4642"/>
                </a:lnTo>
                <a:lnTo>
                  <a:pt x="8" y="4650"/>
                </a:lnTo>
                <a:lnTo>
                  <a:pt x="13" y="4659"/>
                </a:lnTo>
                <a:lnTo>
                  <a:pt x="18" y="4668"/>
                </a:lnTo>
                <a:lnTo>
                  <a:pt x="25" y="4677"/>
                </a:lnTo>
                <a:lnTo>
                  <a:pt x="32" y="4685"/>
                </a:lnTo>
                <a:lnTo>
                  <a:pt x="41" y="4693"/>
                </a:lnTo>
                <a:lnTo>
                  <a:pt x="49" y="4699"/>
                </a:lnTo>
                <a:lnTo>
                  <a:pt x="58" y="4704"/>
                </a:lnTo>
                <a:lnTo>
                  <a:pt x="68" y="4709"/>
                </a:lnTo>
                <a:lnTo>
                  <a:pt x="78" y="4712"/>
                </a:lnTo>
                <a:lnTo>
                  <a:pt x="88" y="4715"/>
                </a:lnTo>
                <a:lnTo>
                  <a:pt x="98" y="4717"/>
                </a:lnTo>
                <a:lnTo>
                  <a:pt x="108" y="4718"/>
                </a:lnTo>
                <a:lnTo>
                  <a:pt x="119" y="4717"/>
                </a:lnTo>
                <a:lnTo>
                  <a:pt x="129" y="4715"/>
                </a:lnTo>
                <a:lnTo>
                  <a:pt x="140" y="4713"/>
                </a:lnTo>
                <a:lnTo>
                  <a:pt x="151" y="4709"/>
                </a:lnTo>
                <a:lnTo>
                  <a:pt x="161" y="4704"/>
                </a:lnTo>
                <a:lnTo>
                  <a:pt x="171" y="4699"/>
                </a:lnTo>
                <a:lnTo>
                  <a:pt x="179" y="4692"/>
                </a:lnTo>
                <a:lnTo>
                  <a:pt x="188" y="4685"/>
                </a:lnTo>
                <a:lnTo>
                  <a:pt x="194" y="4677"/>
                </a:lnTo>
                <a:lnTo>
                  <a:pt x="201" y="4668"/>
                </a:lnTo>
                <a:lnTo>
                  <a:pt x="205" y="4659"/>
                </a:lnTo>
                <a:lnTo>
                  <a:pt x="210" y="4649"/>
                </a:lnTo>
                <a:lnTo>
                  <a:pt x="214" y="4640"/>
                </a:lnTo>
                <a:lnTo>
                  <a:pt x="217" y="4629"/>
                </a:lnTo>
                <a:lnTo>
                  <a:pt x="218" y="4619"/>
                </a:lnTo>
                <a:lnTo>
                  <a:pt x="219" y="4609"/>
                </a:lnTo>
                <a:lnTo>
                  <a:pt x="218" y="4598"/>
                </a:lnTo>
                <a:lnTo>
                  <a:pt x="217" y="4588"/>
                </a:lnTo>
                <a:lnTo>
                  <a:pt x="214" y="4576"/>
                </a:lnTo>
                <a:lnTo>
                  <a:pt x="211" y="4566"/>
                </a:lnTo>
                <a:lnTo>
                  <a:pt x="205" y="4556"/>
                </a:lnTo>
                <a:lnTo>
                  <a:pt x="199" y="4544"/>
                </a:lnTo>
                <a:lnTo>
                  <a:pt x="190" y="4533"/>
                </a:lnTo>
                <a:lnTo>
                  <a:pt x="180" y="4524"/>
                </a:lnTo>
                <a:lnTo>
                  <a:pt x="168" y="4516"/>
                </a:lnTo>
                <a:close/>
                <a:moveTo>
                  <a:pt x="3840" y="2748"/>
                </a:moveTo>
                <a:lnTo>
                  <a:pt x="3850" y="2743"/>
                </a:lnTo>
                <a:lnTo>
                  <a:pt x="3859" y="2736"/>
                </a:lnTo>
                <a:lnTo>
                  <a:pt x="3867" y="2729"/>
                </a:lnTo>
                <a:lnTo>
                  <a:pt x="3874" y="2721"/>
                </a:lnTo>
                <a:lnTo>
                  <a:pt x="3881" y="2712"/>
                </a:lnTo>
                <a:lnTo>
                  <a:pt x="3886" y="2703"/>
                </a:lnTo>
                <a:lnTo>
                  <a:pt x="3891" y="2693"/>
                </a:lnTo>
                <a:lnTo>
                  <a:pt x="3894" y="2684"/>
                </a:lnTo>
                <a:lnTo>
                  <a:pt x="3896" y="2673"/>
                </a:lnTo>
                <a:lnTo>
                  <a:pt x="3897" y="2663"/>
                </a:lnTo>
                <a:lnTo>
                  <a:pt x="3898" y="2653"/>
                </a:lnTo>
                <a:lnTo>
                  <a:pt x="3898" y="2642"/>
                </a:lnTo>
                <a:lnTo>
                  <a:pt x="3896" y="2632"/>
                </a:lnTo>
                <a:lnTo>
                  <a:pt x="3894" y="2620"/>
                </a:lnTo>
                <a:lnTo>
                  <a:pt x="3891" y="2610"/>
                </a:lnTo>
                <a:lnTo>
                  <a:pt x="3886" y="2600"/>
                </a:lnTo>
                <a:lnTo>
                  <a:pt x="3879" y="2591"/>
                </a:lnTo>
                <a:lnTo>
                  <a:pt x="3874" y="2582"/>
                </a:lnTo>
                <a:lnTo>
                  <a:pt x="3866" y="2574"/>
                </a:lnTo>
                <a:lnTo>
                  <a:pt x="3858" y="2566"/>
                </a:lnTo>
                <a:lnTo>
                  <a:pt x="3849" y="2561"/>
                </a:lnTo>
                <a:lnTo>
                  <a:pt x="3840" y="2555"/>
                </a:lnTo>
                <a:lnTo>
                  <a:pt x="3831" y="2551"/>
                </a:lnTo>
                <a:lnTo>
                  <a:pt x="3821" y="2547"/>
                </a:lnTo>
                <a:lnTo>
                  <a:pt x="3811" y="2544"/>
                </a:lnTo>
                <a:lnTo>
                  <a:pt x="3801" y="2543"/>
                </a:lnTo>
                <a:lnTo>
                  <a:pt x="3790" y="2542"/>
                </a:lnTo>
                <a:lnTo>
                  <a:pt x="3780" y="2543"/>
                </a:lnTo>
                <a:lnTo>
                  <a:pt x="3768" y="2544"/>
                </a:lnTo>
                <a:lnTo>
                  <a:pt x="3758" y="2546"/>
                </a:lnTo>
                <a:lnTo>
                  <a:pt x="3748" y="2550"/>
                </a:lnTo>
                <a:lnTo>
                  <a:pt x="3738" y="2555"/>
                </a:lnTo>
                <a:lnTo>
                  <a:pt x="3728" y="2561"/>
                </a:lnTo>
                <a:lnTo>
                  <a:pt x="3719" y="2568"/>
                </a:lnTo>
                <a:lnTo>
                  <a:pt x="3711" y="2574"/>
                </a:lnTo>
                <a:lnTo>
                  <a:pt x="3705" y="2582"/>
                </a:lnTo>
                <a:lnTo>
                  <a:pt x="3698" y="2591"/>
                </a:lnTo>
                <a:lnTo>
                  <a:pt x="3692" y="2600"/>
                </a:lnTo>
                <a:lnTo>
                  <a:pt x="3688" y="2610"/>
                </a:lnTo>
                <a:lnTo>
                  <a:pt x="3684" y="2619"/>
                </a:lnTo>
                <a:lnTo>
                  <a:pt x="3682" y="2629"/>
                </a:lnTo>
                <a:lnTo>
                  <a:pt x="3680" y="2641"/>
                </a:lnTo>
                <a:lnTo>
                  <a:pt x="3680" y="2651"/>
                </a:lnTo>
                <a:lnTo>
                  <a:pt x="3680" y="2662"/>
                </a:lnTo>
                <a:lnTo>
                  <a:pt x="3681" y="2672"/>
                </a:lnTo>
                <a:lnTo>
                  <a:pt x="3684" y="2682"/>
                </a:lnTo>
                <a:lnTo>
                  <a:pt x="3688" y="2693"/>
                </a:lnTo>
                <a:lnTo>
                  <a:pt x="3692" y="2703"/>
                </a:lnTo>
                <a:lnTo>
                  <a:pt x="3698" y="2712"/>
                </a:lnTo>
                <a:lnTo>
                  <a:pt x="3705" y="2721"/>
                </a:lnTo>
                <a:lnTo>
                  <a:pt x="3712" y="2729"/>
                </a:lnTo>
                <a:lnTo>
                  <a:pt x="3720" y="2737"/>
                </a:lnTo>
                <a:lnTo>
                  <a:pt x="3728" y="2743"/>
                </a:lnTo>
                <a:lnTo>
                  <a:pt x="3737" y="2748"/>
                </a:lnTo>
                <a:lnTo>
                  <a:pt x="3747" y="2753"/>
                </a:lnTo>
                <a:lnTo>
                  <a:pt x="3757" y="2756"/>
                </a:lnTo>
                <a:lnTo>
                  <a:pt x="3767" y="2759"/>
                </a:lnTo>
                <a:lnTo>
                  <a:pt x="3777" y="2761"/>
                </a:lnTo>
                <a:lnTo>
                  <a:pt x="3789" y="2762"/>
                </a:lnTo>
                <a:lnTo>
                  <a:pt x="3799" y="2761"/>
                </a:lnTo>
                <a:lnTo>
                  <a:pt x="3809" y="2759"/>
                </a:lnTo>
                <a:lnTo>
                  <a:pt x="3820" y="2757"/>
                </a:lnTo>
                <a:lnTo>
                  <a:pt x="3830" y="2753"/>
                </a:lnTo>
                <a:lnTo>
                  <a:pt x="3840" y="2748"/>
                </a:lnTo>
                <a:close/>
                <a:moveTo>
                  <a:pt x="5067" y="2096"/>
                </a:moveTo>
                <a:lnTo>
                  <a:pt x="5076" y="2091"/>
                </a:lnTo>
                <a:lnTo>
                  <a:pt x="5085" y="2084"/>
                </a:lnTo>
                <a:lnTo>
                  <a:pt x="5093" y="2077"/>
                </a:lnTo>
                <a:lnTo>
                  <a:pt x="5101" y="2069"/>
                </a:lnTo>
                <a:lnTo>
                  <a:pt x="5107" y="2060"/>
                </a:lnTo>
                <a:lnTo>
                  <a:pt x="5112" y="2051"/>
                </a:lnTo>
                <a:lnTo>
                  <a:pt x="5117" y="2041"/>
                </a:lnTo>
                <a:lnTo>
                  <a:pt x="5120" y="2032"/>
                </a:lnTo>
                <a:lnTo>
                  <a:pt x="5122" y="2021"/>
                </a:lnTo>
                <a:lnTo>
                  <a:pt x="5125" y="2011"/>
                </a:lnTo>
                <a:lnTo>
                  <a:pt x="5125" y="2001"/>
                </a:lnTo>
                <a:lnTo>
                  <a:pt x="5125" y="1990"/>
                </a:lnTo>
                <a:lnTo>
                  <a:pt x="5124" y="1980"/>
                </a:lnTo>
                <a:lnTo>
                  <a:pt x="5120" y="1968"/>
                </a:lnTo>
                <a:lnTo>
                  <a:pt x="5117" y="1958"/>
                </a:lnTo>
                <a:lnTo>
                  <a:pt x="5112" y="1948"/>
                </a:lnTo>
                <a:lnTo>
                  <a:pt x="5107" y="1939"/>
                </a:lnTo>
                <a:lnTo>
                  <a:pt x="5100" y="1930"/>
                </a:lnTo>
                <a:lnTo>
                  <a:pt x="5093" y="1922"/>
                </a:lnTo>
                <a:lnTo>
                  <a:pt x="5084" y="1914"/>
                </a:lnTo>
                <a:lnTo>
                  <a:pt x="5076" y="1909"/>
                </a:lnTo>
                <a:lnTo>
                  <a:pt x="5067" y="1903"/>
                </a:lnTo>
                <a:lnTo>
                  <a:pt x="5057" y="1899"/>
                </a:lnTo>
                <a:lnTo>
                  <a:pt x="5047" y="1895"/>
                </a:lnTo>
                <a:lnTo>
                  <a:pt x="5037" y="1892"/>
                </a:lnTo>
                <a:lnTo>
                  <a:pt x="5027" y="1891"/>
                </a:lnTo>
                <a:lnTo>
                  <a:pt x="5017" y="1890"/>
                </a:lnTo>
                <a:lnTo>
                  <a:pt x="5006" y="1891"/>
                </a:lnTo>
                <a:lnTo>
                  <a:pt x="4996" y="1892"/>
                </a:lnTo>
                <a:lnTo>
                  <a:pt x="4985" y="1894"/>
                </a:lnTo>
                <a:lnTo>
                  <a:pt x="4974" y="1898"/>
                </a:lnTo>
                <a:lnTo>
                  <a:pt x="4964" y="1903"/>
                </a:lnTo>
                <a:lnTo>
                  <a:pt x="4954" y="1909"/>
                </a:lnTo>
                <a:lnTo>
                  <a:pt x="4946" y="1916"/>
                </a:lnTo>
                <a:lnTo>
                  <a:pt x="4937" y="1922"/>
                </a:lnTo>
                <a:lnTo>
                  <a:pt x="4931" y="1930"/>
                </a:lnTo>
                <a:lnTo>
                  <a:pt x="4924" y="1939"/>
                </a:lnTo>
                <a:lnTo>
                  <a:pt x="4920" y="1948"/>
                </a:lnTo>
                <a:lnTo>
                  <a:pt x="4915" y="1957"/>
                </a:lnTo>
                <a:lnTo>
                  <a:pt x="4911" y="1967"/>
                </a:lnTo>
                <a:lnTo>
                  <a:pt x="4908" y="1977"/>
                </a:lnTo>
                <a:lnTo>
                  <a:pt x="4907" y="1989"/>
                </a:lnTo>
                <a:lnTo>
                  <a:pt x="4906" y="1999"/>
                </a:lnTo>
                <a:lnTo>
                  <a:pt x="4906" y="2010"/>
                </a:lnTo>
                <a:lnTo>
                  <a:pt x="4908" y="2020"/>
                </a:lnTo>
                <a:lnTo>
                  <a:pt x="4911" y="2030"/>
                </a:lnTo>
                <a:lnTo>
                  <a:pt x="4914" y="2041"/>
                </a:lnTo>
                <a:lnTo>
                  <a:pt x="4918" y="2051"/>
                </a:lnTo>
                <a:lnTo>
                  <a:pt x="4925" y="2060"/>
                </a:lnTo>
                <a:lnTo>
                  <a:pt x="4931" y="2069"/>
                </a:lnTo>
                <a:lnTo>
                  <a:pt x="4939" y="2077"/>
                </a:lnTo>
                <a:lnTo>
                  <a:pt x="4946" y="2085"/>
                </a:lnTo>
                <a:lnTo>
                  <a:pt x="4955" y="2091"/>
                </a:lnTo>
                <a:lnTo>
                  <a:pt x="4964" y="2096"/>
                </a:lnTo>
                <a:lnTo>
                  <a:pt x="4973" y="2101"/>
                </a:lnTo>
                <a:lnTo>
                  <a:pt x="4983" y="2104"/>
                </a:lnTo>
                <a:lnTo>
                  <a:pt x="4993" y="2107"/>
                </a:lnTo>
                <a:lnTo>
                  <a:pt x="5005" y="2109"/>
                </a:lnTo>
                <a:lnTo>
                  <a:pt x="5015" y="2110"/>
                </a:lnTo>
                <a:lnTo>
                  <a:pt x="5025" y="2109"/>
                </a:lnTo>
                <a:lnTo>
                  <a:pt x="5036" y="2107"/>
                </a:lnTo>
                <a:lnTo>
                  <a:pt x="5046" y="2105"/>
                </a:lnTo>
                <a:lnTo>
                  <a:pt x="5056" y="2101"/>
                </a:lnTo>
                <a:lnTo>
                  <a:pt x="5067" y="2096"/>
                </a:lnTo>
                <a:close/>
                <a:moveTo>
                  <a:pt x="6294" y="1444"/>
                </a:moveTo>
                <a:lnTo>
                  <a:pt x="6304" y="1439"/>
                </a:lnTo>
                <a:lnTo>
                  <a:pt x="6312" y="1432"/>
                </a:lnTo>
                <a:lnTo>
                  <a:pt x="6321" y="1425"/>
                </a:lnTo>
                <a:lnTo>
                  <a:pt x="6327" y="1417"/>
                </a:lnTo>
                <a:lnTo>
                  <a:pt x="6334" y="1408"/>
                </a:lnTo>
                <a:lnTo>
                  <a:pt x="6338" y="1399"/>
                </a:lnTo>
                <a:lnTo>
                  <a:pt x="6343" y="1389"/>
                </a:lnTo>
                <a:lnTo>
                  <a:pt x="6346" y="1380"/>
                </a:lnTo>
                <a:lnTo>
                  <a:pt x="6350" y="1369"/>
                </a:lnTo>
                <a:lnTo>
                  <a:pt x="6351" y="1359"/>
                </a:lnTo>
                <a:lnTo>
                  <a:pt x="6352" y="1349"/>
                </a:lnTo>
                <a:lnTo>
                  <a:pt x="6351" y="1338"/>
                </a:lnTo>
                <a:lnTo>
                  <a:pt x="6350" y="1328"/>
                </a:lnTo>
                <a:lnTo>
                  <a:pt x="6347" y="1316"/>
                </a:lnTo>
                <a:lnTo>
                  <a:pt x="6344" y="1306"/>
                </a:lnTo>
                <a:lnTo>
                  <a:pt x="6338" y="1296"/>
                </a:lnTo>
                <a:lnTo>
                  <a:pt x="6333" y="1287"/>
                </a:lnTo>
                <a:lnTo>
                  <a:pt x="6326" y="1278"/>
                </a:lnTo>
                <a:lnTo>
                  <a:pt x="6319" y="1270"/>
                </a:lnTo>
                <a:lnTo>
                  <a:pt x="6312" y="1262"/>
                </a:lnTo>
                <a:lnTo>
                  <a:pt x="6303" y="1257"/>
                </a:lnTo>
                <a:lnTo>
                  <a:pt x="6294" y="1251"/>
                </a:lnTo>
                <a:lnTo>
                  <a:pt x="6285" y="1247"/>
                </a:lnTo>
                <a:lnTo>
                  <a:pt x="6275" y="1243"/>
                </a:lnTo>
                <a:lnTo>
                  <a:pt x="6264" y="1240"/>
                </a:lnTo>
                <a:lnTo>
                  <a:pt x="6253" y="1239"/>
                </a:lnTo>
                <a:lnTo>
                  <a:pt x="6243" y="1238"/>
                </a:lnTo>
                <a:lnTo>
                  <a:pt x="6233" y="1239"/>
                </a:lnTo>
                <a:lnTo>
                  <a:pt x="6222" y="1240"/>
                </a:lnTo>
                <a:lnTo>
                  <a:pt x="6212" y="1242"/>
                </a:lnTo>
                <a:lnTo>
                  <a:pt x="6201" y="1246"/>
                </a:lnTo>
                <a:lnTo>
                  <a:pt x="6191" y="1251"/>
                </a:lnTo>
                <a:lnTo>
                  <a:pt x="6182" y="1257"/>
                </a:lnTo>
                <a:lnTo>
                  <a:pt x="6173" y="1264"/>
                </a:lnTo>
                <a:lnTo>
                  <a:pt x="6165" y="1270"/>
                </a:lnTo>
                <a:lnTo>
                  <a:pt x="6157" y="1278"/>
                </a:lnTo>
                <a:lnTo>
                  <a:pt x="6151" y="1287"/>
                </a:lnTo>
                <a:lnTo>
                  <a:pt x="6146" y="1296"/>
                </a:lnTo>
                <a:lnTo>
                  <a:pt x="6141" y="1306"/>
                </a:lnTo>
                <a:lnTo>
                  <a:pt x="6138" y="1315"/>
                </a:lnTo>
                <a:lnTo>
                  <a:pt x="6134" y="1325"/>
                </a:lnTo>
                <a:lnTo>
                  <a:pt x="6133" y="1337"/>
                </a:lnTo>
                <a:lnTo>
                  <a:pt x="6132" y="1347"/>
                </a:lnTo>
                <a:lnTo>
                  <a:pt x="6133" y="1358"/>
                </a:lnTo>
                <a:lnTo>
                  <a:pt x="6134" y="1368"/>
                </a:lnTo>
                <a:lnTo>
                  <a:pt x="6137" y="1378"/>
                </a:lnTo>
                <a:lnTo>
                  <a:pt x="6141" y="1389"/>
                </a:lnTo>
                <a:lnTo>
                  <a:pt x="6146" y="1399"/>
                </a:lnTo>
                <a:lnTo>
                  <a:pt x="6151" y="1408"/>
                </a:lnTo>
                <a:lnTo>
                  <a:pt x="6158" y="1417"/>
                </a:lnTo>
                <a:lnTo>
                  <a:pt x="6165" y="1425"/>
                </a:lnTo>
                <a:lnTo>
                  <a:pt x="6173" y="1433"/>
                </a:lnTo>
                <a:lnTo>
                  <a:pt x="6182" y="1439"/>
                </a:lnTo>
                <a:lnTo>
                  <a:pt x="6191" y="1444"/>
                </a:lnTo>
                <a:lnTo>
                  <a:pt x="6201" y="1449"/>
                </a:lnTo>
                <a:lnTo>
                  <a:pt x="6211" y="1452"/>
                </a:lnTo>
                <a:lnTo>
                  <a:pt x="6221" y="1455"/>
                </a:lnTo>
                <a:lnTo>
                  <a:pt x="6231" y="1457"/>
                </a:lnTo>
                <a:lnTo>
                  <a:pt x="6241" y="1458"/>
                </a:lnTo>
                <a:lnTo>
                  <a:pt x="6252" y="1457"/>
                </a:lnTo>
                <a:lnTo>
                  <a:pt x="6262" y="1455"/>
                </a:lnTo>
                <a:lnTo>
                  <a:pt x="6273" y="1453"/>
                </a:lnTo>
                <a:lnTo>
                  <a:pt x="6284" y="1449"/>
                </a:lnTo>
                <a:lnTo>
                  <a:pt x="6294" y="1444"/>
                </a:lnTo>
                <a:close/>
                <a:moveTo>
                  <a:pt x="812" y="5933"/>
                </a:moveTo>
                <a:lnTo>
                  <a:pt x="822" y="5926"/>
                </a:lnTo>
                <a:lnTo>
                  <a:pt x="830" y="5921"/>
                </a:lnTo>
                <a:lnTo>
                  <a:pt x="839" y="5913"/>
                </a:lnTo>
                <a:lnTo>
                  <a:pt x="845" y="5905"/>
                </a:lnTo>
                <a:lnTo>
                  <a:pt x="852" y="5896"/>
                </a:lnTo>
                <a:lnTo>
                  <a:pt x="857" y="5887"/>
                </a:lnTo>
                <a:lnTo>
                  <a:pt x="861" y="5878"/>
                </a:lnTo>
                <a:lnTo>
                  <a:pt x="866" y="5868"/>
                </a:lnTo>
                <a:lnTo>
                  <a:pt x="868" y="5858"/>
                </a:lnTo>
                <a:lnTo>
                  <a:pt x="869" y="5848"/>
                </a:lnTo>
                <a:lnTo>
                  <a:pt x="870" y="5836"/>
                </a:lnTo>
                <a:lnTo>
                  <a:pt x="869" y="5826"/>
                </a:lnTo>
                <a:lnTo>
                  <a:pt x="868" y="5815"/>
                </a:lnTo>
                <a:lnTo>
                  <a:pt x="866" y="5805"/>
                </a:lnTo>
                <a:lnTo>
                  <a:pt x="862" y="5795"/>
                </a:lnTo>
                <a:lnTo>
                  <a:pt x="857" y="5784"/>
                </a:lnTo>
                <a:lnTo>
                  <a:pt x="851" y="5775"/>
                </a:lnTo>
                <a:lnTo>
                  <a:pt x="844" y="5766"/>
                </a:lnTo>
                <a:lnTo>
                  <a:pt x="838" y="5758"/>
                </a:lnTo>
                <a:lnTo>
                  <a:pt x="830" y="5751"/>
                </a:lnTo>
                <a:lnTo>
                  <a:pt x="821" y="5744"/>
                </a:lnTo>
                <a:lnTo>
                  <a:pt x="812" y="5739"/>
                </a:lnTo>
                <a:lnTo>
                  <a:pt x="803" y="5734"/>
                </a:lnTo>
                <a:lnTo>
                  <a:pt x="793" y="5731"/>
                </a:lnTo>
                <a:lnTo>
                  <a:pt x="783" y="5729"/>
                </a:lnTo>
                <a:lnTo>
                  <a:pt x="771" y="5727"/>
                </a:lnTo>
                <a:lnTo>
                  <a:pt x="761" y="5727"/>
                </a:lnTo>
                <a:lnTo>
                  <a:pt x="751" y="5727"/>
                </a:lnTo>
                <a:lnTo>
                  <a:pt x="740" y="5728"/>
                </a:lnTo>
                <a:lnTo>
                  <a:pt x="730" y="5731"/>
                </a:lnTo>
                <a:lnTo>
                  <a:pt x="719" y="5734"/>
                </a:lnTo>
                <a:lnTo>
                  <a:pt x="709" y="5739"/>
                </a:lnTo>
                <a:lnTo>
                  <a:pt x="700" y="5744"/>
                </a:lnTo>
                <a:lnTo>
                  <a:pt x="691" y="5751"/>
                </a:lnTo>
                <a:lnTo>
                  <a:pt x="683" y="5759"/>
                </a:lnTo>
                <a:lnTo>
                  <a:pt x="675" y="5767"/>
                </a:lnTo>
                <a:lnTo>
                  <a:pt x="669" y="5775"/>
                </a:lnTo>
                <a:lnTo>
                  <a:pt x="664" y="5784"/>
                </a:lnTo>
                <a:lnTo>
                  <a:pt x="659" y="5794"/>
                </a:lnTo>
                <a:lnTo>
                  <a:pt x="656" y="5804"/>
                </a:lnTo>
                <a:lnTo>
                  <a:pt x="654" y="5814"/>
                </a:lnTo>
                <a:lnTo>
                  <a:pt x="652" y="5824"/>
                </a:lnTo>
                <a:lnTo>
                  <a:pt x="652" y="5834"/>
                </a:lnTo>
                <a:lnTo>
                  <a:pt x="652" y="5845"/>
                </a:lnTo>
                <a:lnTo>
                  <a:pt x="653" y="5856"/>
                </a:lnTo>
                <a:lnTo>
                  <a:pt x="655" y="5867"/>
                </a:lnTo>
                <a:lnTo>
                  <a:pt x="659" y="5877"/>
                </a:lnTo>
                <a:lnTo>
                  <a:pt x="664" y="5887"/>
                </a:lnTo>
                <a:lnTo>
                  <a:pt x="669" y="5897"/>
                </a:lnTo>
                <a:lnTo>
                  <a:pt x="676" y="5906"/>
                </a:lnTo>
                <a:lnTo>
                  <a:pt x="683" y="5914"/>
                </a:lnTo>
                <a:lnTo>
                  <a:pt x="692" y="5921"/>
                </a:lnTo>
                <a:lnTo>
                  <a:pt x="700" y="5927"/>
                </a:lnTo>
                <a:lnTo>
                  <a:pt x="709" y="5932"/>
                </a:lnTo>
                <a:lnTo>
                  <a:pt x="719" y="5936"/>
                </a:lnTo>
                <a:lnTo>
                  <a:pt x="729" y="5941"/>
                </a:lnTo>
                <a:lnTo>
                  <a:pt x="739" y="5943"/>
                </a:lnTo>
                <a:lnTo>
                  <a:pt x="749" y="5944"/>
                </a:lnTo>
                <a:lnTo>
                  <a:pt x="759" y="5945"/>
                </a:lnTo>
                <a:lnTo>
                  <a:pt x="770" y="5945"/>
                </a:lnTo>
                <a:lnTo>
                  <a:pt x="780" y="5943"/>
                </a:lnTo>
                <a:lnTo>
                  <a:pt x="792" y="5941"/>
                </a:lnTo>
                <a:lnTo>
                  <a:pt x="802" y="5937"/>
                </a:lnTo>
                <a:lnTo>
                  <a:pt x="812" y="5933"/>
                </a:lnTo>
                <a:close/>
                <a:moveTo>
                  <a:pt x="2038" y="5281"/>
                </a:moveTo>
                <a:lnTo>
                  <a:pt x="2048" y="5274"/>
                </a:lnTo>
                <a:lnTo>
                  <a:pt x="2057" y="5269"/>
                </a:lnTo>
                <a:lnTo>
                  <a:pt x="2065" y="5261"/>
                </a:lnTo>
                <a:lnTo>
                  <a:pt x="2072" y="5253"/>
                </a:lnTo>
                <a:lnTo>
                  <a:pt x="2078" y="5244"/>
                </a:lnTo>
                <a:lnTo>
                  <a:pt x="2084" y="5235"/>
                </a:lnTo>
                <a:lnTo>
                  <a:pt x="2088" y="5226"/>
                </a:lnTo>
                <a:lnTo>
                  <a:pt x="2092" y="5216"/>
                </a:lnTo>
                <a:lnTo>
                  <a:pt x="2094" y="5206"/>
                </a:lnTo>
                <a:lnTo>
                  <a:pt x="2096" y="5196"/>
                </a:lnTo>
                <a:lnTo>
                  <a:pt x="2096" y="5185"/>
                </a:lnTo>
                <a:lnTo>
                  <a:pt x="2096" y="5174"/>
                </a:lnTo>
                <a:lnTo>
                  <a:pt x="2095" y="5163"/>
                </a:lnTo>
                <a:lnTo>
                  <a:pt x="2092" y="5153"/>
                </a:lnTo>
                <a:lnTo>
                  <a:pt x="2088" y="5143"/>
                </a:lnTo>
                <a:lnTo>
                  <a:pt x="2084" y="5133"/>
                </a:lnTo>
                <a:lnTo>
                  <a:pt x="2078" y="5123"/>
                </a:lnTo>
                <a:lnTo>
                  <a:pt x="2072" y="5114"/>
                </a:lnTo>
                <a:lnTo>
                  <a:pt x="2064" y="5106"/>
                </a:lnTo>
                <a:lnTo>
                  <a:pt x="2056" y="5099"/>
                </a:lnTo>
                <a:lnTo>
                  <a:pt x="2048" y="5092"/>
                </a:lnTo>
                <a:lnTo>
                  <a:pt x="2038" y="5087"/>
                </a:lnTo>
                <a:lnTo>
                  <a:pt x="2029" y="5082"/>
                </a:lnTo>
                <a:lnTo>
                  <a:pt x="2019" y="5079"/>
                </a:lnTo>
                <a:lnTo>
                  <a:pt x="2009" y="5077"/>
                </a:lnTo>
                <a:lnTo>
                  <a:pt x="1999" y="5075"/>
                </a:lnTo>
                <a:lnTo>
                  <a:pt x="1988" y="5075"/>
                </a:lnTo>
                <a:lnTo>
                  <a:pt x="1977" y="5075"/>
                </a:lnTo>
                <a:lnTo>
                  <a:pt x="1966" y="5076"/>
                </a:lnTo>
                <a:lnTo>
                  <a:pt x="1956" y="5079"/>
                </a:lnTo>
                <a:lnTo>
                  <a:pt x="1946" y="5082"/>
                </a:lnTo>
                <a:lnTo>
                  <a:pt x="1936" y="5087"/>
                </a:lnTo>
                <a:lnTo>
                  <a:pt x="1926" y="5092"/>
                </a:lnTo>
                <a:lnTo>
                  <a:pt x="1917" y="5099"/>
                </a:lnTo>
                <a:lnTo>
                  <a:pt x="1909" y="5107"/>
                </a:lnTo>
                <a:lnTo>
                  <a:pt x="1902" y="5115"/>
                </a:lnTo>
                <a:lnTo>
                  <a:pt x="1896" y="5123"/>
                </a:lnTo>
                <a:lnTo>
                  <a:pt x="1890" y="5132"/>
                </a:lnTo>
                <a:lnTo>
                  <a:pt x="1886" y="5142"/>
                </a:lnTo>
                <a:lnTo>
                  <a:pt x="1882" y="5152"/>
                </a:lnTo>
                <a:lnTo>
                  <a:pt x="1880" y="5162"/>
                </a:lnTo>
                <a:lnTo>
                  <a:pt x="1878" y="5172"/>
                </a:lnTo>
                <a:lnTo>
                  <a:pt x="1878" y="5182"/>
                </a:lnTo>
                <a:lnTo>
                  <a:pt x="1878" y="5193"/>
                </a:lnTo>
                <a:lnTo>
                  <a:pt x="1880" y="5204"/>
                </a:lnTo>
                <a:lnTo>
                  <a:pt x="1882" y="5215"/>
                </a:lnTo>
                <a:lnTo>
                  <a:pt x="1886" y="5225"/>
                </a:lnTo>
                <a:lnTo>
                  <a:pt x="1890" y="5235"/>
                </a:lnTo>
                <a:lnTo>
                  <a:pt x="1896" y="5245"/>
                </a:lnTo>
                <a:lnTo>
                  <a:pt x="1902" y="5254"/>
                </a:lnTo>
                <a:lnTo>
                  <a:pt x="1910" y="5262"/>
                </a:lnTo>
                <a:lnTo>
                  <a:pt x="1918" y="5269"/>
                </a:lnTo>
                <a:lnTo>
                  <a:pt x="1927" y="5275"/>
                </a:lnTo>
                <a:lnTo>
                  <a:pt x="1936" y="5280"/>
                </a:lnTo>
                <a:lnTo>
                  <a:pt x="1945" y="5284"/>
                </a:lnTo>
                <a:lnTo>
                  <a:pt x="1955" y="5289"/>
                </a:lnTo>
                <a:lnTo>
                  <a:pt x="1965" y="5291"/>
                </a:lnTo>
                <a:lnTo>
                  <a:pt x="1975" y="5292"/>
                </a:lnTo>
                <a:lnTo>
                  <a:pt x="1986" y="5293"/>
                </a:lnTo>
                <a:lnTo>
                  <a:pt x="1997" y="5293"/>
                </a:lnTo>
                <a:lnTo>
                  <a:pt x="2008" y="5291"/>
                </a:lnTo>
                <a:lnTo>
                  <a:pt x="2018" y="5289"/>
                </a:lnTo>
                <a:lnTo>
                  <a:pt x="2028" y="5286"/>
                </a:lnTo>
                <a:lnTo>
                  <a:pt x="2038" y="5281"/>
                </a:lnTo>
                <a:close/>
                <a:moveTo>
                  <a:pt x="3265" y="4629"/>
                </a:moveTo>
                <a:lnTo>
                  <a:pt x="3274" y="4622"/>
                </a:lnTo>
                <a:lnTo>
                  <a:pt x="3283" y="4617"/>
                </a:lnTo>
                <a:lnTo>
                  <a:pt x="3291" y="4609"/>
                </a:lnTo>
                <a:lnTo>
                  <a:pt x="3299" y="4601"/>
                </a:lnTo>
                <a:lnTo>
                  <a:pt x="3304" y="4592"/>
                </a:lnTo>
                <a:lnTo>
                  <a:pt x="3310" y="4583"/>
                </a:lnTo>
                <a:lnTo>
                  <a:pt x="3315" y="4574"/>
                </a:lnTo>
                <a:lnTo>
                  <a:pt x="3318" y="4564"/>
                </a:lnTo>
                <a:lnTo>
                  <a:pt x="3321" y="4554"/>
                </a:lnTo>
                <a:lnTo>
                  <a:pt x="3322" y="4544"/>
                </a:lnTo>
                <a:lnTo>
                  <a:pt x="3324" y="4533"/>
                </a:lnTo>
                <a:lnTo>
                  <a:pt x="3322" y="4522"/>
                </a:lnTo>
                <a:lnTo>
                  <a:pt x="3321" y="4511"/>
                </a:lnTo>
                <a:lnTo>
                  <a:pt x="3319" y="4501"/>
                </a:lnTo>
                <a:lnTo>
                  <a:pt x="3315" y="4491"/>
                </a:lnTo>
                <a:lnTo>
                  <a:pt x="3310" y="4481"/>
                </a:lnTo>
                <a:lnTo>
                  <a:pt x="3304" y="4471"/>
                </a:lnTo>
                <a:lnTo>
                  <a:pt x="3298" y="4462"/>
                </a:lnTo>
                <a:lnTo>
                  <a:pt x="3291" y="4454"/>
                </a:lnTo>
                <a:lnTo>
                  <a:pt x="3283" y="4447"/>
                </a:lnTo>
                <a:lnTo>
                  <a:pt x="3274" y="4440"/>
                </a:lnTo>
                <a:lnTo>
                  <a:pt x="3265" y="4435"/>
                </a:lnTo>
                <a:lnTo>
                  <a:pt x="3255" y="4430"/>
                </a:lnTo>
                <a:lnTo>
                  <a:pt x="3246" y="4427"/>
                </a:lnTo>
                <a:lnTo>
                  <a:pt x="3235" y="4425"/>
                </a:lnTo>
                <a:lnTo>
                  <a:pt x="3225" y="4423"/>
                </a:lnTo>
                <a:lnTo>
                  <a:pt x="3215" y="4423"/>
                </a:lnTo>
                <a:lnTo>
                  <a:pt x="3204" y="4423"/>
                </a:lnTo>
                <a:lnTo>
                  <a:pt x="3194" y="4424"/>
                </a:lnTo>
                <a:lnTo>
                  <a:pt x="3182" y="4427"/>
                </a:lnTo>
                <a:lnTo>
                  <a:pt x="3172" y="4430"/>
                </a:lnTo>
                <a:lnTo>
                  <a:pt x="3162" y="4435"/>
                </a:lnTo>
                <a:lnTo>
                  <a:pt x="3153" y="4440"/>
                </a:lnTo>
                <a:lnTo>
                  <a:pt x="3144" y="4447"/>
                </a:lnTo>
                <a:lnTo>
                  <a:pt x="3136" y="4455"/>
                </a:lnTo>
                <a:lnTo>
                  <a:pt x="3129" y="4463"/>
                </a:lnTo>
                <a:lnTo>
                  <a:pt x="3123" y="4471"/>
                </a:lnTo>
                <a:lnTo>
                  <a:pt x="3117" y="4480"/>
                </a:lnTo>
                <a:lnTo>
                  <a:pt x="3113" y="4490"/>
                </a:lnTo>
                <a:lnTo>
                  <a:pt x="3109" y="4500"/>
                </a:lnTo>
                <a:lnTo>
                  <a:pt x="3106" y="4510"/>
                </a:lnTo>
                <a:lnTo>
                  <a:pt x="3105" y="4520"/>
                </a:lnTo>
                <a:lnTo>
                  <a:pt x="3104" y="4530"/>
                </a:lnTo>
                <a:lnTo>
                  <a:pt x="3105" y="4541"/>
                </a:lnTo>
                <a:lnTo>
                  <a:pt x="3106" y="4552"/>
                </a:lnTo>
                <a:lnTo>
                  <a:pt x="3108" y="4563"/>
                </a:lnTo>
                <a:lnTo>
                  <a:pt x="3112" y="4573"/>
                </a:lnTo>
                <a:lnTo>
                  <a:pt x="3117" y="4583"/>
                </a:lnTo>
                <a:lnTo>
                  <a:pt x="3123" y="4593"/>
                </a:lnTo>
                <a:lnTo>
                  <a:pt x="3130" y="4602"/>
                </a:lnTo>
                <a:lnTo>
                  <a:pt x="3136" y="4610"/>
                </a:lnTo>
                <a:lnTo>
                  <a:pt x="3144" y="4617"/>
                </a:lnTo>
                <a:lnTo>
                  <a:pt x="3153" y="4623"/>
                </a:lnTo>
                <a:lnTo>
                  <a:pt x="3162" y="4628"/>
                </a:lnTo>
                <a:lnTo>
                  <a:pt x="3172" y="4632"/>
                </a:lnTo>
                <a:lnTo>
                  <a:pt x="3181" y="4637"/>
                </a:lnTo>
                <a:lnTo>
                  <a:pt x="3191" y="4639"/>
                </a:lnTo>
                <a:lnTo>
                  <a:pt x="3202" y="4640"/>
                </a:lnTo>
                <a:lnTo>
                  <a:pt x="3213" y="4641"/>
                </a:lnTo>
                <a:lnTo>
                  <a:pt x="3224" y="4641"/>
                </a:lnTo>
                <a:lnTo>
                  <a:pt x="3234" y="4639"/>
                </a:lnTo>
                <a:lnTo>
                  <a:pt x="3244" y="4637"/>
                </a:lnTo>
                <a:lnTo>
                  <a:pt x="3255" y="4634"/>
                </a:lnTo>
                <a:lnTo>
                  <a:pt x="3265" y="4629"/>
                </a:lnTo>
                <a:close/>
                <a:moveTo>
                  <a:pt x="4491" y="3977"/>
                </a:moveTo>
                <a:lnTo>
                  <a:pt x="4501" y="3970"/>
                </a:lnTo>
                <a:lnTo>
                  <a:pt x="4510" y="3965"/>
                </a:lnTo>
                <a:lnTo>
                  <a:pt x="4518" y="3957"/>
                </a:lnTo>
                <a:lnTo>
                  <a:pt x="4525" y="3949"/>
                </a:lnTo>
                <a:lnTo>
                  <a:pt x="4532" y="3940"/>
                </a:lnTo>
                <a:lnTo>
                  <a:pt x="4537" y="3931"/>
                </a:lnTo>
                <a:lnTo>
                  <a:pt x="4542" y="3922"/>
                </a:lnTo>
                <a:lnTo>
                  <a:pt x="4545" y="3912"/>
                </a:lnTo>
                <a:lnTo>
                  <a:pt x="4547" y="3902"/>
                </a:lnTo>
                <a:lnTo>
                  <a:pt x="4549" y="3892"/>
                </a:lnTo>
                <a:lnTo>
                  <a:pt x="4550" y="3881"/>
                </a:lnTo>
                <a:lnTo>
                  <a:pt x="4550" y="3870"/>
                </a:lnTo>
                <a:lnTo>
                  <a:pt x="4547" y="3859"/>
                </a:lnTo>
                <a:lnTo>
                  <a:pt x="4545" y="3849"/>
                </a:lnTo>
                <a:lnTo>
                  <a:pt x="4542" y="3839"/>
                </a:lnTo>
                <a:lnTo>
                  <a:pt x="4537" y="3829"/>
                </a:lnTo>
                <a:lnTo>
                  <a:pt x="4531" y="3819"/>
                </a:lnTo>
                <a:lnTo>
                  <a:pt x="4525" y="3810"/>
                </a:lnTo>
                <a:lnTo>
                  <a:pt x="4517" y="3802"/>
                </a:lnTo>
                <a:lnTo>
                  <a:pt x="4509" y="3795"/>
                </a:lnTo>
                <a:lnTo>
                  <a:pt x="4500" y="3789"/>
                </a:lnTo>
                <a:lnTo>
                  <a:pt x="4491" y="3783"/>
                </a:lnTo>
                <a:lnTo>
                  <a:pt x="4482" y="3778"/>
                </a:lnTo>
                <a:lnTo>
                  <a:pt x="4472" y="3775"/>
                </a:lnTo>
                <a:lnTo>
                  <a:pt x="4462" y="3773"/>
                </a:lnTo>
                <a:lnTo>
                  <a:pt x="4452" y="3771"/>
                </a:lnTo>
                <a:lnTo>
                  <a:pt x="4441" y="3771"/>
                </a:lnTo>
                <a:lnTo>
                  <a:pt x="4431" y="3771"/>
                </a:lnTo>
                <a:lnTo>
                  <a:pt x="4420" y="3772"/>
                </a:lnTo>
                <a:lnTo>
                  <a:pt x="4410" y="3775"/>
                </a:lnTo>
                <a:lnTo>
                  <a:pt x="4399" y="3778"/>
                </a:lnTo>
                <a:lnTo>
                  <a:pt x="4389" y="3783"/>
                </a:lnTo>
                <a:lnTo>
                  <a:pt x="4379" y="3789"/>
                </a:lnTo>
                <a:lnTo>
                  <a:pt x="4370" y="3795"/>
                </a:lnTo>
                <a:lnTo>
                  <a:pt x="4362" y="3803"/>
                </a:lnTo>
                <a:lnTo>
                  <a:pt x="4356" y="3811"/>
                </a:lnTo>
                <a:lnTo>
                  <a:pt x="4349" y="3819"/>
                </a:lnTo>
                <a:lnTo>
                  <a:pt x="4343" y="3828"/>
                </a:lnTo>
                <a:lnTo>
                  <a:pt x="4339" y="3838"/>
                </a:lnTo>
                <a:lnTo>
                  <a:pt x="4336" y="3848"/>
                </a:lnTo>
                <a:lnTo>
                  <a:pt x="4333" y="3858"/>
                </a:lnTo>
                <a:lnTo>
                  <a:pt x="4331" y="3868"/>
                </a:lnTo>
                <a:lnTo>
                  <a:pt x="4331" y="3878"/>
                </a:lnTo>
                <a:lnTo>
                  <a:pt x="4331" y="3890"/>
                </a:lnTo>
                <a:lnTo>
                  <a:pt x="4332" y="3900"/>
                </a:lnTo>
                <a:lnTo>
                  <a:pt x="4336" y="3911"/>
                </a:lnTo>
                <a:lnTo>
                  <a:pt x="4339" y="3921"/>
                </a:lnTo>
                <a:lnTo>
                  <a:pt x="4343" y="3931"/>
                </a:lnTo>
                <a:lnTo>
                  <a:pt x="4349" y="3941"/>
                </a:lnTo>
                <a:lnTo>
                  <a:pt x="4356" y="3950"/>
                </a:lnTo>
                <a:lnTo>
                  <a:pt x="4364" y="3958"/>
                </a:lnTo>
                <a:lnTo>
                  <a:pt x="4371" y="3965"/>
                </a:lnTo>
                <a:lnTo>
                  <a:pt x="4379" y="3971"/>
                </a:lnTo>
                <a:lnTo>
                  <a:pt x="4388" y="3976"/>
                </a:lnTo>
                <a:lnTo>
                  <a:pt x="4398" y="3980"/>
                </a:lnTo>
                <a:lnTo>
                  <a:pt x="4408" y="3985"/>
                </a:lnTo>
                <a:lnTo>
                  <a:pt x="4419" y="3987"/>
                </a:lnTo>
                <a:lnTo>
                  <a:pt x="4429" y="3988"/>
                </a:lnTo>
                <a:lnTo>
                  <a:pt x="4440" y="3989"/>
                </a:lnTo>
                <a:lnTo>
                  <a:pt x="4450" y="3989"/>
                </a:lnTo>
                <a:lnTo>
                  <a:pt x="4460" y="3987"/>
                </a:lnTo>
                <a:lnTo>
                  <a:pt x="4471" y="3985"/>
                </a:lnTo>
                <a:lnTo>
                  <a:pt x="4481" y="3982"/>
                </a:lnTo>
                <a:lnTo>
                  <a:pt x="4491" y="3977"/>
                </a:lnTo>
                <a:close/>
                <a:moveTo>
                  <a:pt x="5719" y="3325"/>
                </a:moveTo>
                <a:lnTo>
                  <a:pt x="5728" y="3318"/>
                </a:lnTo>
                <a:lnTo>
                  <a:pt x="5737" y="3313"/>
                </a:lnTo>
                <a:lnTo>
                  <a:pt x="5744" y="3305"/>
                </a:lnTo>
                <a:lnTo>
                  <a:pt x="5752" y="3297"/>
                </a:lnTo>
                <a:lnTo>
                  <a:pt x="5758" y="3288"/>
                </a:lnTo>
                <a:lnTo>
                  <a:pt x="5763" y="3279"/>
                </a:lnTo>
                <a:lnTo>
                  <a:pt x="5768" y="3270"/>
                </a:lnTo>
                <a:lnTo>
                  <a:pt x="5771" y="3260"/>
                </a:lnTo>
                <a:lnTo>
                  <a:pt x="5774" y="3250"/>
                </a:lnTo>
                <a:lnTo>
                  <a:pt x="5776" y="3240"/>
                </a:lnTo>
                <a:lnTo>
                  <a:pt x="5776" y="3229"/>
                </a:lnTo>
                <a:lnTo>
                  <a:pt x="5776" y="3218"/>
                </a:lnTo>
                <a:lnTo>
                  <a:pt x="5775" y="3207"/>
                </a:lnTo>
                <a:lnTo>
                  <a:pt x="5771" y="3197"/>
                </a:lnTo>
                <a:lnTo>
                  <a:pt x="5768" y="3187"/>
                </a:lnTo>
                <a:lnTo>
                  <a:pt x="5763" y="3177"/>
                </a:lnTo>
                <a:lnTo>
                  <a:pt x="5758" y="3167"/>
                </a:lnTo>
                <a:lnTo>
                  <a:pt x="5751" y="3158"/>
                </a:lnTo>
                <a:lnTo>
                  <a:pt x="5744" y="3150"/>
                </a:lnTo>
                <a:lnTo>
                  <a:pt x="5735" y="3143"/>
                </a:lnTo>
                <a:lnTo>
                  <a:pt x="5728" y="3137"/>
                </a:lnTo>
                <a:lnTo>
                  <a:pt x="5719" y="3131"/>
                </a:lnTo>
                <a:lnTo>
                  <a:pt x="5709" y="3126"/>
                </a:lnTo>
                <a:lnTo>
                  <a:pt x="5698" y="3123"/>
                </a:lnTo>
                <a:lnTo>
                  <a:pt x="5688" y="3121"/>
                </a:lnTo>
                <a:lnTo>
                  <a:pt x="5678" y="3119"/>
                </a:lnTo>
                <a:lnTo>
                  <a:pt x="5668" y="3119"/>
                </a:lnTo>
                <a:lnTo>
                  <a:pt x="5657" y="3119"/>
                </a:lnTo>
                <a:lnTo>
                  <a:pt x="5647" y="3120"/>
                </a:lnTo>
                <a:lnTo>
                  <a:pt x="5636" y="3123"/>
                </a:lnTo>
                <a:lnTo>
                  <a:pt x="5626" y="3126"/>
                </a:lnTo>
                <a:lnTo>
                  <a:pt x="5616" y="3131"/>
                </a:lnTo>
                <a:lnTo>
                  <a:pt x="5605" y="3137"/>
                </a:lnTo>
                <a:lnTo>
                  <a:pt x="5598" y="3143"/>
                </a:lnTo>
                <a:lnTo>
                  <a:pt x="5589" y="3151"/>
                </a:lnTo>
                <a:lnTo>
                  <a:pt x="5582" y="3159"/>
                </a:lnTo>
                <a:lnTo>
                  <a:pt x="5575" y="3167"/>
                </a:lnTo>
                <a:lnTo>
                  <a:pt x="5571" y="3176"/>
                </a:lnTo>
                <a:lnTo>
                  <a:pt x="5566" y="3186"/>
                </a:lnTo>
                <a:lnTo>
                  <a:pt x="5562" y="3196"/>
                </a:lnTo>
                <a:lnTo>
                  <a:pt x="5559" y="3206"/>
                </a:lnTo>
                <a:lnTo>
                  <a:pt x="5558" y="3216"/>
                </a:lnTo>
                <a:lnTo>
                  <a:pt x="5557" y="3226"/>
                </a:lnTo>
                <a:lnTo>
                  <a:pt x="5557" y="3238"/>
                </a:lnTo>
                <a:lnTo>
                  <a:pt x="5559" y="3248"/>
                </a:lnTo>
                <a:lnTo>
                  <a:pt x="5562" y="3259"/>
                </a:lnTo>
                <a:lnTo>
                  <a:pt x="5565" y="3269"/>
                </a:lnTo>
                <a:lnTo>
                  <a:pt x="5571" y="3279"/>
                </a:lnTo>
                <a:lnTo>
                  <a:pt x="5576" y="3289"/>
                </a:lnTo>
                <a:lnTo>
                  <a:pt x="5583" y="3298"/>
                </a:lnTo>
                <a:lnTo>
                  <a:pt x="5590" y="3306"/>
                </a:lnTo>
                <a:lnTo>
                  <a:pt x="5598" y="3313"/>
                </a:lnTo>
                <a:lnTo>
                  <a:pt x="5607" y="3319"/>
                </a:lnTo>
                <a:lnTo>
                  <a:pt x="5616" y="3324"/>
                </a:lnTo>
                <a:lnTo>
                  <a:pt x="5625" y="3328"/>
                </a:lnTo>
                <a:lnTo>
                  <a:pt x="5635" y="3333"/>
                </a:lnTo>
                <a:lnTo>
                  <a:pt x="5645" y="3335"/>
                </a:lnTo>
                <a:lnTo>
                  <a:pt x="5656" y="3336"/>
                </a:lnTo>
                <a:lnTo>
                  <a:pt x="5666" y="3337"/>
                </a:lnTo>
                <a:lnTo>
                  <a:pt x="5676" y="3337"/>
                </a:lnTo>
                <a:lnTo>
                  <a:pt x="5687" y="3335"/>
                </a:lnTo>
                <a:lnTo>
                  <a:pt x="5697" y="3333"/>
                </a:lnTo>
                <a:lnTo>
                  <a:pt x="5709" y="3330"/>
                </a:lnTo>
                <a:lnTo>
                  <a:pt x="5719" y="3325"/>
                </a:lnTo>
                <a:close/>
                <a:moveTo>
                  <a:pt x="6945" y="2673"/>
                </a:moveTo>
                <a:lnTo>
                  <a:pt x="6955" y="2666"/>
                </a:lnTo>
                <a:lnTo>
                  <a:pt x="6963" y="2661"/>
                </a:lnTo>
                <a:lnTo>
                  <a:pt x="6972" y="2653"/>
                </a:lnTo>
                <a:lnTo>
                  <a:pt x="6978" y="2645"/>
                </a:lnTo>
                <a:lnTo>
                  <a:pt x="6985" y="2636"/>
                </a:lnTo>
                <a:lnTo>
                  <a:pt x="6990" y="2627"/>
                </a:lnTo>
                <a:lnTo>
                  <a:pt x="6994" y="2618"/>
                </a:lnTo>
                <a:lnTo>
                  <a:pt x="6999" y="2608"/>
                </a:lnTo>
                <a:lnTo>
                  <a:pt x="7001" y="2598"/>
                </a:lnTo>
                <a:lnTo>
                  <a:pt x="7002" y="2588"/>
                </a:lnTo>
                <a:lnTo>
                  <a:pt x="7003" y="2577"/>
                </a:lnTo>
                <a:lnTo>
                  <a:pt x="7002" y="2566"/>
                </a:lnTo>
                <a:lnTo>
                  <a:pt x="7001" y="2555"/>
                </a:lnTo>
                <a:lnTo>
                  <a:pt x="6999" y="2545"/>
                </a:lnTo>
                <a:lnTo>
                  <a:pt x="6995" y="2535"/>
                </a:lnTo>
                <a:lnTo>
                  <a:pt x="6990" y="2525"/>
                </a:lnTo>
                <a:lnTo>
                  <a:pt x="6984" y="2515"/>
                </a:lnTo>
                <a:lnTo>
                  <a:pt x="6977" y="2506"/>
                </a:lnTo>
                <a:lnTo>
                  <a:pt x="6971" y="2498"/>
                </a:lnTo>
                <a:lnTo>
                  <a:pt x="6963" y="2491"/>
                </a:lnTo>
                <a:lnTo>
                  <a:pt x="6954" y="2485"/>
                </a:lnTo>
                <a:lnTo>
                  <a:pt x="6945" y="2479"/>
                </a:lnTo>
                <a:lnTo>
                  <a:pt x="6936" y="2474"/>
                </a:lnTo>
                <a:lnTo>
                  <a:pt x="6926" y="2471"/>
                </a:lnTo>
                <a:lnTo>
                  <a:pt x="6916" y="2469"/>
                </a:lnTo>
                <a:lnTo>
                  <a:pt x="6904" y="2467"/>
                </a:lnTo>
                <a:lnTo>
                  <a:pt x="6894" y="2467"/>
                </a:lnTo>
                <a:lnTo>
                  <a:pt x="6884" y="2467"/>
                </a:lnTo>
                <a:lnTo>
                  <a:pt x="6873" y="2468"/>
                </a:lnTo>
                <a:lnTo>
                  <a:pt x="6863" y="2471"/>
                </a:lnTo>
                <a:lnTo>
                  <a:pt x="6852" y="2474"/>
                </a:lnTo>
                <a:lnTo>
                  <a:pt x="6842" y="2479"/>
                </a:lnTo>
                <a:lnTo>
                  <a:pt x="6833" y="2485"/>
                </a:lnTo>
                <a:lnTo>
                  <a:pt x="6824" y="2491"/>
                </a:lnTo>
                <a:lnTo>
                  <a:pt x="6816" y="2499"/>
                </a:lnTo>
                <a:lnTo>
                  <a:pt x="6808" y="2507"/>
                </a:lnTo>
                <a:lnTo>
                  <a:pt x="6802" y="2515"/>
                </a:lnTo>
                <a:lnTo>
                  <a:pt x="6797" y="2524"/>
                </a:lnTo>
                <a:lnTo>
                  <a:pt x="6792" y="2534"/>
                </a:lnTo>
                <a:lnTo>
                  <a:pt x="6789" y="2544"/>
                </a:lnTo>
                <a:lnTo>
                  <a:pt x="6786" y="2554"/>
                </a:lnTo>
                <a:lnTo>
                  <a:pt x="6785" y="2564"/>
                </a:lnTo>
                <a:lnTo>
                  <a:pt x="6783" y="2574"/>
                </a:lnTo>
                <a:lnTo>
                  <a:pt x="6785" y="2586"/>
                </a:lnTo>
                <a:lnTo>
                  <a:pt x="6786" y="2596"/>
                </a:lnTo>
                <a:lnTo>
                  <a:pt x="6788" y="2607"/>
                </a:lnTo>
                <a:lnTo>
                  <a:pt x="6792" y="2617"/>
                </a:lnTo>
                <a:lnTo>
                  <a:pt x="6797" y="2627"/>
                </a:lnTo>
                <a:lnTo>
                  <a:pt x="6802" y="2637"/>
                </a:lnTo>
                <a:lnTo>
                  <a:pt x="6809" y="2646"/>
                </a:lnTo>
                <a:lnTo>
                  <a:pt x="6816" y="2654"/>
                </a:lnTo>
                <a:lnTo>
                  <a:pt x="6825" y="2661"/>
                </a:lnTo>
                <a:lnTo>
                  <a:pt x="6833" y="2667"/>
                </a:lnTo>
                <a:lnTo>
                  <a:pt x="6842" y="2672"/>
                </a:lnTo>
                <a:lnTo>
                  <a:pt x="6852" y="2676"/>
                </a:lnTo>
                <a:lnTo>
                  <a:pt x="6862" y="2681"/>
                </a:lnTo>
                <a:lnTo>
                  <a:pt x="6872" y="2683"/>
                </a:lnTo>
                <a:lnTo>
                  <a:pt x="6882" y="2684"/>
                </a:lnTo>
                <a:lnTo>
                  <a:pt x="6892" y="2685"/>
                </a:lnTo>
                <a:lnTo>
                  <a:pt x="6903" y="2685"/>
                </a:lnTo>
                <a:lnTo>
                  <a:pt x="6913" y="2683"/>
                </a:lnTo>
                <a:lnTo>
                  <a:pt x="6925" y="2681"/>
                </a:lnTo>
                <a:lnTo>
                  <a:pt x="6935" y="2678"/>
                </a:lnTo>
                <a:lnTo>
                  <a:pt x="6945" y="2673"/>
                </a:lnTo>
                <a:close/>
                <a:moveTo>
                  <a:pt x="8171" y="2021"/>
                </a:moveTo>
                <a:lnTo>
                  <a:pt x="8181" y="2014"/>
                </a:lnTo>
                <a:lnTo>
                  <a:pt x="8190" y="2009"/>
                </a:lnTo>
                <a:lnTo>
                  <a:pt x="8198" y="2001"/>
                </a:lnTo>
                <a:lnTo>
                  <a:pt x="8205" y="1993"/>
                </a:lnTo>
                <a:lnTo>
                  <a:pt x="8211" y="1984"/>
                </a:lnTo>
                <a:lnTo>
                  <a:pt x="8217" y="1975"/>
                </a:lnTo>
                <a:lnTo>
                  <a:pt x="8221" y="1966"/>
                </a:lnTo>
                <a:lnTo>
                  <a:pt x="8225" y="1956"/>
                </a:lnTo>
                <a:lnTo>
                  <a:pt x="8227" y="1946"/>
                </a:lnTo>
                <a:lnTo>
                  <a:pt x="8229" y="1936"/>
                </a:lnTo>
                <a:lnTo>
                  <a:pt x="8229" y="1925"/>
                </a:lnTo>
                <a:lnTo>
                  <a:pt x="8229" y="1914"/>
                </a:lnTo>
                <a:lnTo>
                  <a:pt x="8228" y="1903"/>
                </a:lnTo>
                <a:lnTo>
                  <a:pt x="8225" y="1893"/>
                </a:lnTo>
                <a:lnTo>
                  <a:pt x="8221" y="1883"/>
                </a:lnTo>
                <a:lnTo>
                  <a:pt x="8217" y="1873"/>
                </a:lnTo>
                <a:lnTo>
                  <a:pt x="8211" y="1863"/>
                </a:lnTo>
                <a:lnTo>
                  <a:pt x="8205" y="1854"/>
                </a:lnTo>
                <a:lnTo>
                  <a:pt x="8197" y="1846"/>
                </a:lnTo>
                <a:lnTo>
                  <a:pt x="8189" y="1839"/>
                </a:lnTo>
                <a:lnTo>
                  <a:pt x="8181" y="1833"/>
                </a:lnTo>
                <a:lnTo>
                  <a:pt x="8171" y="1827"/>
                </a:lnTo>
                <a:lnTo>
                  <a:pt x="8162" y="1822"/>
                </a:lnTo>
                <a:lnTo>
                  <a:pt x="8152" y="1819"/>
                </a:lnTo>
                <a:lnTo>
                  <a:pt x="8142" y="1817"/>
                </a:lnTo>
                <a:lnTo>
                  <a:pt x="8132" y="1815"/>
                </a:lnTo>
                <a:lnTo>
                  <a:pt x="8121" y="1815"/>
                </a:lnTo>
                <a:lnTo>
                  <a:pt x="8110" y="1815"/>
                </a:lnTo>
                <a:lnTo>
                  <a:pt x="8099" y="1816"/>
                </a:lnTo>
                <a:lnTo>
                  <a:pt x="8089" y="1819"/>
                </a:lnTo>
                <a:lnTo>
                  <a:pt x="8079" y="1822"/>
                </a:lnTo>
                <a:lnTo>
                  <a:pt x="8069" y="1827"/>
                </a:lnTo>
                <a:lnTo>
                  <a:pt x="8059" y="1833"/>
                </a:lnTo>
                <a:lnTo>
                  <a:pt x="8050" y="1839"/>
                </a:lnTo>
                <a:lnTo>
                  <a:pt x="8042" y="1847"/>
                </a:lnTo>
                <a:lnTo>
                  <a:pt x="8035" y="1855"/>
                </a:lnTo>
                <a:lnTo>
                  <a:pt x="8029" y="1863"/>
                </a:lnTo>
                <a:lnTo>
                  <a:pt x="8023" y="1872"/>
                </a:lnTo>
                <a:lnTo>
                  <a:pt x="8019" y="1882"/>
                </a:lnTo>
                <a:lnTo>
                  <a:pt x="8015" y="1892"/>
                </a:lnTo>
                <a:lnTo>
                  <a:pt x="8013" y="1902"/>
                </a:lnTo>
                <a:lnTo>
                  <a:pt x="8011" y="1912"/>
                </a:lnTo>
                <a:lnTo>
                  <a:pt x="8011" y="1922"/>
                </a:lnTo>
                <a:lnTo>
                  <a:pt x="8011" y="1934"/>
                </a:lnTo>
                <a:lnTo>
                  <a:pt x="8013" y="1944"/>
                </a:lnTo>
                <a:lnTo>
                  <a:pt x="8015" y="1955"/>
                </a:lnTo>
                <a:lnTo>
                  <a:pt x="8019" y="1965"/>
                </a:lnTo>
                <a:lnTo>
                  <a:pt x="8023" y="1975"/>
                </a:lnTo>
                <a:lnTo>
                  <a:pt x="8029" y="1985"/>
                </a:lnTo>
                <a:lnTo>
                  <a:pt x="8035" y="1994"/>
                </a:lnTo>
                <a:lnTo>
                  <a:pt x="8043" y="2002"/>
                </a:lnTo>
                <a:lnTo>
                  <a:pt x="8051" y="2009"/>
                </a:lnTo>
                <a:lnTo>
                  <a:pt x="8060" y="2015"/>
                </a:lnTo>
                <a:lnTo>
                  <a:pt x="8069" y="2020"/>
                </a:lnTo>
                <a:lnTo>
                  <a:pt x="8078" y="2024"/>
                </a:lnTo>
                <a:lnTo>
                  <a:pt x="8088" y="2029"/>
                </a:lnTo>
                <a:lnTo>
                  <a:pt x="8098" y="2031"/>
                </a:lnTo>
                <a:lnTo>
                  <a:pt x="8108" y="2032"/>
                </a:lnTo>
                <a:lnTo>
                  <a:pt x="8119" y="2033"/>
                </a:lnTo>
                <a:lnTo>
                  <a:pt x="8129" y="2033"/>
                </a:lnTo>
                <a:lnTo>
                  <a:pt x="8141" y="2031"/>
                </a:lnTo>
                <a:lnTo>
                  <a:pt x="8151" y="2029"/>
                </a:lnTo>
                <a:lnTo>
                  <a:pt x="8161" y="2026"/>
                </a:lnTo>
                <a:lnTo>
                  <a:pt x="8171" y="2021"/>
                </a:lnTo>
                <a:close/>
                <a:moveTo>
                  <a:pt x="9398" y="1369"/>
                </a:moveTo>
                <a:lnTo>
                  <a:pt x="9407" y="1362"/>
                </a:lnTo>
                <a:lnTo>
                  <a:pt x="9416" y="1357"/>
                </a:lnTo>
                <a:lnTo>
                  <a:pt x="9424" y="1349"/>
                </a:lnTo>
                <a:lnTo>
                  <a:pt x="9432" y="1341"/>
                </a:lnTo>
                <a:lnTo>
                  <a:pt x="9437" y="1332"/>
                </a:lnTo>
                <a:lnTo>
                  <a:pt x="9443" y="1323"/>
                </a:lnTo>
                <a:lnTo>
                  <a:pt x="9448" y="1314"/>
                </a:lnTo>
                <a:lnTo>
                  <a:pt x="9451" y="1304"/>
                </a:lnTo>
                <a:lnTo>
                  <a:pt x="9454" y="1294"/>
                </a:lnTo>
                <a:lnTo>
                  <a:pt x="9455" y="1284"/>
                </a:lnTo>
                <a:lnTo>
                  <a:pt x="9456" y="1273"/>
                </a:lnTo>
                <a:lnTo>
                  <a:pt x="9455" y="1262"/>
                </a:lnTo>
                <a:lnTo>
                  <a:pt x="9454" y="1251"/>
                </a:lnTo>
                <a:lnTo>
                  <a:pt x="9452" y="1241"/>
                </a:lnTo>
                <a:lnTo>
                  <a:pt x="9448" y="1231"/>
                </a:lnTo>
                <a:lnTo>
                  <a:pt x="9443" y="1221"/>
                </a:lnTo>
                <a:lnTo>
                  <a:pt x="9437" y="1211"/>
                </a:lnTo>
                <a:lnTo>
                  <a:pt x="9431" y="1202"/>
                </a:lnTo>
                <a:lnTo>
                  <a:pt x="9424" y="1194"/>
                </a:lnTo>
                <a:lnTo>
                  <a:pt x="9416" y="1187"/>
                </a:lnTo>
                <a:lnTo>
                  <a:pt x="9407" y="1181"/>
                </a:lnTo>
                <a:lnTo>
                  <a:pt x="9398" y="1175"/>
                </a:lnTo>
                <a:lnTo>
                  <a:pt x="9388" y="1170"/>
                </a:lnTo>
                <a:lnTo>
                  <a:pt x="9379" y="1167"/>
                </a:lnTo>
                <a:lnTo>
                  <a:pt x="9368" y="1165"/>
                </a:lnTo>
                <a:lnTo>
                  <a:pt x="9358" y="1163"/>
                </a:lnTo>
                <a:lnTo>
                  <a:pt x="9348" y="1163"/>
                </a:lnTo>
                <a:lnTo>
                  <a:pt x="9337" y="1163"/>
                </a:lnTo>
                <a:lnTo>
                  <a:pt x="9326" y="1164"/>
                </a:lnTo>
                <a:lnTo>
                  <a:pt x="9315" y="1167"/>
                </a:lnTo>
                <a:lnTo>
                  <a:pt x="9305" y="1170"/>
                </a:lnTo>
                <a:lnTo>
                  <a:pt x="9295" y="1175"/>
                </a:lnTo>
                <a:lnTo>
                  <a:pt x="9286" y="1181"/>
                </a:lnTo>
                <a:lnTo>
                  <a:pt x="9277" y="1187"/>
                </a:lnTo>
                <a:lnTo>
                  <a:pt x="9269" y="1195"/>
                </a:lnTo>
                <a:lnTo>
                  <a:pt x="9261" y="1203"/>
                </a:lnTo>
                <a:lnTo>
                  <a:pt x="9256" y="1211"/>
                </a:lnTo>
                <a:lnTo>
                  <a:pt x="9250" y="1220"/>
                </a:lnTo>
                <a:lnTo>
                  <a:pt x="9246" y="1230"/>
                </a:lnTo>
                <a:lnTo>
                  <a:pt x="9242" y="1240"/>
                </a:lnTo>
                <a:lnTo>
                  <a:pt x="9239" y="1250"/>
                </a:lnTo>
                <a:lnTo>
                  <a:pt x="9238" y="1260"/>
                </a:lnTo>
                <a:lnTo>
                  <a:pt x="9237" y="1270"/>
                </a:lnTo>
                <a:lnTo>
                  <a:pt x="9238" y="1282"/>
                </a:lnTo>
                <a:lnTo>
                  <a:pt x="9239" y="1292"/>
                </a:lnTo>
                <a:lnTo>
                  <a:pt x="9241" y="1303"/>
                </a:lnTo>
                <a:lnTo>
                  <a:pt x="9245" y="1313"/>
                </a:lnTo>
                <a:lnTo>
                  <a:pt x="9250" y="1323"/>
                </a:lnTo>
                <a:lnTo>
                  <a:pt x="9256" y="1333"/>
                </a:lnTo>
                <a:lnTo>
                  <a:pt x="9263" y="1342"/>
                </a:lnTo>
                <a:lnTo>
                  <a:pt x="9269" y="1350"/>
                </a:lnTo>
                <a:lnTo>
                  <a:pt x="9277" y="1357"/>
                </a:lnTo>
                <a:lnTo>
                  <a:pt x="9286" y="1363"/>
                </a:lnTo>
                <a:lnTo>
                  <a:pt x="9295" y="1368"/>
                </a:lnTo>
                <a:lnTo>
                  <a:pt x="9305" y="1374"/>
                </a:lnTo>
                <a:lnTo>
                  <a:pt x="9314" y="1377"/>
                </a:lnTo>
                <a:lnTo>
                  <a:pt x="9324" y="1379"/>
                </a:lnTo>
                <a:lnTo>
                  <a:pt x="9335" y="1380"/>
                </a:lnTo>
                <a:lnTo>
                  <a:pt x="9346" y="1381"/>
                </a:lnTo>
                <a:lnTo>
                  <a:pt x="9357" y="1381"/>
                </a:lnTo>
                <a:lnTo>
                  <a:pt x="9367" y="1379"/>
                </a:lnTo>
                <a:lnTo>
                  <a:pt x="9377" y="1377"/>
                </a:lnTo>
                <a:lnTo>
                  <a:pt x="9388" y="1374"/>
                </a:lnTo>
                <a:lnTo>
                  <a:pt x="9398" y="1369"/>
                </a:lnTo>
                <a:close/>
                <a:moveTo>
                  <a:pt x="1463" y="7161"/>
                </a:moveTo>
                <a:lnTo>
                  <a:pt x="1473" y="7155"/>
                </a:lnTo>
                <a:lnTo>
                  <a:pt x="1481" y="7148"/>
                </a:lnTo>
                <a:lnTo>
                  <a:pt x="1490" y="7140"/>
                </a:lnTo>
                <a:lnTo>
                  <a:pt x="1497" y="7133"/>
                </a:lnTo>
                <a:lnTo>
                  <a:pt x="1503" y="7125"/>
                </a:lnTo>
                <a:lnTo>
                  <a:pt x="1508" y="7116"/>
                </a:lnTo>
                <a:lnTo>
                  <a:pt x="1512" y="7106"/>
                </a:lnTo>
                <a:lnTo>
                  <a:pt x="1517" y="7096"/>
                </a:lnTo>
                <a:lnTo>
                  <a:pt x="1519" y="7085"/>
                </a:lnTo>
                <a:lnTo>
                  <a:pt x="1520" y="7075"/>
                </a:lnTo>
                <a:lnTo>
                  <a:pt x="1521" y="7065"/>
                </a:lnTo>
                <a:lnTo>
                  <a:pt x="1520" y="7054"/>
                </a:lnTo>
                <a:lnTo>
                  <a:pt x="1519" y="7044"/>
                </a:lnTo>
                <a:lnTo>
                  <a:pt x="1517" y="7033"/>
                </a:lnTo>
                <a:lnTo>
                  <a:pt x="1513" y="7023"/>
                </a:lnTo>
                <a:lnTo>
                  <a:pt x="1508" y="7013"/>
                </a:lnTo>
                <a:lnTo>
                  <a:pt x="1502" y="7002"/>
                </a:lnTo>
                <a:lnTo>
                  <a:pt x="1496" y="6993"/>
                </a:lnTo>
                <a:lnTo>
                  <a:pt x="1489" y="6986"/>
                </a:lnTo>
                <a:lnTo>
                  <a:pt x="1481" y="6979"/>
                </a:lnTo>
                <a:lnTo>
                  <a:pt x="1472" y="6972"/>
                </a:lnTo>
                <a:lnTo>
                  <a:pt x="1463" y="6967"/>
                </a:lnTo>
                <a:lnTo>
                  <a:pt x="1454" y="6962"/>
                </a:lnTo>
                <a:lnTo>
                  <a:pt x="1444" y="6959"/>
                </a:lnTo>
                <a:lnTo>
                  <a:pt x="1434" y="6956"/>
                </a:lnTo>
                <a:lnTo>
                  <a:pt x="1423" y="6955"/>
                </a:lnTo>
                <a:lnTo>
                  <a:pt x="1413" y="6954"/>
                </a:lnTo>
                <a:lnTo>
                  <a:pt x="1402" y="6954"/>
                </a:lnTo>
                <a:lnTo>
                  <a:pt x="1391" y="6956"/>
                </a:lnTo>
                <a:lnTo>
                  <a:pt x="1381" y="6959"/>
                </a:lnTo>
                <a:lnTo>
                  <a:pt x="1370" y="6962"/>
                </a:lnTo>
                <a:lnTo>
                  <a:pt x="1360" y="6967"/>
                </a:lnTo>
                <a:lnTo>
                  <a:pt x="1351" y="6973"/>
                </a:lnTo>
                <a:lnTo>
                  <a:pt x="1342" y="6979"/>
                </a:lnTo>
                <a:lnTo>
                  <a:pt x="1334" y="6987"/>
                </a:lnTo>
                <a:lnTo>
                  <a:pt x="1326" y="6995"/>
                </a:lnTo>
                <a:lnTo>
                  <a:pt x="1321" y="7004"/>
                </a:lnTo>
                <a:lnTo>
                  <a:pt x="1315" y="7013"/>
                </a:lnTo>
                <a:lnTo>
                  <a:pt x="1311" y="7022"/>
                </a:lnTo>
                <a:lnTo>
                  <a:pt x="1307" y="7032"/>
                </a:lnTo>
                <a:lnTo>
                  <a:pt x="1305" y="7042"/>
                </a:lnTo>
                <a:lnTo>
                  <a:pt x="1303" y="7052"/>
                </a:lnTo>
                <a:lnTo>
                  <a:pt x="1303" y="7063"/>
                </a:lnTo>
                <a:lnTo>
                  <a:pt x="1303" y="7073"/>
                </a:lnTo>
                <a:lnTo>
                  <a:pt x="1304" y="7084"/>
                </a:lnTo>
                <a:lnTo>
                  <a:pt x="1306" y="7094"/>
                </a:lnTo>
                <a:lnTo>
                  <a:pt x="1311" y="7105"/>
                </a:lnTo>
                <a:lnTo>
                  <a:pt x="1315" y="7115"/>
                </a:lnTo>
                <a:lnTo>
                  <a:pt x="1321" y="7125"/>
                </a:lnTo>
                <a:lnTo>
                  <a:pt x="1327" y="7134"/>
                </a:lnTo>
                <a:lnTo>
                  <a:pt x="1334" y="7142"/>
                </a:lnTo>
                <a:lnTo>
                  <a:pt x="1343" y="7148"/>
                </a:lnTo>
                <a:lnTo>
                  <a:pt x="1351" y="7155"/>
                </a:lnTo>
                <a:lnTo>
                  <a:pt x="1360" y="7161"/>
                </a:lnTo>
                <a:lnTo>
                  <a:pt x="1370" y="7165"/>
                </a:lnTo>
                <a:lnTo>
                  <a:pt x="1380" y="7169"/>
                </a:lnTo>
                <a:lnTo>
                  <a:pt x="1390" y="7171"/>
                </a:lnTo>
                <a:lnTo>
                  <a:pt x="1400" y="7173"/>
                </a:lnTo>
                <a:lnTo>
                  <a:pt x="1410" y="7173"/>
                </a:lnTo>
                <a:lnTo>
                  <a:pt x="1422" y="7173"/>
                </a:lnTo>
                <a:lnTo>
                  <a:pt x="1432" y="7172"/>
                </a:lnTo>
                <a:lnTo>
                  <a:pt x="1443" y="7169"/>
                </a:lnTo>
                <a:lnTo>
                  <a:pt x="1453" y="7165"/>
                </a:lnTo>
                <a:lnTo>
                  <a:pt x="1463" y="7161"/>
                </a:lnTo>
                <a:close/>
                <a:moveTo>
                  <a:pt x="2689" y="6509"/>
                </a:moveTo>
                <a:lnTo>
                  <a:pt x="2699" y="6503"/>
                </a:lnTo>
                <a:lnTo>
                  <a:pt x="2708" y="6496"/>
                </a:lnTo>
                <a:lnTo>
                  <a:pt x="2716" y="6488"/>
                </a:lnTo>
                <a:lnTo>
                  <a:pt x="2723" y="6481"/>
                </a:lnTo>
                <a:lnTo>
                  <a:pt x="2729" y="6473"/>
                </a:lnTo>
                <a:lnTo>
                  <a:pt x="2735" y="6464"/>
                </a:lnTo>
                <a:lnTo>
                  <a:pt x="2740" y="6454"/>
                </a:lnTo>
                <a:lnTo>
                  <a:pt x="2743" y="6444"/>
                </a:lnTo>
                <a:lnTo>
                  <a:pt x="2745" y="6434"/>
                </a:lnTo>
                <a:lnTo>
                  <a:pt x="2747" y="6423"/>
                </a:lnTo>
                <a:lnTo>
                  <a:pt x="2747" y="6412"/>
                </a:lnTo>
                <a:lnTo>
                  <a:pt x="2747" y="6402"/>
                </a:lnTo>
                <a:lnTo>
                  <a:pt x="2746" y="6392"/>
                </a:lnTo>
                <a:lnTo>
                  <a:pt x="2743" y="6381"/>
                </a:lnTo>
                <a:lnTo>
                  <a:pt x="2740" y="6371"/>
                </a:lnTo>
                <a:lnTo>
                  <a:pt x="2735" y="6361"/>
                </a:lnTo>
                <a:lnTo>
                  <a:pt x="2729" y="6350"/>
                </a:lnTo>
                <a:lnTo>
                  <a:pt x="2723" y="6341"/>
                </a:lnTo>
                <a:lnTo>
                  <a:pt x="2715" y="6334"/>
                </a:lnTo>
                <a:lnTo>
                  <a:pt x="2707" y="6327"/>
                </a:lnTo>
                <a:lnTo>
                  <a:pt x="2699" y="6320"/>
                </a:lnTo>
                <a:lnTo>
                  <a:pt x="2690" y="6315"/>
                </a:lnTo>
                <a:lnTo>
                  <a:pt x="2680" y="6310"/>
                </a:lnTo>
                <a:lnTo>
                  <a:pt x="2670" y="6307"/>
                </a:lnTo>
                <a:lnTo>
                  <a:pt x="2660" y="6304"/>
                </a:lnTo>
                <a:lnTo>
                  <a:pt x="2650" y="6303"/>
                </a:lnTo>
                <a:lnTo>
                  <a:pt x="2639" y="6302"/>
                </a:lnTo>
                <a:lnTo>
                  <a:pt x="2629" y="6302"/>
                </a:lnTo>
                <a:lnTo>
                  <a:pt x="2619" y="6304"/>
                </a:lnTo>
                <a:lnTo>
                  <a:pt x="2607" y="6307"/>
                </a:lnTo>
                <a:lnTo>
                  <a:pt x="2597" y="6310"/>
                </a:lnTo>
                <a:lnTo>
                  <a:pt x="2587" y="6315"/>
                </a:lnTo>
                <a:lnTo>
                  <a:pt x="2577" y="6321"/>
                </a:lnTo>
                <a:lnTo>
                  <a:pt x="2568" y="6327"/>
                </a:lnTo>
                <a:lnTo>
                  <a:pt x="2560" y="6335"/>
                </a:lnTo>
                <a:lnTo>
                  <a:pt x="2554" y="6343"/>
                </a:lnTo>
                <a:lnTo>
                  <a:pt x="2547" y="6352"/>
                </a:lnTo>
                <a:lnTo>
                  <a:pt x="2541" y="6361"/>
                </a:lnTo>
                <a:lnTo>
                  <a:pt x="2537" y="6370"/>
                </a:lnTo>
                <a:lnTo>
                  <a:pt x="2533" y="6380"/>
                </a:lnTo>
                <a:lnTo>
                  <a:pt x="2531" y="6390"/>
                </a:lnTo>
                <a:lnTo>
                  <a:pt x="2529" y="6400"/>
                </a:lnTo>
                <a:lnTo>
                  <a:pt x="2529" y="6411"/>
                </a:lnTo>
                <a:lnTo>
                  <a:pt x="2529" y="6421"/>
                </a:lnTo>
                <a:lnTo>
                  <a:pt x="2531" y="6432"/>
                </a:lnTo>
                <a:lnTo>
                  <a:pt x="2533" y="6442"/>
                </a:lnTo>
                <a:lnTo>
                  <a:pt x="2537" y="6453"/>
                </a:lnTo>
                <a:lnTo>
                  <a:pt x="2541" y="6463"/>
                </a:lnTo>
                <a:lnTo>
                  <a:pt x="2547" y="6473"/>
                </a:lnTo>
                <a:lnTo>
                  <a:pt x="2554" y="6482"/>
                </a:lnTo>
                <a:lnTo>
                  <a:pt x="2561" y="6490"/>
                </a:lnTo>
                <a:lnTo>
                  <a:pt x="2569" y="6496"/>
                </a:lnTo>
                <a:lnTo>
                  <a:pt x="2578" y="6503"/>
                </a:lnTo>
                <a:lnTo>
                  <a:pt x="2587" y="6509"/>
                </a:lnTo>
                <a:lnTo>
                  <a:pt x="2596" y="6513"/>
                </a:lnTo>
                <a:lnTo>
                  <a:pt x="2606" y="6517"/>
                </a:lnTo>
                <a:lnTo>
                  <a:pt x="2616" y="6519"/>
                </a:lnTo>
                <a:lnTo>
                  <a:pt x="2626" y="6521"/>
                </a:lnTo>
                <a:lnTo>
                  <a:pt x="2638" y="6521"/>
                </a:lnTo>
                <a:lnTo>
                  <a:pt x="2648" y="6521"/>
                </a:lnTo>
                <a:lnTo>
                  <a:pt x="2659" y="6520"/>
                </a:lnTo>
                <a:lnTo>
                  <a:pt x="2669" y="6517"/>
                </a:lnTo>
                <a:lnTo>
                  <a:pt x="2679" y="6513"/>
                </a:lnTo>
                <a:lnTo>
                  <a:pt x="2689" y="6509"/>
                </a:lnTo>
                <a:close/>
                <a:moveTo>
                  <a:pt x="3916" y="5857"/>
                </a:moveTo>
                <a:lnTo>
                  <a:pt x="3925" y="5851"/>
                </a:lnTo>
                <a:lnTo>
                  <a:pt x="3934" y="5844"/>
                </a:lnTo>
                <a:lnTo>
                  <a:pt x="3942" y="5836"/>
                </a:lnTo>
                <a:lnTo>
                  <a:pt x="3950" y="5829"/>
                </a:lnTo>
                <a:lnTo>
                  <a:pt x="3956" y="5821"/>
                </a:lnTo>
                <a:lnTo>
                  <a:pt x="3961" y="5812"/>
                </a:lnTo>
                <a:lnTo>
                  <a:pt x="3966" y="5802"/>
                </a:lnTo>
                <a:lnTo>
                  <a:pt x="3969" y="5792"/>
                </a:lnTo>
                <a:lnTo>
                  <a:pt x="3972" y="5782"/>
                </a:lnTo>
                <a:lnTo>
                  <a:pt x="3974" y="5771"/>
                </a:lnTo>
                <a:lnTo>
                  <a:pt x="3975" y="5761"/>
                </a:lnTo>
                <a:lnTo>
                  <a:pt x="3974" y="5750"/>
                </a:lnTo>
                <a:lnTo>
                  <a:pt x="3972" y="5740"/>
                </a:lnTo>
                <a:lnTo>
                  <a:pt x="3970" y="5729"/>
                </a:lnTo>
                <a:lnTo>
                  <a:pt x="3966" y="5719"/>
                </a:lnTo>
                <a:lnTo>
                  <a:pt x="3961" y="5709"/>
                </a:lnTo>
                <a:lnTo>
                  <a:pt x="3956" y="5698"/>
                </a:lnTo>
                <a:lnTo>
                  <a:pt x="3949" y="5689"/>
                </a:lnTo>
                <a:lnTo>
                  <a:pt x="3942" y="5682"/>
                </a:lnTo>
                <a:lnTo>
                  <a:pt x="3934" y="5675"/>
                </a:lnTo>
                <a:lnTo>
                  <a:pt x="3925" y="5668"/>
                </a:lnTo>
                <a:lnTo>
                  <a:pt x="3916" y="5663"/>
                </a:lnTo>
                <a:lnTo>
                  <a:pt x="3906" y="5658"/>
                </a:lnTo>
                <a:lnTo>
                  <a:pt x="3897" y="5655"/>
                </a:lnTo>
                <a:lnTo>
                  <a:pt x="3887" y="5652"/>
                </a:lnTo>
                <a:lnTo>
                  <a:pt x="3876" y="5651"/>
                </a:lnTo>
                <a:lnTo>
                  <a:pt x="3866" y="5650"/>
                </a:lnTo>
                <a:lnTo>
                  <a:pt x="3855" y="5650"/>
                </a:lnTo>
                <a:lnTo>
                  <a:pt x="3845" y="5652"/>
                </a:lnTo>
                <a:lnTo>
                  <a:pt x="3835" y="5655"/>
                </a:lnTo>
                <a:lnTo>
                  <a:pt x="3823" y="5658"/>
                </a:lnTo>
                <a:lnTo>
                  <a:pt x="3813" y="5663"/>
                </a:lnTo>
                <a:lnTo>
                  <a:pt x="3804" y="5669"/>
                </a:lnTo>
                <a:lnTo>
                  <a:pt x="3795" y="5675"/>
                </a:lnTo>
                <a:lnTo>
                  <a:pt x="3788" y="5683"/>
                </a:lnTo>
                <a:lnTo>
                  <a:pt x="3780" y="5691"/>
                </a:lnTo>
                <a:lnTo>
                  <a:pt x="3774" y="5700"/>
                </a:lnTo>
                <a:lnTo>
                  <a:pt x="3768" y="5709"/>
                </a:lnTo>
                <a:lnTo>
                  <a:pt x="3764" y="5718"/>
                </a:lnTo>
                <a:lnTo>
                  <a:pt x="3761" y="5728"/>
                </a:lnTo>
                <a:lnTo>
                  <a:pt x="3757" y="5738"/>
                </a:lnTo>
                <a:lnTo>
                  <a:pt x="3756" y="5748"/>
                </a:lnTo>
                <a:lnTo>
                  <a:pt x="3755" y="5759"/>
                </a:lnTo>
                <a:lnTo>
                  <a:pt x="3756" y="5769"/>
                </a:lnTo>
                <a:lnTo>
                  <a:pt x="3757" y="5780"/>
                </a:lnTo>
                <a:lnTo>
                  <a:pt x="3760" y="5790"/>
                </a:lnTo>
                <a:lnTo>
                  <a:pt x="3764" y="5801"/>
                </a:lnTo>
                <a:lnTo>
                  <a:pt x="3768" y="5811"/>
                </a:lnTo>
                <a:lnTo>
                  <a:pt x="3774" y="5821"/>
                </a:lnTo>
                <a:lnTo>
                  <a:pt x="3781" y="5830"/>
                </a:lnTo>
                <a:lnTo>
                  <a:pt x="3788" y="5838"/>
                </a:lnTo>
                <a:lnTo>
                  <a:pt x="3795" y="5844"/>
                </a:lnTo>
                <a:lnTo>
                  <a:pt x="3804" y="5851"/>
                </a:lnTo>
                <a:lnTo>
                  <a:pt x="3813" y="5857"/>
                </a:lnTo>
                <a:lnTo>
                  <a:pt x="3823" y="5861"/>
                </a:lnTo>
                <a:lnTo>
                  <a:pt x="3832" y="5865"/>
                </a:lnTo>
                <a:lnTo>
                  <a:pt x="3842" y="5867"/>
                </a:lnTo>
                <a:lnTo>
                  <a:pt x="3854" y="5869"/>
                </a:lnTo>
                <a:lnTo>
                  <a:pt x="3864" y="5869"/>
                </a:lnTo>
                <a:lnTo>
                  <a:pt x="3875" y="5869"/>
                </a:lnTo>
                <a:lnTo>
                  <a:pt x="3885" y="5868"/>
                </a:lnTo>
                <a:lnTo>
                  <a:pt x="3895" y="5865"/>
                </a:lnTo>
                <a:lnTo>
                  <a:pt x="3906" y="5861"/>
                </a:lnTo>
                <a:lnTo>
                  <a:pt x="3916" y="5857"/>
                </a:lnTo>
                <a:close/>
                <a:moveTo>
                  <a:pt x="5143" y="5205"/>
                </a:moveTo>
                <a:lnTo>
                  <a:pt x="5153" y="5199"/>
                </a:lnTo>
                <a:lnTo>
                  <a:pt x="5162" y="5192"/>
                </a:lnTo>
                <a:lnTo>
                  <a:pt x="5169" y="5185"/>
                </a:lnTo>
                <a:lnTo>
                  <a:pt x="5176" y="5177"/>
                </a:lnTo>
                <a:lnTo>
                  <a:pt x="5183" y="5169"/>
                </a:lnTo>
                <a:lnTo>
                  <a:pt x="5189" y="5160"/>
                </a:lnTo>
                <a:lnTo>
                  <a:pt x="5193" y="5150"/>
                </a:lnTo>
                <a:lnTo>
                  <a:pt x="5196" y="5140"/>
                </a:lnTo>
                <a:lnTo>
                  <a:pt x="5199" y="5130"/>
                </a:lnTo>
                <a:lnTo>
                  <a:pt x="5201" y="5119"/>
                </a:lnTo>
                <a:lnTo>
                  <a:pt x="5201" y="5109"/>
                </a:lnTo>
                <a:lnTo>
                  <a:pt x="5201" y="5098"/>
                </a:lnTo>
                <a:lnTo>
                  <a:pt x="5199" y="5088"/>
                </a:lnTo>
                <a:lnTo>
                  <a:pt x="5196" y="5077"/>
                </a:lnTo>
                <a:lnTo>
                  <a:pt x="5193" y="5067"/>
                </a:lnTo>
                <a:lnTo>
                  <a:pt x="5189" y="5057"/>
                </a:lnTo>
                <a:lnTo>
                  <a:pt x="5182" y="5046"/>
                </a:lnTo>
                <a:lnTo>
                  <a:pt x="5176" y="5037"/>
                </a:lnTo>
                <a:lnTo>
                  <a:pt x="5168" y="5030"/>
                </a:lnTo>
                <a:lnTo>
                  <a:pt x="5160" y="5023"/>
                </a:lnTo>
                <a:lnTo>
                  <a:pt x="5152" y="5016"/>
                </a:lnTo>
                <a:lnTo>
                  <a:pt x="5143" y="5011"/>
                </a:lnTo>
                <a:lnTo>
                  <a:pt x="5134" y="5006"/>
                </a:lnTo>
                <a:lnTo>
                  <a:pt x="5124" y="5003"/>
                </a:lnTo>
                <a:lnTo>
                  <a:pt x="5113" y="5000"/>
                </a:lnTo>
                <a:lnTo>
                  <a:pt x="5103" y="4999"/>
                </a:lnTo>
                <a:lnTo>
                  <a:pt x="5092" y="4998"/>
                </a:lnTo>
                <a:lnTo>
                  <a:pt x="5082" y="4998"/>
                </a:lnTo>
                <a:lnTo>
                  <a:pt x="5071" y="5000"/>
                </a:lnTo>
                <a:lnTo>
                  <a:pt x="5061" y="5003"/>
                </a:lnTo>
                <a:lnTo>
                  <a:pt x="5051" y="5006"/>
                </a:lnTo>
                <a:lnTo>
                  <a:pt x="5041" y="5011"/>
                </a:lnTo>
                <a:lnTo>
                  <a:pt x="5030" y="5017"/>
                </a:lnTo>
                <a:lnTo>
                  <a:pt x="5022" y="5023"/>
                </a:lnTo>
                <a:lnTo>
                  <a:pt x="5014" y="5031"/>
                </a:lnTo>
                <a:lnTo>
                  <a:pt x="5007" y="5039"/>
                </a:lnTo>
                <a:lnTo>
                  <a:pt x="5000" y="5048"/>
                </a:lnTo>
                <a:lnTo>
                  <a:pt x="4995" y="5057"/>
                </a:lnTo>
                <a:lnTo>
                  <a:pt x="4990" y="5066"/>
                </a:lnTo>
                <a:lnTo>
                  <a:pt x="4987" y="5076"/>
                </a:lnTo>
                <a:lnTo>
                  <a:pt x="4985" y="5086"/>
                </a:lnTo>
                <a:lnTo>
                  <a:pt x="4982" y="5096"/>
                </a:lnTo>
                <a:lnTo>
                  <a:pt x="4982" y="5107"/>
                </a:lnTo>
                <a:lnTo>
                  <a:pt x="4982" y="5117"/>
                </a:lnTo>
                <a:lnTo>
                  <a:pt x="4983" y="5128"/>
                </a:lnTo>
                <a:lnTo>
                  <a:pt x="4987" y="5138"/>
                </a:lnTo>
                <a:lnTo>
                  <a:pt x="4990" y="5149"/>
                </a:lnTo>
                <a:lnTo>
                  <a:pt x="4995" y="5159"/>
                </a:lnTo>
                <a:lnTo>
                  <a:pt x="5000" y="5169"/>
                </a:lnTo>
                <a:lnTo>
                  <a:pt x="5007" y="5178"/>
                </a:lnTo>
                <a:lnTo>
                  <a:pt x="5015" y="5186"/>
                </a:lnTo>
                <a:lnTo>
                  <a:pt x="5023" y="5192"/>
                </a:lnTo>
                <a:lnTo>
                  <a:pt x="5030" y="5199"/>
                </a:lnTo>
                <a:lnTo>
                  <a:pt x="5039" y="5205"/>
                </a:lnTo>
                <a:lnTo>
                  <a:pt x="5050" y="5209"/>
                </a:lnTo>
                <a:lnTo>
                  <a:pt x="5060" y="5213"/>
                </a:lnTo>
                <a:lnTo>
                  <a:pt x="5070" y="5215"/>
                </a:lnTo>
                <a:lnTo>
                  <a:pt x="5080" y="5217"/>
                </a:lnTo>
                <a:lnTo>
                  <a:pt x="5091" y="5217"/>
                </a:lnTo>
                <a:lnTo>
                  <a:pt x="5101" y="5217"/>
                </a:lnTo>
                <a:lnTo>
                  <a:pt x="5111" y="5216"/>
                </a:lnTo>
                <a:lnTo>
                  <a:pt x="5122" y="5213"/>
                </a:lnTo>
                <a:lnTo>
                  <a:pt x="5132" y="5209"/>
                </a:lnTo>
                <a:lnTo>
                  <a:pt x="5143" y="5205"/>
                </a:lnTo>
                <a:close/>
                <a:moveTo>
                  <a:pt x="6370" y="4553"/>
                </a:moveTo>
                <a:lnTo>
                  <a:pt x="6379" y="4547"/>
                </a:lnTo>
                <a:lnTo>
                  <a:pt x="6388" y="4540"/>
                </a:lnTo>
                <a:lnTo>
                  <a:pt x="6396" y="4533"/>
                </a:lnTo>
                <a:lnTo>
                  <a:pt x="6403" y="4525"/>
                </a:lnTo>
                <a:lnTo>
                  <a:pt x="6409" y="4517"/>
                </a:lnTo>
                <a:lnTo>
                  <a:pt x="6415" y="4508"/>
                </a:lnTo>
                <a:lnTo>
                  <a:pt x="6419" y="4498"/>
                </a:lnTo>
                <a:lnTo>
                  <a:pt x="6423" y="4488"/>
                </a:lnTo>
                <a:lnTo>
                  <a:pt x="6425" y="4478"/>
                </a:lnTo>
                <a:lnTo>
                  <a:pt x="6427" y="4467"/>
                </a:lnTo>
                <a:lnTo>
                  <a:pt x="6427" y="4457"/>
                </a:lnTo>
                <a:lnTo>
                  <a:pt x="6427" y="4446"/>
                </a:lnTo>
                <a:lnTo>
                  <a:pt x="6426" y="4436"/>
                </a:lnTo>
                <a:lnTo>
                  <a:pt x="6424" y="4425"/>
                </a:lnTo>
                <a:lnTo>
                  <a:pt x="6419" y="4415"/>
                </a:lnTo>
                <a:lnTo>
                  <a:pt x="6415" y="4405"/>
                </a:lnTo>
                <a:lnTo>
                  <a:pt x="6409" y="4394"/>
                </a:lnTo>
                <a:lnTo>
                  <a:pt x="6402" y="4386"/>
                </a:lnTo>
                <a:lnTo>
                  <a:pt x="6396" y="4378"/>
                </a:lnTo>
                <a:lnTo>
                  <a:pt x="6387" y="4371"/>
                </a:lnTo>
                <a:lnTo>
                  <a:pt x="6379" y="4364"/>
                </a:lnTo>
                <a:lnTo>
                  <a:pt x="6370" y="4359"/>
                </a:lnTo>
                <a:lnTo>
                  <a:pt x="6360" y="4354"/>
                </a:lnTo>
                <a:lnTo>
                  <a:pt x="6350" y="4351"/>
                </a:lnTo>
                <a:lnTo>
                  <a:pt x="6340" y="4348"/>
                </a:lnTo>
                <a:lnTo>
                  <a:pt x="6329" y="4347"/>
                </a:lnTo>
                <a:lnTo>
                  <a:pt x="6319" y="4346"/>
                </a:lnTo>
                <a:lnTo>
                  <a:pt x="6308" y="4346"/>
                </a:lnTo>
                <a:lnTo>
                  <a:pt x="6298" y="4348"/>
                </a:lnTo>
                <a:lnTo>
                  <a:pt x="6287" y="4351"/>
                </a:lnTo>
                <a:lnTo>
                  <a:pt x="6277" y="4354"/>
                </a:lnTo>
                <a:lnTo>
                  <a:pt x="6267" y="4359"/>
                </a:lnTo>
                <a:lnTo>
                  <a:pt x="6257" y="4365"/>
                </a:lnTo>
                <a:lnTo>
                  <a:pt x="6249" y="4371"/>
                </a:lnTo>
                <a:lnTo>
                  <a:pt x="6240" y="4379"/>
                </a:lnTo>
                <a:lnTo>
                  <a:pt x="6233" y="4387"/>
                </a:lnTo>
                <a:lnTo>
                  <a:pt x="6226" y="4396"/>
                </a:lnTo>
                <a:lnTo>
                  <a:pt x="6222" y="4405"/>
                </a:lnTo>
                <a:lnTo>
                  <a:pt x="6217" y="4414"/>
                </a:lnTo>
                <a:lnTo>
                  <a:pt x="6213" y="4424"/>
                </a:lnTo>
                <a:lnTo>
                  <a:pt x="6211" y="4434"/>
                </a:lnTo>
                <a:lnTo>
                  <a:pt x="6210" y="4444"/>
                </a:lnTo>
                <a:lnTo>
                  <a:pt x="6208" y="4455"/>
                </a:lnTo>
                <a:lnTo>
                  <a:pt x="6208" y="4465"/>
                </a:lnTo>
                <a:lnTo>
                  <a:pt x="6211" y="4476"/>
                </a:lnTo>
                <a:lnTo>
                  <a:pt x="6213" y="4487"/>
                </a:lnTo>
                <a:lnTo>
                  <a:pt x="6216" y="4497"/>
                </a:lnTo>
                <a:lnTo>
                  <a:pt x="6222" y="4507"/>
                </a:lnTo>
                <a:lnTo>
                  <a:pt x="6227" y="4517"/>
                </a:lnTo>
                <a:lnTo>
                  <a:pt x="6234" y="4526"/>
                </a:lnTo>
                <a:lnTo>
                  <a:pt x="6241" y="4534"/>
                </a:lnTo>
                <a:lnTo>
                  <a:pt x="6249" y="4540"/>
                </a:lnTo>
                <a:lnTo>
                  <a:pt x="6258" y="4547"/>
                </a:lnTo>
                <a:lnTo>
                  <a:pt x="6267" y="4553"/>
                </a:lnTo>
                <a:lnTo>
                  <a:pt x="6276" y="4557"/>
                </a:lnTo>
                <a:lnTo>
                  <a:pt x="6286" y="4561"/>
                </a:lnTo>
                <a:lnTo>
                  <a:pt x="6296" y="4563"/>
                </a:lnTo>
                <a:lnTo>
                  <a:pt x="6307" y="4565"/>
                </a:lnTo>
                <a:lnTo>
                  <a:pt x="6317" y="4565"/>
                </a:lnTo>
                <a:lnTo>
                  <a:pt x="6327" y="4565"/>
                </a:lnTo>
                <a:lnTo>
                  <a:pt x="6338" y="4564"/>
                </a:lnTo>
                <a:lnTo>
                  <a:pt x="6349" y="4561"/>
                </a:lnTo>
                <a:lnTo>
                  <a:pt x="6360" y="4557"/>
                </a:lnTo>
                <a:lnTo>
                  <a:pt x="6370" y="4553"/>
                </a:lnTo>
                <a:close/>
                <a:moveTo>
                  <a:pt x="7596" y="3901"/>
                </a:moveTo>
                <a:lnTo>
                  <a:pt x="7606" y="3895"/>
                </a:lnTo>
                <a:lnTo>
                  <a:pt x="7614" y="3888"/>
                </a:lnTo>
                <a:lnTo>
                  <a:pt x="7623" y="3881"/>
                </a:lnTo>
                <a:lnTo>
                  <a:pt x="7630" y="3873"/>
                </a:lnTo>
                <a:lnTo>
                  <a:pt x="7636" y="3865"/>
                </a:lnTo>
                <a:lnTo>
                  <a:pt x="7641" y="3856"/>
                </a:lnTo>
                <a:lnTo>
                  <a:pt x="7645" y="3846"/>
                </a:lnTo>
                <a:lnTo>
                  <a:pt x="7650" y="3836"/>
                </a:lnTo>
                <a:lnTo>
                  <a:pt x="7652" y="3826"/>
                </a:lnTo>
                <a:lnTo>
                  <a:pt x="7653" y="3815"/>
                </a:lnTo>
                <a:lnTo>
                  <a:pt x="7654" y="3805"/>
                </a:lnTo>
                <a:lnTo>
                  <a:pt x="7653" y="3794"/>
                </a:lnTo>
                <a:lnTo>
                  <a:pt x="7652" y="3784"/>
                </a:lnTo>
                <a:lnTo>
                  <a:pt x="7650" y="3773"/>
                </a:lnTo>
                <a:lnTo>
                  <a:pt x="7646" y="3763"/>
                </a:lnTo>
                <a:lnTo>
                  <a:pt x="7641" y="3753"/>
                </a:lnTo>
                <a:lnTo>
                  <a:pt x="7635" y="3742"/>
                </a:lnTo>
                <a:lnTo>
                  <a:pt x="7628" y="3734"/>
                </a:lnTo>
                <a:lnTo>
                  <a:pt x="7622" y="3726"/>
                </a:lnTo>
                <a:lnTo>
                  <a:pt x="7614" y="3719"/>
                </a:lnTo>
                <a:lnTo>
                  <a:pt x="7605" y="3712"/>
                </a:lnTo>
                <a:lnTo>
                  <a:pt x="7596" y="3707"/>
                </a:lnTo>
                <a:lnTo>
                  <a:pt x="7587" y="3702"/>
                </a:lnTo>
                <a:lnTo>
                  <a:pt x="7577" y="3699"/>
                </a:lnTo>
                <a:lnTo>
                  <a:pt x="7567" y="3696"/>
                </a:lnTo>
                <a:lnTo>
                  <a:pt x="7556" y="3695"/>
                </a:lnTo>
                <a:lnTo>
                  <a:pt x="7546" y="3694"/>
                </a:lnTo>
                <a:lnTo>
                  <a:pt x="7535" y="3694"/>
                </a:lnTo>
                <a:lnTo>
                  <a:pt x="7524" y="3696"/>
                </a:lnTo>
                <a:lnTo>
                  <a:pt x="7514" y="3699"/>
                </a:lnTo>
                <a:lnTo>
                  <a:pt x="7503" y="3702"/>
                </a:lnTo>
                <a:lnTo>
                  <a:pt x="7493" y="3707"/>
                </a:lnTo>
                <a:lnTo>
                  <a:pt x="7484" y="3713"/>
                </a:lnTo>
                <a:lnTo>
                  <a:pt x="7475" y="3719"/>
                </a:lnTo>
                <a:lnTo>
                  <a:pt x="7467" y="3727"/>
                </a:lnTo>
                <a:lnTo>
                  <a:pt x="7459" y="3735"/>
                </a:lnTo>
                <a:lnTo>
                  <a:pt x="7454" y="3744"/>
                </a:lnTo>
                <a:lnTo>
                  <a:pt x="7448" y="3753"/>
                </a:lnTo>
                <a:lnTo>
                  <a:pt x="7444" y="3762"/>
                </a:lnTo>
                <a:lnTo>
                  <a:pt x="7440" y="3772"/>
                </a:lnTo>
                <a:lnTo>
                  <a:pt x="7438" y="3782"/>
                </a:lnTo>
                <a:lnTo>
                  <a:pt x="7436" y="3792"/>
                </a:lnTo>
                <a:lnTo>
                  <a:pt x="7436" y="3803"/>
                </a:lnTo>
                <a:lnTo>
                  <a:pt x="7436" y="3813"/>
                </a:lnTo>
                <a:lnTo>
                  <a:pt x="7437" y="3824"/>
                </a:lnTo>
                <a:lnTo>
                  <a:pt x="7439" y="3835"/>
                </a:lnTo>
                <a:lnTo>
                  <a:pt x="7444" y="3845"/>
                </a:lnTo>
                <a:lnTo>
                  <a:pt x="7448" y="3855"/>
                </a:lnTo>
                <a:lnTo>
                  <a:pt x="7454" y="3865"/>
                </a:lnTo>
                <a:lnTo>
                  <a:pt x="7460" y="3874"/>
                </a:lnTo>
                <a:lnTo>
                  <a:pt x="7467" y="3882"/>
                </a:lnTo>
                <a:lnTo>
                  <a:pt x="7476" y="3888"/>
                </a:lnTo>
                <a:lnTo>
                  <a:pt x="7484" y="3895"/>
                </a:lnTo>
                <a:lnTo>
                  <a:pt x="7493" y="3901"/>
                </a:lnTo>
                <a:lnTo>
                  <a:pt x="7503" y="3905"/>
                </a:lnTo>
                <a:lnTo>
                  <a:pt x="7513" y="3909"/>
                </a:lnTo>
                <a:lnTo>
                  <a:pt x="7523" y="3911"/>
                </a:lnTo>
                <a:lnTo>
                  <a:pt x="7533" y="3913"/>
                </a:lnTo>
                <a:lnTo>
                  <a:pt x="7543" y="3913"/>
                </a:lnTo>
                <a:lnTo>
                  <a:pt x="7555" y="3913"/>
                </a:lnTo>
                <a:lnTo>
                  <a:pt x="7565" y="3912"/>
                </a:lnTo>
                <a:lnTo>
                  <a:pt x="7576" y="3909"/>
                </a:lnTo>
                <a:lnTo>
                  <a:pt x="7586" y="3905"/>
                </a:lnTo>
                <a:lnTo>
                  <a:pt x="7596" y="3901"/>
                </a:lnTo>
                <a:close/>
                <a:moveTo>
                  <a:pt x="8822" y="3249"/>
                </a:moveTo>
                <a:lnTo>
                  <a:pt x="8832" y="3243"/>
                </a:lnTo>
                <a:lnTo>
                  <a:pt x="8841" y="3236"/>
                </a:lnTo>
                <a:lnTo>
                  <a:pt x="8849" y="3229"/>
                </a:lnTo>
                <a:lnTo>
                  <a:pt x="8856" y="3221"/>
                </a:lnTo>
                <a:lnTo>
                  <a:pt x="8862" y="3213"/>
                </a:lnTo>
                <a:lnTo>
                  <a:pt x="8868" y="3204"/>
                </a:lnTo>
                <a:lnTo>
                  <a:pt x="8873" y="3194"/>
                </a:lnTo>
                <a:lnTo>
                  <a:pt x="8876" y="3184"/>
                </a:lnTo>
                <a:lnTo>
                  <a:pt x="8878" y="3174"/>
                </a:lnTo>
                <a:lnTo>
                  <a:pt x="8880" y="3163"/>
                </a:lnTo>
                <a:lnTo>
                  <a:pt x="8880" y="3153"/>
                </a:lnTo>
                <a:lnTo>
                  <a:pt x="8880" y="3142"/>
                </a:lnTo>
                <a:lnTo>
                  <a:pt x="8879" y="3132"/>
                </a:lnTo>
                <a:lnTo>
                  <a:pt x="8876" y="3121"/>
                </a:lnTo>
                <a:lnTo>
                  <a:pt x="8873" y="3111"/>
                </a:lnTo>
                <a:lnTo>
                  <a:pt x="8868" y="3101"/>
                </a:lnTo>
                <a:lnTo>
                  <a:pt x="8862" y="3091"/>
                </a:lnTo>
                <a:lnTo>
                  <a:pt x="8856" y="3082"/>
                </a:lnTo>
                <a:lnTo>
                  <a:pt x="8848" y="3074"/>
                </a:lnTo>
                <a:lnTo>
                  <a:pt x="8840" y="3067"/>
                </a:lnTo>
                <a:lnTo>
                  <a:pt x="8832" y="3060"/>
                </a:lnTo>
                <a:lnTo>
                  <a:pt x="8822" y="3055"/>
                </a:lnTo>
                <a:lnTo>
                  <a:pt x="8813" y="3050"/>
                </a:lnTo>
                <a:lnTo>
                  <a:pt x="8803" y="3047"/>
                </a:lnTo>
                <a:lnTo>
                  <a:pt x="8793" y="3044"/>
                </a:lnTo>
                <a:lnTo>
                  <a:pt x="8783" y="3043"/>
                </a:lnTo>
                <a:lnTo>
                  <a:pt x="8772" y="3042"/>
                </a:lnTo>
                <a:lnTo>
                  <a:pt x="8762" y="3042"/>
                </a:lnTo>
                <a:lnTo>
                  <a:pt x="8750" y="3044"/>
                </a:lnTo>
                <a:lnTo>
                  <a:pt x="8740" y="3047"/>
                </a:lnTo>
                <a:lnTo>
                  <a:pt x="8730" y="3050"/>
                </a:lnTo>
                <a:lnTo>
                  <a:pt x="8720" y="3055"/>
                </a:lnTo>
                <a:lnTo>
                  <a:pt x="8710" y="3061"/>
                </a:lnTo>
                <a:lnTo>
                  <a:pt x="8701" y="3067"/>
                </a:lnTo>
                <a:lnTo>
                  <a:pt x="8693" y="3075"/>
                </a:lnTo>
                <a:lnTo>
                  <a:pt x="8687" y="3083"/>
                </a:lnTo>
                <a:lnTo>
                  <a:pt x="8680" y="3092"/>
                </a:lnTo>
                <a:lnTo>
                  <a:pt x="8674" y="3101"/>
                </a:lnTo>
                <a:lnTo>
                  <a:pt x="8670" y="3110"/>
                </a:lnTo>
                <a:lnTo>
                  <a:pt x="8666" y="3120"/>
                </a:lnTo>
                <a:lnTo>
                  <a:pt x="8664" y="3130"/>
                </a:lnTo>
                <a:lnTo>
                  <a:pt x="8662" y="3140"/>
                </a:lnTo>
                <a:lnTo>
                  <a:pt x="8662" y="3151"/>
                </a:lnTo>
                <a:lnTo>
                  <a:pt x="8662" y="3161"/>
                </a:lnTo>
                <a:lnTo>
                  <a:pt x="8664" y="3172"/>
                </a:lnTo>
                <a:lnTo>
                  <a:pt x="8666" y="3183"/>
                </a:lnTo>
                <a:lnTo>
                  <a:pt x="8670" y="3193"/>
                </a:lnTo>
                <a:lnTo>
                  <a:pt x="8674" y="3203"/>
                </a:lnTo>
                <a:lnTo>
                  <a:pt x="8680" y="3213"/>
                </a:lnTo>
                <a:lnTo>
                  <a:pt x="8687" y="3222"/>
                </a:lnTo>
                <a:lnTo>
                  <a:pt x="8694" y="3230"/>
                </a:lnTo>
                <a:lnTo>
                  <a:pt x="8702" y="3236"/>
                </a:lnTo>
                <a:lnTo>
                  <a:pt x="8711" y="3243"/>
                </a:lnTo>
                <a:lnTo>
                  <a:pt x="8720" y="3249"/>
                </a:lnTo>
                <a:lnTo>
                  <a:pt x="8729" y="3253"/>
                </a:lnTo>
                <a:lnTo>
                  <a:pt x="8739" y="3257"/>
                </a:lnTo>
                <a:lnTo>
                  <a:pt x="8749" y="3259"/>
                </a:lnTo>
                <a:lnTo>
                  <a:pt x="8759" y="3261"/>
                </a:lnTo>
                <a:lnTo>
                  <a:pt x="8771" y="3261"/>
                </a:lnTo>
                <a:lnTo>
                  <a:pt x="8781" y="3261"/>
                </a:lnTo>
                <a:lnTo>
                  <a:pt x="8792" y="3260"/>
                </a:lnTo>
                <a:lnTo>
                  <a:pt x="8802" y="3257"/>
                </a:lnTo>
                <a:lnTo>
                  <a:pt x="8812" y="3253"/>
                </a:lnTo>
                <a:lnTo>
                  <a:pt x="8822" y="3249"/>
                </a:lnTo>
                <a:close/>
                <a:moveTo>
                  <a:pt x="10049" y="2597"/>
                </a:moveTo>
                <a:lnTo>
                  <a:pt x="10058" y="2591"/>
                </a:lnTo>
                <a:lnTo>
                  <a:pt x="10067" y="2584"/>
                </a:lnTo>
                <a:lnTo>
                  <a:pt x="10075" y="2577"/>
                </a:lnTo>
                <a:lnTo>
                  <a:pt x="10083" y="2569"/>
                </a:lnTo>
                <a:lnTo>
                  <a:pt x="10089" y="2561"/>
                </a:lnTo>
                <a:lnTo>
                  <a:pt x="10094" y="2552"/>
                </a:lnTo>
                <a:lnTo>
                  <a:pt x="10099" y="2542"/>
                </a:lnTo>
                <a:lnTo>
                  <a:pt x="10102" y="2532"/>
                </a:lnTo>
                <a:lnTo>
                  <a:pt x="10105" y="2522"/>
                </a:lnTo>
                <a:lnTo>
                  <a:pt x="10107" y="2511"/>
                </a:lnTo>
                <a:lnTo>
                  <a:pt x="10108" y="2501"/>
                </a:lnTo>
                <a:lnTo>
                  <a:pt x="10107" y="2490"/>
                </a:lnTo>
                <a:lnTo>
                  <a:pt x="10105" y="2480"/>
                </a:lnTo>
                <a:lnTo>
                  <a:pt x="10103" y="2469"/>
                </a:lnTo>
                <a:lnTo>
                  <a:pt x="10099" y="2459"/>
                </a:lnTo>
                <a:lnTo>
                  <a:pt x="10094" y="2449"/>
                </a:lnTo>
                <a:lnTo>
                  <a:pt x="10089" y="2439"/>
                </a:lnTo>
                <a:lnTo>
                  <a:pt x="10082" y="2430"/>
                </a:lnTo>
                <a:lnTo>
                  <a:pt x="10075" y="2422"/>
                </a:lnTo>
                <a:lnTo>
                  <a:pt x="10067" y="2415"/>
                </a:lnTo>
                <a:lnTo>
                  <a:pt x="10058" y="2408"/>
                </a:lnTo>
                <a:lnTo>
                  <a:pt x="10049" y="2403"/>
                </a:lnTo>
                <a:lnTo>
                  <a:pt x="10039" y="2398"/>
                </a:lnTo>
                <a:lnTo>
                  <a:pt x="10030" y="2395"/>
                </a:lnTo>
                <a:lnTo>
                  <a:pt x="10019" y="2393"/>
                </a:lnTo>
                <a:lnTo>
                  <a:pt x="10009" y="2391"/>
                </a:lnTo>
                <a:lnTo>
                  <a:pt x="9999" y="2390"/>
                </a:lnTo>
                <a:lnTo>
                  <a:pt x="9988" y="2390"/>
                </a:lnTo>
                <a:lnTo>
                  <a:pt x="9978" y="2393"/>
                </a:lnTo>
                <a:lnTo>
                  <a:pt x="9966" y="2395"/>
                </a:lnTo>
                <a:lnTo>
                  <a:pt x="9956" y="2398"/>
                </a:lnTo>
                <a:lnTo>
                  <a:pt x="9946" y="2403"/>
                </a:lnTo>
                <a:lnTo>
                  <a:pt x="9937" y="2409"/>
                </a:lnTo>
                <a:lnTo>
                  <a:pt x="9928" y="2415"/>
                </a:lnTo>
                <a:lnTo>
                  <a:pt x="9920" y="2423"/>
                </a:lnTo>
                <a:lnTo>
                  <a:pt x="9913" y="2431"/>
                </a:lnTo>
                <a:lnTo>
                  <a:pt x="9907" y="2440"/>
                </a:lnTo>
                <a:lnTo>
                  <a:pt x="9901" y="2449"/>
                </a:lnTo>
                <a:lnTo>
                  <a:pt x="9897" y="2458"/>
                </a:lnTo>
                <a:lnTo>
                  <a:pt x="9894" y="2468"/>
                </a:lnTo>
                <a:lnTo>
                  <a:pt x="9890" y="2478"/>
                </a:lnTo>
                <a:lnTo>
                  <a:pt x="9889" y="2488"/>
                </a:lnTo>
                <a:lnTo>
                  <a:pt x="9888" y="2499"/>
                </a:lnTo>
                <a:lnTo>
                  <a:pt x="9889" y="2509"/>
                </a:lnTo>
                <a:lnTo>
                  <a:pt x="9890" y="2520"/>
                </a:lnTo>
                <a:lnTo>
                  <a:pt x="9892" y="2531"/>
                </a:lnTo>
                <a:lnTo>
                  <a:pt x="9896" y="2541"/>
                </a:lnTo>
                <a:lnTo>
                  <a:pt x="9901" y="2551"/>
                </a:lnTo>
                <a:lnTo>
                  <a:pt x="9907" y="2561"/>
                </a:lnTo>
                <a:lnTo>
                  <a:pt x="9914" y="2570"/>
                </a:lnTo>
                <a:lnTo>
                  <a:pt x="9920" y="2578"/>
                </a:lnTo>
                <a:lnTo>
                  <a:pt x="9928" y="2584"/>
                </a:lnTo>
                <a:lnTo>
                  <a:pt x="9937" y="2591"/>
                </a:lnTo>
                <a:lnTo>
                  <a:pt x="9946" y="2597"/>
                </a:lnTo>
                <a:lnTo>
                  <a:pt x="9956" y="2601"/>
                </a:lnTo>
                <a:lnTo>
                  <a:pt x="9965" y="2605"/>
                </a:lnTo>
                <a:lnTo>
                  <a:pt x="9975" y="2607"/>
                </a:lnTo>
                <a:lnTo>
                  <a:pt x="9987" y="2609"/>
                </a:lnTo>
                <a:lnTo>
                  <a:pt x="9997" y="2609"/>
                </a:lnTo>
                <a:lnTo>
                  <a:pt x="10008" y="2609"/>
                </a:lnTo>
                <a:lnTo>
                  <a:pt x="10018" y="2608"/>
                </a:lnTo>
                <a:lnTo>
                  <a:pt x="10028" y="2605"/>
                </a:lnTo>
                <a:lnTo>
                  <a:pt x="10039" y="2601"/>
                </a:lnTo>
                <a:lnTo>
                  <a:pt x="10049" y="2597"/>
                </a:lnTo>
                <a:close/>
                <a:moveTo>
                  <a:pt x="2114" y="8388"/>
                </a:moveTo>
                <a:lnTo>
                  <a:pt x="2124" y="8383"/>
                </a:lnTo>
                <a:lnTo>
                  <a:pt x="2132" y="8376"/>
                </a:lnTo>
                <a:lnTo>
                  <a:pt x="2141" y="8369"/>
                </a:lnTo>
                <a:lnTo>
                  <a:pt x="2148" y="8361"/>
                </a:lnTo>
                <a:lnTo>
                  <a:pt x="2155" y="8352"/>
                </a:lnTo>
                <a:lnTo>
                  <a:pt x="2159" y="8343"/>
                </a:lnTo>
                <a:lnTo>
                  <a:pt x="2163" y="8333"/>
                </a:lnTo>
                <a:lnTo>
                  <a:pt x="2168" y="8324"/>
                </a:lnTo>
                <a:lnTo>
                  <a:pt x="2170" y="8314"/>
                </a:lnTo>
                <a:lnTo>
                  <a:pt x="2171" y="8303"/>
                </a:lnTo>
                <a:lnTo>
                  <a:pt x="2172" y="8293"/>
                </a:lnTo>
                <a:lnTo>
                  <a:pt x="2171" y="8282"/>
                </a:lnTo>
                <a:lnTo>
                  <a:pt x="2170" y="8272"/>
                </a:lnTo>
                <a:lnTo>
                  <a:pt x="2168" y="8262"/>
                </a:lnTo>
                <a:lnTo>
                  <a:pt x="2165" y="8250"/>
                </a:lnTo>
                <a:lnTo>
                  <a:pt x="2159" y="8240"/>
                </a:lnTo>
                <a:lnTo>
                  <a:pt x="2153" y="8231"/>
                </a:lnTo>
                <a:lnTo>
                  <a:pt x="2147" y="8222"/>
                </a:lnTo>
                <a:lnTo>
                  <a:pt x="2140" y="8214"/>
                </a:lnTo>
                <a:lnTo>
                  <a:pt x="2132" y="8207"/>
                </a:lnTo>
                <a:lnTo>
                  <a:pt x="2123" y="8201"/>
                </a:lnTo>
                <a:lnTo>
                  <a:pt x="2114" y="8195"/>
                </a:lnTo>
                <a:lnTo>
                  <a:pt x="2105" y="8191"/>
                </a:lnTo>
                <a:lnTo>
                  <a:pt x="2095" y="8187"/>
                </a:lnTo>
                <a:lnTo>
                  <a:pt x="2085" y="8184"/>
                </a:lnTo>
                <a:lnTo>
                  <a:pt x="2074" y="8183"/>
                </a:lnTo>
                <a:lnTo>
                  <a:pt x="2064" y="8182"/>
                </a:lnTo>
                <a:lnTo>
                  <a:pt x="2054" y="8183"/>
                </a:lnTo>
                <a:lnTo>
                  <a:pt x="2042" y="8184"/>
                </a:lnTo>
                <a:lnTo>
                  <a:pt x="2032" y="8186"/>
                </a:lnTo>
                <a:lnTo>
                  <a:pt x="2021" y="8191"/>
                </a:lnTo>
                <a:lnTo>
                  <a:pt x="2011" y="8195"/>
                </a:lnTo>
                <a:lnTo>
                  <a:pt x="2002" y="8201"/>
                </a:lnTo>
                <a:lnTo>
                  <a:pt x="1993" y="8208"/>
                </a:lnTo>
                <a:lnTo>
                  <a:pt x="1985" y="8214"/>
                </a:lnTo>
                <a:lnTo>
                  <a:pt x="1977" y="8222"/>
                </a:lnTo>
                <a:lnTo>
                  <a:pt x="1972" y="8231"/>
                </a:lnTo>
                <a:lnTo>
                  <a:pt x="1966" y="8240"/>
                </a:lnTo>
                <a:lnTo>
                  <a:pt x="1962" y="8250"/>
                </a:lnTo>
                <a:lnTo>
                  <a:pt x="1958" y="8259"/>
                </a:lnTo>
                <a:lnTo>
                  <a:pt x="1956" y="8269"/>
                </a:lnTo>
                <a:lnTo>
                  <a:pt x="1954" y="8281"/>
                </a:lnTo>
                <a:lnTo>
                  <a:pt x="1954" y="8291"/>
                </a:lnTo>
                <a:lnTo>
                  <a:pt x="1954" y="8302"/>
                </a:lnTo>
                <a:lnTo>
                  <a:pt x="1955" y="8312"/>
                </a:lnTo>
                <a:lnTo>
                  <a:pt x="1957" y="8322"/>
                </a:lnTo>
                <a:lnTo>
                  <a:pt x="1962" y="8333"/>
                </a:lnTo>
                <a:lnTo>
                  <a:pt x="1966" y="8343"/>
                </a:lnTo>
                <a:lnTo>
                  <a:pt x="1972" y="8352"/>
                </a:lnTo>
                <a:lnTo>
                  <a:pt x="1979" y="8361"/>
                </a:lnTo>
                <a:lnTo>
                  <a:pt x="1985" y="8369"/>
                </a:lnTo>
                <a:lnTo>
                  <a:pt x="1994" y="8377"/>
                </a:lnTo>
                <a:lnTo>
                  <a:pt x="2002" y="8383"/>
                </a:lnTo>
                <a:lnTo>
                  <a:pt x="2011" y="8388"/>
                </a:lnTo>
                <a:lnTo>
                  <a:pt x="2021" y="8393"/>
                </a:lnTo>
                <a:lnTo>
                  <a:pt x="2031" y="8396"/>
                </a:lnTo>
                <a:lnTo>
                  <a:pt x="2041" y="8400"/>
                </a:lnTo>
                <a:lnTo>
                  <a:pt x="2051" y="8401"/>
                </a:lnTo>
                <a:lnTo>
                  <a:pt x="2062" y="8402"/>
                </a:lnTo>
                <a:lnTo>
                  <a:pt x="2073" y="8401"/>
                </a:lnTo>
                <a:lnTo>
                  <a:pt x="2083" y="8400"/>
                </a:lnTo>
                <a:lnTo>
                  <a:pt x="2094" y="8397"/>
                </a:lnTo>
                <a:lnTo>
                  <a:pt x="2104" y="8394"/>
                </a:lnTo>
                <a:lnTo>
                  <a:pt x="2114" y="8388"/>
                </a:lnTo>
                <a:close/>
                <a:moveTo>
                  <a:pt x="3340" y="7736"/>
                </a:moveTo>
                <a:lnTo>
                  <a:pt x="3350" y="7731"/>
                </a:lnTo>
                <a:lnTo>
                  <a:pt x="3359" y="7724"/>
                </a:lnTo>
                <a:lnTo>
                  <a:pt x="3367" y="7717"/>
                </a:lnTo>
                <a:lnTo>
                  <a:pt x="3374" y="7709"/>
                </a:lnTo>
                <a:lnTo>
                  <a:pt x="3381" y="7700"/>
                </a:lnTo>
                <a:lnTo>
                  <a:pt x="3386" y="7691"/>
                </a:lnTo>
                <a:lnTo>
                  <a:pt x="3391" y="7681"/>
                </a:lnTo>
                <a:lnTo>
                  <a:pt x="3394" y="7672"/>
                </a:lnTo>
                <a:lnTo>
                  <a:pt x="3396" y="7662"/>
                </a:lnTo>
                <a:lnTo>
                  <a:pt x="3399" y="7651"/>
                </a:lnTo>
                <a:lnTo>
                  <a:pt x="3399" y="7641"/>
                </a:lnTo>
                <a:lnTo>
                  <a:pt x="3399" y="7630"/>
                </a:lnTo>
                <a:lnTo>
                  <a:pt x="3397" y="7620"/>
                </a:lnTo>
                <a:lnTo>
                  <a:pt x="3394" y="7610"/>
                </a:lnTo>
                <a:lnTo>
                  <a:pt x="3391" y="7598"/>
                </a:lnTo>
                <a:lnTo>
                  <a:pt x="3386" y="7588"/>
                </a:lnTo>
                <a:lnTo>
                  <a:pt x="3381" y="7579"/>
                </a:lnTo>
                <a:lnTo>
                  <a:pt x="3374" y="7570"/>
                </a:lnTo>
                <a:lnTo>
                  <a:pt x="3366" y="7562"/>
                </a:lnTo>
                <a:lnTo>
                  <a:pt x="3358" y="7555"/>
                </a:lnTo>
                <a:lnTo>
                  <a:pt x="3350" y="7549"/>
                </a:lnTo>
                <a:lnTo>
                  <a:pt x="3341" y="7543"/>
                </a:lnTo>
                <a:lnTo>
                  <a:pt x="3331" y="7539"/>
                </a:lnTo>
                <a:lnTo>
                  <a:pt x="3321" y="7535"/>
                </a:lnTo>
                <a:lnTo>
                  <a:pt x="3311" y="7532"/>
                </a:lnTo>
                <a:lnTo>
                  <a:pt x="3301" y="7531"/>
                </a:lnTo>
                <a:lnTo>
                  <a:pt x="3290" y="7530"/>
                </a:lnTo>
                <a:lnTo>
                  <a:pt x="3280" y="7531"/>
                </a:lnTo>
                <a:lnTo>
                  <a:pt x="3270" y="7532"/>
                </a:lnTo>
                <a:lnTo>
                  <a:pt x="3259" y="7534"/>
                </a:lnTo>
                <a:lnTo>
                  <a:pt x="3248" y="7539"/>
                </a:lnTo>
                <a:lnTo>
                  <a:pt x="3238" y="7543"/>
                </a:lnTo>
                <a:lnTo>
                  <a:pt x="3228" y="7549"/>
                </a:lnTo>
                <a:lnTo>
                  <a:pt x="3219" y="7556"/>
                </a:lnTo>
                <a:lnTo>
                  <a:pt x="3211" y="7562"/>
                </a:lnTo>
                <a:lnTo>
                  <a:pt x="3205" y="7570"/>
                </a:lnTo>
                <a:lnTo>
                  <a:pt x="3198" y="7579"/>
                </a:lnTo>
                <a:lnTo>
                  <a:pt x="3192" y="7588"/>
                </a:lnTo>
                <a:lnTo>
                  <a:pt x="3188" y="7598"/>
                </a:lnTo>
                <a:lnTo>
                  <a:pt x="3185" y="7607"/>
                </a:lnTo>
                <a:lnTo>
                  <a:pt x="3182" y="7617"/>
                </a:lnTo>
                <a:lnTo>
                  <a:pt x="3180" y="7629"/>
                </a:lnTo>
                <a:lnTo>
                  <a:pt x="3180" y="7639"/>
                </a:lnTo>
                <a:lnTo>
                  <a:pt x="3180" y="7650"/>
                </a:lnTo>
                <a:lnTo>
                  <a:pt x="3182" y="7660"/>
                </a:lnTo>
                <a:lnTo>
                  <a:pt x="3185" y="7671"/>
                </a:lnTo>
                <a:lnTo>
                  <a:pt x="3188" y="7681"/>
                </a:lnTo>
                <a:lnTo>
                  <a:pt x="3192" y="7691"/>
                </a:lnTo>
                <a:lnTo>
                  <a:pt x="3198" y="7700"/>
                </a:lnTo>
                <a:lnTo>
                  <a:pt x="3205" y="7709"/>
                </a:lnTo>
                <a:lnTo>
                  <a:pt x="3213" y="7717"/>
                </a:lnTo>
                <a:lnTo>
                  <a:pt x="3220" y="7725"/>
                </a:lnTo>
                <a:lnTo>
                  <a:pt x="3229" y="7731"/>
                </a:lnTo>
                <a:lnTo>
                  <a:pt x="3238" y="7736"/>
                </a:lnTo>
                <a:lnTo>
                  <a:pt x="3247" y="7741"/>
                </a:lnTo>
                <a:lnTo>
                  <a:pt x="3257" y="7744"/>
                </a:lnTo>
                <a:lnTo>
                  <a:pt x="3267" y="7748"/>
                </a:lnTo>
                <a:lnTo>
                  <a:pt x="3278" y="7749"/>
                </a:lnTo>
                <a:lnTo>
                  <a:pt x="3289" y="7750"/>
                </a:lnTo>
                <a:lnTo>
                  <a:pt x="3299" y="7749"/>
                </a:lnTo>
                <a:lnTo>
                  <a:pt x="3310" y="7748"/>
                </a:lnTo>
                <a:lnTo>
                  <a:pt x="3320" y="7745"/>
                </a:lnTo>
                <a:lnTo>
                  <a:pt x="3330" y="7741"/>
                </a:lnTo>
                <a:lnTo>
                  <a:pt x="3340" y="7736"/>
                </a:lnTo>
                <a:close/>
                <a:moveTo>
                  <a:pt x="4568" y="7084"/>
                </a:moveTo>
                <a:lnTo>
                  <a:pt x="4577" y="7079"/>
                </a:lnTo>
                <a:lnTo>
                  <a:pt x="4586" y="7072"/>
                </a:lnTo>
                <a:lnTo>
                  <a:pt x="4593" y="7065"/>
                </a:lnTo>
                <a:lnTo>
                  <a:pt x="4601" y="7057"/>
                </a:lnTo>
                <a:lnTo>
                  <a:pt x="4607" y="7048"/>
                </a:lnTo>
                <a:lnTo>
                  <a:pt x="4612" y="7039"/>
                </a:lnTo>
                <a:lnTo>
                  <a:pt x="4617" y="7029"/>
                </a:lnTo>
                <a:lnTo>
                  <a:pt x="4620" y="7020"/>
                </a:lnTo>
                <a:lnTo>
                  <a:pt x="4624" y="7010"/>
                </a:lnTo>
                <a:lnTo>
                  <a:pt x="4625" y="6999"/>
                </a:lnTo>
                <a:lnTo>
                  <a:pt x="4626" y="6989"/>
                </a:lnTo>
                <a:lnTo>
                  <a:pt x="4625" y="6978"/>
                </a:lnTo>
                <a:lnTo>
                  <a:pt x="4624" y="6968"/>
                </a:lnTo>
                <a:lnTo>
                  <a:pt x="4621" y="6958"/>
                </a:lnTo>
                <a:lnTo>
                  <a:pt x="4617" y="6946"/>
                </a:lnTo>
                <a:lnTo>
                  <a:pt x="4612" y="6936"/>
                </a:lnTo>
                <a:lnTo>
                  <a:pt x="4607" y="6927"/>
                </a:lnTo>
                <a:lnTo>
                  <a:pt x="4600" y="6918"/>
                </a:lnTo>
                <a:lnTo>
                  <a:pt x="4593" y="6910"/>
                </a:lnTo>
                <a:lnTo>
                  <a:pt x="4586" y="6903"/>
                </a:lnTo>
                <a:lnTo>
                  <a:pt x="4577" y="6897"/>
                </a:lnTo>
                <a:lnTo>
                  <a:pt x="4568" y="6891"/>
                </a:lnTo>
                <a:lnTo>
                  <a:pt x="4558" y="6887"/>
                </a:lnTo>
                <a:lnTo>
                  <a:pt x="4549" y="6883"/>
                </a:lnTo>
                <a:lnTo>
                  <a:pt x="4538" y="6880"/>
                </a:lnTo>
                <a:lnTo>
                  <a:pt x="4527" y="6879"/>
                </a:lnTo>
                <a:lnTo>
                  <a:pt x="4517" y="6878"/>
                </a:lnTo>
                <a:lnTo>
                  <a:pt x="4506" y="6879"/>
                </a:lnTo>
                <a:lnTo>
                  <a:pt x="4496" y="6880"/>
                </a:lnTo>
                <a:lnTo>
                  <a:pt x="4486" y="6882"/>
                </a:lnTo>
                <a:lnTo>
                  <a:pt x="4475" y="6887"/>
                </a:lnTo>
                <a:lnTo>
                  <a:pt x="4464" y="6891"/>
                </a:lnTo>
                <a:lnTo>
                  <a:pt x="4456" y="6897"/>
                </a:lnTo>
                <a:lnTo>
                  <a:pt x="4447" y="6904"/>
                </a:lnTo>
                <a:lnTo>
                  <a:pt x="4439" y="6910"/>
                </a:lnTo>
                <a:lnTo>
                  <a:pt x="4431" y="6918"/>
                </a:lnTo>
                <a:lnTo>
                  <a:pt x="4425" y="6927"/>
                </a:lnTo>
                <a:lnTo>
                  <a:pt x="4420" y="6936"/>
                </a:lnTo>
                <a:lnTo>
                  <a:pt x="4415" y="6946"/>
                </a:lnTo>
                <a:lnTo>
                  <a:pt x="4412" y="6955"/>
                </a:lnTo>
                <a:lnTo>
                  <a:pt x="4408" y="6965"/>
                </a:lnTo>
                <a:lnTo>
                  <a:pt x="4407" y="6977"/>
                </a:lnTo>
                <a:lnTo>
                  <a:pt x="4406" y="6987"/>
                </a:lnTo>
                <a:lnTo>
                  <a:pt x="4407" y="6998"/>
                </a:lnTo>
                <a:lnTo>
                  <a:pt x="4408" y="7008"/>
                </a:lnTo>
                <a:lnTo>
                  <a:pt x="4411" y="7018"/>
                </a:lnTo>
                <a:lnTo>
                  <a:pt x="4415" y="7029"/>
                </a:lnTo>
                <a:lnTo>
                  <a:pt x="4420" y="7039"/>
                </a:lnTo>
                <a:lnTo>
                  <a:pt x="4425" y="7048"/>
                </a:lnTo>
                <a:lnTo>
                  <a:pt x="4432" y="7057"/>
                </a:lnTo>
                <a:lnTo>
                  <a:pt x="4439" y="7065"/>
                </a:lnTo>
                <a:lnTo>
                  <a:pt x="4447" y="7073"/>
                </a:lnTo>
                <a:lnTo>
                  <a:pt x="4456" y="7079"/>
                </a:lnTo>
                <a:lnTo>
                  <a:pt x="4464" y="7084"/>
                </a:lnTo>
                <a:lnTo>
                  <a:pt x="4475" y="7089"/>
                </a:lnTo>
                <a:lnTo>
                  <a:pt x="4484" y="7092"/>
                </a:lnTo>
                <a:lnTo>
                  <a:pt x="4494" y="7096"/>
                </a:lnTo>
                <a:lnTo>
                  <a:pt x="4505" y="7097"/>
                </a:lnTo>
                <a:lnTo>
                  <a:pt x="4515" y="7098"/>
                </a:lnTo>
                <a:lnTo>
                  <a:pt x="4526" y="7097"/>
                </a:lnTo>
                <a:lnTo>
                  <a:pt x="4536" y="7096"/>
                </a:lnTo>
                <a:lnTo>
                  <a:pt x="4546" y="7093"/>
                </a:lnTo>
                <a:lnTo>
                  <a:pt x="4558" y="7090"/>
                </a:lnTo>
                <a:lnTo>
                  <a:pt x="4568" y="7084"/>
                </a:lnTo>
                <a:close/>
                <a:moveTo>
                  <a:pt x="5794" y="6432"/>
                </a:moveTo>
                <a:lnTo>
                  <a:pt x="5804" y="6427"/>
                </a:lnTo>
                <a:lnTo>
                  <a:pt x="5813" y="6420"/>
                </a:lnTo>
                <a:lnTo>
                  <a:pt x="5821" y="6413"/>
                </a:lnTo>
                <a:lnTo>
                  <a:pt x="5827" y="6405"/>
                </a:lnTo>
                <a:lnTo>
                  <a:pt x="5834" y="6396"/>
                </a:lnTo>
                <a:lnTo>
                  <a:pt x="5840" y="6387"/>
                </a:lnTo>
                <a:lnTo>
                  <a:pt x="5844" y="6377"/>
                </a:lnTo>
                <a:lnTo>
                  <a:pt x="5848" y="6368"/>
                </a:lnTo>
                <a:lnTo>
                  <a:pt x="5850" y="6358"/>
                </a:lnTo>
                <a:lnTo>
                  <a:pt x="5852" y="6347"/>
                </a:lnTo>
                <a:lnTo>
                  <a:pt x="5852" y="6337"/>
                </a:lnTo>
                <a:lnTo>
                  <a:pt x="5852" y="6326"/>
                </a:lnTo>
                <a:lnTo>
                  <a:pt x="5850" y="6316"/>
                </a:lnTo>
                <a:lnTo>
                  <a:pt x="5848" y="6306"/>
                </a:lnTo>
                <a:lnTo>
                  <a:pt x="5844" y="6294"/>
                </a:lnTo>
                <a:lnTo>
                  <a:pt x="5840" y="6284"/>
                </a:lnTo>
                <a:lnTo>
                  <a:pt x="5833" y="6275"/>
                </a:lnTo>
                <a:lnTo>
                  <a:pt x="5827" y="6266"/>
                </a:lnTo>
                <a:lnTo>
                  <a:pt x="5820" y="6258"/>
                </a:lnTo>
                <a:lnTo>
                  <a:pt x="5812" y="6251"/>
                </a:lnTo>
                <a:lnTo>
                  <a:pt x="5803" y="6245"/>
                </a:lnTo>
                <a:lnTo>
                  <a:pt x="5794" y="6239"/>
                </a:lnTo>
                <a:lnTo>
                  <a:pt x="5785" y="6235"/>
                </a:lnTo>
                <a:lnTo>
                  <a:pt x="5775" y="6232"/>
                </a:lnTo>
                <a:lnTo>
                  <a:pt x="5765" y="6228"/>
                </a:lnTo>
                <a:lnTo>
                  <a:pt x="5755" y="6227"/>
                </a:lnTo>
                <a:lnTo>
                  <a:pt x="5743" y="6226"/>
                </a:lnTo>
                <a:lnTo>
                  <a:pt x="5733" y="6227"/>
                </a:lnTo>
                <a:lnTo>
                  <a:pt x="5722" y="6228"/>
                </a:lnTo>
                <a:lnTo>
                  <a:pt x="5712" y="6230"/>
                </a:lnTo>
                <a:lnTo>
                  <a:pt x="5702" y="6235"/>
                </a:lnTo>
                <a:lnTo>
                  <a:pt x="5692" y="6239"/>
                </a:lnTo>
                <a:lnTo>
                  <a:pt x="5682" y="6245"/>
                </a:lnTo>
                <a:lnTo>
                  <a:pt x="5673" y="6252"/>
                </a:lnTo>
                <a:lnTo>
                  <a:pt x="5665" y="6258"/>
                </a:lnTo>
                <a:lnTo>
                  <a:pt x="5658" y="6266"/>
                </a:lnTo>
                <a:lnTo>
                  <a:pt x="5651" y="6275"/>
                </a:lnTo>
                <a:lnTo>
                  <a:pt x="5646" y="6284"/>
                </a:lnTo>
                <a:lnTo>
                  <a:pt x="5641" y="6294"/>
                </a:lnTo>
                <a:lnTo>
                  <a:pt x="5638" y="6303"/>
                </a:lnTo>
                <a:lnTo>
                  <a:pt x="5636" y="6313"/>
                </a:lnTo>
                <a:lnTo>
                  <a:pt x="5633" y="6325"/>
                </a:lnTo>
                <a:lnTo>
                  <a:pt x="5633" y="6335"/>
                </a:lnTo>
                <a:lnTo>
                  <a:pt x="5633" y="6346"/>
                </a:lnTo>
                <a:lnTo>
                  <a:pt x="5635" y="6356"/>
                </a:lnTo>
                <a:lnTo>
                  <a:pt x="5638" y="6367"/>
                </a:lnTo>
                <a:lnTo>
                  <a:pt x="5641" y="6377"/>
                </a:lnTo>
                <a:lnTo>
                  <a:pt x="5646" y="6387"/>
                </a:lnTo>
                <a:lnTo>
                  <a:pt x="5651" y="6396"/>
                </a:lnTo>
                <a:lnTo>
                  <a:pt x="5658" y="6405"/>
                </a:lnTo>
                <a:lnTo>
                  <a:pt x="5666" y="6413"/>
                </a:lnTo>
                <a:lnTo>
                  <a:pt x="5674" y="6421"/>
                </a:lnTo>
                <a:lnTo>
                  <a:pt x="5682" y="6427"/>
                </a:lnTo>
                <a:lnTo>
                  <a:pt x="5691" y="6432"/>
                </a:lnTo>
                <a:lnTo>
                  <a:pt x="5701" y="6437"/>
                </a:lnTo>
                <a:lnTo>
                  <a:pt x="5711" y="6440"/>
                </a:lnTo>
                <a:lnTo>
                  <a:pt x="5721" y="6444"/>
                </a:lnTo>
                <a:lnTo>
                  <a:pt x="5731" y="6445"/>
                </a:lnTo>
                <a:lnTo>
                  <a:pt x="5742" y="6446"/>
                </a:lnTo>
                <a:lnTo>
                  <a:pt x="5752" y="6445"/>
                </a:lnTo>
                <a:lnTo>
                  <a:pt x="5762" y="6444"/>
                </a:lnTo>
                <a:lnTo>
                  <a:pt x="5774" y="6441"/>
                </a:lnTo>
                <a:lnTo>
                  <a:pt x="5784" y="6438"/>
                </a:lnTo>
                <a:lnTo>
                  <a:pt x="5794" y="6432"/>
                </a:lnTo>
                <a:close/>
                <a:moveTo>
                  <a:pt x="7021" y="5780"/>
                </a:moveTo>
                <a:lnTo>
                  <a:pt x="7030" y="5775"/>
                </a:lnTo>
                <a:lnTo>
                  <a:pt x="7039" y="5768"/>
                </a:lnTo>
                <a:lnTo>
                  <a:pt x="7047" y="5761"/>
                </a:lnTo>
                <a:lnTo>
                  <a:pt x="7055" y="5753"/>
                </a:lnTo>
                <a:lnTo>
                  <a:pt x="7060" y="5744"/>
                </a:lnTo>
                <a:lnTo>
                  <a:pt x="7066" y="5736"/>
                </a:lnTo>
                <a:lnTo>
                  <a:pt x="7070" y="5725"/>
                </a:lnTo>
                <a:lnTo>
                  <a:pt x="7074" y="5716"/>
                </a:lnTo>
                <a:lnTo>
                  <a:pt x="7076" y="5706"/>
                </a:lnTo>
                <a:lnTo>
                  <a:pt x="7078" y="5695"/>
                </a:lnTo>
                <a:lnTo>
                  <a:pt x="7078" y="5685"/>
                </a:lnTo>
                <a:lnTo>
                  <a:pt x="7078" y="5674"/>
                </a:lnTo>
                <a:lnTo>
                  <a:pt x="7077" y="5664"/>
                </a:lnTo>
                <a:lnTo>
                  <a:pt x="7075" y="5654"/>
                </a:lnTo>
                <a:lnTo>
                  <a:pt x="7070" y="5642"/>
                </a:lnTo>
                <a:lnTo>
                  <a:pt x="7066" y="5632"/>
                </a:lnTo>
                <a:lnTo>
                  <a:pt x="7060" y="5623"/>
                </a:lnTo>
                <a:lnTo>
                  <a:pt x="7054" y="5614"/>
                </a:lnTo>
                <a:lnTo>
                  <a:pt x="7047" y="5606"/>
                </a:lnTo>
                <a:lnTo>
                  <a:pt x="7038" y="5599"/>
                </a:lnTo>
                <a:lnTo>
                  <a:pt x="7030" y="5593"/>
                </a:lnTo>
                <a:lnTo>
                  <a:pt x="7021" y="5587"/>
                </a:lnTo>
                <a:lnTo>
                  <a:pt x="7011" y="5583"/>
                </a:lnTo>
                <a:lnTo>
                  <a:pt x="7001" y="5580"/>
                </a:lnTo>
                <a:lnTo>
                  <a:pt x="6991" y="5576"/>
                </a:lnTo>
                <a:lnTo>
                  <a:pt x="6981" y="5575"/>
                </a:lnTo>
                <a:lnTo>
                  <a:pt x="6971" y="5574"/>
                </a:lnTo>
                <a:lnTo>
                  <a:pt x="6959" y="5575"/>
                </a:lnTo>
                <a:lnTo>
                  <a:pt x="6949" y="5576"/>
                </a:lnTo>
                <a:lnTo>
                  <a:pt x="6938" y="5578"/>
                </a:lnTo>
                <a:lnTo>
                  <a:pt x="6928" y="5583"/>
                </a:lnTo>
                <a:lnTo>
                  <a:pt x="6918" y="5587"/>
                </a:lnTo>
                <a:lnTo>
                  <a:pt x="6908" y="5593"/>
                </a:lnTo>
                <a:lnTo>
                  <a:pt x="6900" y="5600"/>
                </a:lnTo>
                <a:lnTo>
                  <a:pt x="6891" y="5606"/>
                </a:lnTo>
                <a:lnTo>
                  <a:pt x="6884" y="5614"/>
                </a:lnTo>
                <a:lnTo>
                  <a:pt x="6878" y="5623"/>
                </a:lnTo>
                <a:lnTo>
                  <a:pt x="6873" y="5632"/>
                </a:lnTo>
                <a:lnTo>
                  <a:pt x="6869" y="5642"/>
                </a:lnTo>
                <a:lnTo>
                  <a:pt x="6864" y="5651"/>
                </a:lnTo>
                <a:lnTo>
                  <a:pt x="6862" y="5661"/>
                </a:lnTo>
                <a:lnTo>
                  <a:pt x="6861" y="5673"/>
                </a:lnTo>
                <a:lnTo>
                  <a:pt x="6860" y="5683"/>
                </a:lnTo>
                <a:lnTo>
                  <a:pt x="6861" y="5694"/>
                </a:lnTo>
                <a:lnTo>
                  <a:pt x="6862" y="5704"/>
                </a:lnTo>
                <a:lnTo>
                  <a:pt x="6864" y="5715"/>
                </a:lnTo>
                <a:lnTo>
                  <a:pt x="6867" y="5725"/>
                </a:lnTo>
                <a:lnTo>
                  <a:pt x="6873" y="5736"/>
                </a:lnTo>
                <a:lnTo>
                  <a:pt x="6879" y="5744"/>
                </a:lnTo>
                <a:lnTo>
                  <a:pt x="6885" y="5753"/>
                </a:lnTo>
                <a:lnTo>
                  <a:pt x="6892" y="5761"/>
                </a:lnTo>
                <a:lnTo>
                  <a:pt x="6900" y="5769"/>
                </a:lnTo>
                <a:lnTo>
                  <a:pt x="6909" y="5775"/>
                </a:lnTo>
                <a:lnTo>
                  <a:pt x="6918" y="5780"/>
                </a:lnTo>
                <a:lnTo>
                  <a:pt x="6927" y="5785"/>
                </a:lnTo>
                <a:lnTo>
                  <a:pt x="6937" y="5788"/>
                </a:lnTo>
                <a:lnTo>
                  <a:pt x="6947" y="5792"/>
                </a:lnTo>
                <a:lnTo>
                  <a:pt x="6958" y="5793"/>
                </a:lnTo>
                <a:lnTo>
                  <a:pt x="6968" y="5794"/>
                </a:lnTo>
                <a:lnTo>
                  <a:pt x="6978" y="5793"/>
                </a:lnTo>
                <a:lnTo>
                  <a:pt x="6990" y="5792"/>
                </a:lnTo>
                <a:lnTo>
                  <a:pt x="7000" y="5789"/>
                </a:lnTo>
                <a:lnTo>
                  <a:pt x="7011" y="5786"/>
                </a:lnTo>
                <a:lnTo>
                  <a:pt x="7021" y="5780"/>
                </a:lnTo>
                <a:close/>
                <a:moveTo>
                  <a:pt x="8247" y="5128"/>
                </a:moveTo>
                <a:lnTo>
                  <a:pt x="8257" y="5123"/>
                </a:lnTo>
                <a:lnTo>
                  <a:pt x="8265" y="5116"/>
                </a:lnTo>
                <a:lnTo>
                  <a:pt x="8274" y="5109"/>
                </a:lnTo>
                <a:lnTo>
                  <a:pt x="8281" y="5101"/>
                </a:lnTo>
                <a:lnTo>
                  <a:pt x="8288" y="5092"/>
                </a:lnTo>
                <a:lnTo>
                  <a:pt x="8292" y="5084"/>
                </a:lnTo>
                <a:lnTo>
                  <a:pt x="8296" y="5073"/>
                </a:lnTo>
                <a:lnTo>
                  <a:pt x="8301" y="5064"/>
                </a:lnTo>
                <a:lnTo>
                  <a:pt x="8303" y="5054"/>
                </a:lnTo>
                <a:lnTo>
                  <a:pt x="8304" y="5043"/>
                </a:lnTo>
                <a:lnTo>
                  <a:pt x="8305" y="5033"/>
                </a:lnTo>
                <a:lnTo>
                  <a:pt x="8304" y="5022"/>
                </a:lnTo>
                <a:lnTo>
                  <a:pt x="8303" y="5012"/>
                </a:lnTo>
                <a:lnTo>
                  <a:pt x="8301" y="5002"/>
                </a:lnTo>
                <a:lnTo>
                  <a:pt x="8298" y="4990"/>
                </a:lnTo>
                <a:lnTo>
                  <a:pt x="8292" y="4980"/>
                </a:lnTo>
                <a:lnTo>
                  <a:pt x="8286" y="4971"/>
                </a:lnTo>
                <a:lnTo>
                  <a:pt x="8280" y="4962"/>
                </a:lnTo>
                <a:lnTo>
                  <a:pt x="8273" y="4954"/>
                </a:lnTo>
                <a:lnTo>
                  <a:pt x="8265" y="4947"/>
                </a:lnTo>
                <a:lnTo>
                  <a:pt x="8256" y="4941"/>
                </a:lnTo>
                <a:lnTo>
                  <a:pt x="8247" y="4935"/>
                </a:lnTo>
                <a:lnTo>
                  <a:pt x="8238" y="4931"/>
                </a:lnTo>
                <a:lnTo>
                  <a:pt x="8228" y="4928"/>
                </a:lnTo>
                <a:lnTo>
                  <a:pt x="8218" y="4924"/>
                </a:lnTo>
                <a:lnTo>
                  <a:pt x="8207" y="4923"/>
                </a:lnTo>
                <a:lnTo>
                  <a:pt x="8197" y="4922"/>
                </a:lnTo>
                <a:lnTo>
                  <a:pt x="8187" y="4923"/>
                </a:lnTo>
                <a:lnTo>
                  <a:pt x="8175" y="4924"/>
                </a:lnTo>
                <a:lnTo>
                  <a:pt x="8165" y="4926"/>
                </a:lnTo>
                <a:lnTo>
                  <a:pt x="8154" y="4931"/>
                </a:lnTo>
                <a:lnTo>
                  <a:pt x="8144" y="4935"/>
                </a:lnTo>
                <a:lnTo>
                  <a:pt x="8135" y="4941"/>
                </a:lnTo>
                <a:lnTo>
                  <a:pt x="8126" y="4948"/>
                </a:lnTo>
                <a:lnTo>
                  <a:pt x="8118" y="4954"/>
                </a:lnTo>
                <a:lnTo>
                  <a:pt x="8110" y="4962"/>
                </a:lnTo>
                <a:lnTo>
                  <a:pt x="8105" y="4971"/>
                </a:lnTo>
                <a:lnTo>
                  <a:pt x="8099" y="4980"/>
                </a:lnTo>
                <a:lnTo>
                  <a:pt x="8095" y="4990"/>
                </a:lnTo>
                <a:lnTo>
                  <a:pt x="8091" y="4999"/>
                </a:lnTo>
                <a:lnTo>
                  <a:pt x="8089" y="5011"/>
                </a:lnTo>
                <a:lnTo>
                  <a:pt x="8087" y="5021"/>
                </a:lnTo>
                <a:lnTo>
                  <a:pt x="8087" y="5031"/>
                </a:lnTo>
                <a:lnTo>
                  <a:pt x="8087" y="5042"/>
                </a:lnTo>
                <a:lnTo>
                  <a:pt x="8088" y="5052"/>
                </a:lnTo>
                <a:lnTo>
                  <a:pt x="8090" y="5063"/>
                </a:lnTo>
                <a:lnTo>
                  <a:pt x="8095" y="5073"/>
                </a:lnTo>
                <a:lnTo>
                  <a:pt x="8099" y="5084"/>
                </a:lnTo>
                <a:lnTo>
                  <a:pt x="8105" y="5092"/>
                </a:lnTo>
                <a:lnTo>
                  <a:pt x="8112" y="5101"/>
                </a:lnTo>
                <a:lnTo>
                  <a:pt x="8118" y="5109"/>
                </a:lnTo>
                <a:lnTo>
                  <a:pt x="8127" y="5117"/>
                </a:lnTo>
                <a:lnTo>
                  <a:pt x="8135" y="5123"/>
                </a:lnTo>
                <a:lnTo>
                  <a:pt x="8144" y="5128"/>
                </a:lnTo>
                <a:lnTo>
                  <a:pt x="8154" y="5133"/>
                </a:lnTo>
                <a:lnTo>
                  <a:pt x="8164" y="5136"/>
                </a:lnTo>
                <a:lnTo>
                  <a:pt x="8174" y="5140"/>
                </a:lnTo>
                <a:lnTo>
                  <a:pt x="8184" y="5141"/>
                </a:lnTo>
                <a:lnTo>
                  <a:pt x="8194" y="5142"/>
                </a:lnTo>
                <a:lnTo>
                  <a:pt x="8206" y="5141"/>
                </a:lnTo>
                <a:lnTo>
                  <a:pt x="8216" y="5140"/>
                </a:lnTo>
                <a:lnTo>
                  <a:pt x="8227" y="5137"/>
                </a:lnTo>
                <a:lnTo>
                  <a:pt x="8237" y="5134"/>
                </a:lnTo>
                <a:lnTo>
                  <a:pt x="8247" y="5128"/>
                </a:lnTo>
                <a:close/>
                <a:moveTo>
                  <a:pt x="9473" y="4476"/>
                </a:moveTo>
                <a:lnTo>
                  <a:pt x="9483" y="4471"/>
                </a:lnTo>
                <a:lnTo>
                  <a:pt x="9492" y="4464"/>
                </a:lnTo>
                <a:lnTo>
                  <a:pt x="9500" y="4457"/>
                </a:lnTo>
                <a:lnTo>
                  <a:pt x="9507" y="4449"/>
                </a:lnTo>
                <a:lnTo>
                  <a:pt x="9514" y="4440"/>
                </a:lnTo>
                <a:lnTo>
                  <a:pt x="9519" y="4432"/>
                </a:lnTo>
                <a:lnTo>
                  <a:pt x="9524" y="4421"/>
                </a:lnTo>
                <a:lnTo>
                  <a:pt x="9527" y="4412"/>
                </a:lnTo>
                <a:lnTo>
                  <a:pt x="9529" y="4402"/>
                </a:lnTo>
                <a:lnTo>
                  <a:pt x="9532" y="4391"/>
                </a:lnTo>
                <a:lnTo>
                  <a:pt x="9532" y="4381"/>
                </a:lnTo>
                <a:lnTo>
                  <a:pt x="9532" y="4370"/>
                </a:lnTo>
                <a:lnTo>
                  <a:pt x="9530" y="4360"/>
                </a:lnTo>
                <a:lnTo>
                  <a:pt x="9527" y="4350"/>
                </a:lnTo>
                <a:lnTo>
                  <a:pt x="9524" y="4338"/>
                </a:lnTo>
                <a:lnTo>
                  <a:pt x="9519" y="4328"/>
                </a:lnTo>
                <a:lnTo>
                  <a:pt x="9514" y="4319"/>
                </a:lnTo>
                <a:lnTo>
                  <a:pt x="9507" y="4310"/>
                </a:lnTo>
                <a:lnTo>
                  <a:pt x="9499" y="4302"/>
                </a:lnTo>
                <a:lnTo>
                  <a:pt x="9491" y="4295"/>
                </a:lnTo>
                <a:lnTo>
                  <a:pt x="9483" y="4289"/>
                </a:lnTo>
                <a:lnTo>
                  <a:pt x="9473" y="4283"/>
                </a:lnTo>
                <a:lnTo>
                  <a:pt x="9464" y="4279"/>
                </a:lnTo>
                <a:lnTo>
                  <a:pt x="9454" y="4276"/>
                </a:lnTo>
                <a:lnTo>
                  <a:pt x="9444" y="4272"/>
                </a:lnTo>
                <a:lnTo>
                  <a:pt x="9434" y="4271"/>
                </a:lnTo>
                <a:lnTo>
                  <a:pt x="9423" y="4270"/>
                </a:lnTo>
                <a:lnTo>
                  <a:pt x="9413" y="4271"/>
                </a:lnTo>
                <a:lnTo>
                  <a:pt x="9402" y="4272"/>
                </a:lnTo>
                <a:lnTo>
                  <a:pt x="9391" y="4274"/>
                </a:lnTo>
                <a:lnTo>
                  <a:pt x="9381" y="4279"/>
                </a:lnTo>
                <a:lnTo>
                  <a:pt x="9371" y="4283"/>
                </a:lnTo>
                <a:lnTo>
                  <a:pt x="9361" y="4289"/>
                </a:lnTo>
                <a:lnTo>
                  <a:pt x="9352" y="4296"/>
                </a:lnTo>
                <a:lnTo>
                  <a:pt x="9344" y="4302"/>
                </a:lnTo>
                <a:lnTo>
                  <a:pt x="9338" y="4310"/>
                </a:lnTo>
                <a:lnTo>
                  <a:pt x="9331" y="4319"/>
                </a:lnTo>
                <a:lnTo>
                  <a:pt x="9325" y="4328"/>
                </a:lnTo>
                <a:lnTo>
                  <a:pt x="9321" y="4338"/>
                </a:lnTo>
                <a:lnTo>
                  <a:pt x="9318" y="4347"/>
                </a:lnTo>
                <a:lnTo>
                  <a:pt x="9315" y="4357"/>
                </a:lnTo>
                <a:lnTo>
                  <a:pt x="9313" y="4369"/>
                </a:lnTo>
                <a:lnTo>
                  <a:pt x="9313" y="4379"/>
                </a:lnTo>
                <a:lnTo>
                  <a:pt x="9313" y="4390"/>
                </a:lnTo>
                <a:lnTo>
                  <a:pt x="9315" y="4400"/>
                </a:lnTo>
                <a:lnTo>
                  <a:pt x="9318" y="4411"/>
                </a:lnTo>
                <a:lnTo>
                  <a:pt x="9321" y="4421"/>
                </a:lnTo>
                <a:lnTo>
                  <a:pt x="9325" y="4432"/>
                </a:lnTo>
                <a:lnTo>
                  <a:pt x="9331" y="4440"/>
                </a:lnTo>
                <a:lnTo>
                  <a:pt x="9338" y="4449"/>
                </a:lnTo>
                <a:lnTo>
                  <a:pt x="9346" y="4457"/>
                </a:lnTo>
                <a:lnTo>
                  <a:pt x="9353" y="4465"/>
                </a:lnTo>
                <a:lnTo>
                  <a:pt x="9362" y="4471"/>
                </a:lnTo>
                <a:lnTo>
                  <a:pt x="9371" y="4476"/>
                </a:lnTo>
                <a:lnTo>
                  <a:pt x="9380" y="4481"/>
                </a:lnTo>
                <a:lnTo>
                  <a:pt x="9390" y="4484"/>
                </a:lnTo>
                <a:lnTo>
                  <a:pt x="9400" y="4488"/>
                </a:lnTo>
                <a:lnTo>
                  <a:pt x="9411" y="4489"/>
                </a:lnTo>
                <a:lnTo>
                  <a:pt x="9422" y="4490"/>
                </a:lnTo>
                <a:lnTo>
                  <a:pt x="9432" y="4489"/>
                </a:lnTo>
                <a:lnTo>
                  <a:pt x="9443" y="4488"/>
                </a:lnTo>
                <a:lnTo>
                  <a:pt x="9453" y="4485"/>
                </a:lnTo>
                <a:lnTo>
                  <a:pt x="9463" y="4482"/>
                </a:lnTo>
                <a:lnTo>
                  <a:pt x="9473" y="4476"/>
                </a:lnTo>
                <a:close/>
                <a:moveTo>
                  <a:pt x="10701" y="3824"/>
                </a:moveTo>
                <a:lnTo>
                  <a:pt x="10710" y="3819"/>
                </a:lnTo>
                <a:lnTo>
                  <a:pt x="10718" y="3812"/>
                </a:lnTo>
                <a:lnTo>
                  <a:pt x="10726" y="3805"/>
                </a:lnTo>
                <a:lnTo>
                  <a:pt x="10734" y="3797"/>
                </a:lnTo>
                <a:lnTo>
                  <a:pt x="10740" y="3789"/>
                </a:lnTo>
                <a:lnTo>
                  <a:pt x="10745" y="3780"/>
                </a:lnTo>
                <a:lnTo>
                  <a:pt x="10750" y="3769"/>
                </a:lnTo>
                <a:lnTo>
                  <a:pt x="10753" y="3760"/>
                </a:lnTo>
                <a:lnTo>
                  <a:pt x="10757" y="3750"/>
                </a:lnTo>
                <a:lnTo>
                  <a:pt x="10758" y="3739"/>
                </a:lnTo>
                <a:lnTo>
                  <a:pt x="10759" y="3729"/>
                </a:lnTo>
                <a:lnTo>
                  <a:pt x="10758" y="3718"/>
                </a:lnTo>
                <a:lnTo>
                  <a:pt x="10757" y="3708"/>
                </a:lnTo>
                <a:lnTo>
                  <a:pt x="10754" y="3698"/>
                </a:lnTo>
                <a:lnTo>
                  <a:pt x="10750" y="3686"/>
                </a:lnTo>
                <a:lnTo>
                  <a:pt x="10745" y="3676"/>
                </a:lnTo>
                <a:lnTo>
                  <a:pt x="10740" y="3667"/>
                </a:lnTo>
                <a:lnTo>
                  <a:pt x="10733" y="3658"/>
                </a:lnTo>
                <a:lnTo>
                  <a:pt x="10726" y="3650"/>
                </a:lnTo>
                <a:lnTo>
                  <a:pt x="10718" y="3643"/>
                </a:lnTo>
                <a:lnTo>
                  <a:pt x="10710" y="3637"/>
                </a:lnTo>
                <a:lnTo>
                  <a:pt x="10701" y="3631"/>
                </a:lnTo>
                <a:lnTo>
                  <a:pt x="10690" y="3627"/>
                </a:lnTo>
                <a:lnTo>
                  <a:pt x="10682" y="3624"/>
                </a:lnTo>
                <a:lnTo>
                  <a:pt x="10671" y="3620"/>
                </a:lnTo>
                <a:lnTo>
                  <a:pt x="10660" y="3619"/>
                </a:lnTo>
                <a:lnTo>
                  <a:pt x="10650" y="3618"/>
                </a:lnTo>
                <a:lnTo>
                  <a:pt x="10639" y="3619"/>
                </a:lnTo>
                <a:lnTo>
                  <a:pt x="10629" y="3620"/>
                </a:lnTo>
                <a:lnTo>
                  <a:pt x="10618" y="3622"/>
                </a:lnTo>
                <a:lnTo>
                  <a:pt x="10608" y="3627"/>
                </a:lnTo>
                <a:lnTo>
                  <a:pt x="10597" y="3631"/>
                </a:lnTo>
                <a:lnTo>
                  <a:pt x="10588" y="3637"/>
                </a:lnTo>
                <a:lnTo>
                  <a:pt x="10580" y="3644"/>
                </a:lnTo>
                <a:lnTo>
                  <a:pt x="10572" y="3650"/>
                </a:lnTo>
                <a:lnTo>
                  <a:pt x="10564" y="3658"/>
                </a:lnTo>
                <a:lnTo>
                  <a:pt x="10558" y="3667"/>
                </a:lnTo>
                <a:lnTo>
                  <a:pt x="10553" y="3676"/>
                </a:lnTo>
                <a:lnTo>
                  <a:pt x="10548" y="3686"/>
                </a:lnTo>
                <a:lnTo>
                  <a:pt x="10545" y="3695"/>
                </a:lnTo>
                <a:lnTo>
                  <a:pt x="10541" y="3707"/>
                </a:lnTo>
                <a:lnTo>
                  <a:pt x="10540" y="3717"/>
                </a:lnTo>
                <a:lnTo>
                  <a:pt x="10539" y="3727"/>
                </a:lnTo>
                <a:lnTo>
                  <a:pt x="10540" y="3738"/>
                </a:lnTo>
                <a:lnTo>
                  <a:pt x="10541" y="3748"/>
                </a:lnTo>
                <a:lnTo>
                  <a:pt x="10544" y="3759"/>
                </a:lnTo>
                <a:lnTo>
                  <a:pt x="10548" y="3769"/>
                </a:lnTo>
                <a:lnTo>
                  <a:pt x="10553" y="3780"/>
                </a:lnTo>
                <a:lnTo>
                  <a:pt x="10558" y="3789"/>
                </a:lnTo>
                <a:lnTo>
                  <a:pt x="10565" y="3797"/>
                </a:lnTo>
                <a:lnTo>
                  <a:pt x="10572" y="3805"/>
                </a:lnTo>
                <a:lnTo>
                  <a:pt x="10580" y="3813"/>
                </a:lnTo>
                <a:lnTo>
                  <a:pt x="10588" y="3819"/>
                </a:lnTo>
                <a:lnTo>
                  <a:pt x="10597" y="3824"/>
                </a:lnTo>
                <a:lnTo>
                  <a:pt x="10608" y="3829"/>
                </a:lnTo>
                <a:lnTo>
                  <a:pt x="10617" y="3832"/>
                </a:lnTo>
                <a:lnTo>
                  <a:pt x="10627" y="3836"/>
                </a:lnTo>
                <a:lnTo>
                  <a:pt x="10638" y="3837"/>
                </a:lnTo>
                <a:lnTo>
                  <a:pt x="10648" y="3838"/>
                </a:lnTo>
                <a:lnTo>
                  <a:pt x="10659" y="3837"/>
                </a:lnTo>
                <a:lnTo>
                  <a:pt x="10669" y="3836"/>
                </a:lnTo>
                <a:lnTo>
                  <a:pt x="10679" y="3833"/>
                </a:lnTo>
                <a:lnTo>
                  <a:pt x="10690" y="3830"/>
                </a:lnTo>
                <a:lnTo>
                  <a:pt x="10701" y="3824"/>
                </a:lnTo>
                <a:close/>
                <a:moveTo>
                  <a:pt x="2765" y="9617"/>
                </a:moveTo>
                <a:lnTo>
                  <a:pt x="2775" y="9612"/>
                </a:lnTo>
                <a:lnTo>
                  <a:pt x="2783" y="9605"/>
                </a:lnTo>
                <a:lnTo>
                  <a:pt x="2792" y="9597"/>
                </a:lnTo>
                <a:lnTo>
                  <a:pt x="2799" y="9589"/>
                </a:lnTo>
                <a:lnTo>
                  <a:pt x="2806" y="9580"/>
                </a:lnTo>
                <a:lnTo>
                  <a:pt x="2810" y="9571"/>
                </a:lnTo>
                <a:lnTo>
                  <a:pt x="2815" y="9562"/>
                </a:lnTo>
                <a:lnTo>
                  <a:pt x="2819" y="9552"/>
                </a:lnTo>
                <a:lnTo>
                  <a:pt x="2821" y="9542"/>
                </a:lnTo>
                <a:lnTo>
                  <a:pt x="2823" y="9532"/>
                </a:lnTo>
                <a:lnTo>
                  <a:pt x="2824" y="9521"/>
                </a:lnTo>
                <a:lnTo>
                  <a:pt x="2824" y="9511"/>
                </a:lnTo>
                <a:lnTo>
                  <a:pt x="2821" y="9499"/>
                </a:lnTo>
                <a:lnTo>
                  <a:pt x="2819" y="9489"/>
                </a:lnTo>
                <a:lnTo>
                  <a:pt x="2816" y="9479"/>
                </a:lnTo>
                <a:lnTo>
                  <a:pt x="2810" y="9469"/>
                </a:lnTo>
                <a:lnTo>
                  <a:pt x="2805" y="9459"/>
                </a:lnTo>
                <a:lnTo>
                  <a:pt x="2798" y="9450"/>
                </a:lnTo>
                <a:lnTo>
                  <a:pt x="2791" y="9442"/>
                </a:lnTo>
                <a:lnTo>
                  <a:pt x="2783" y="9435"/>
                </a:lnTo>
                <a:lnTo>
                  <a:pt x="2774" y="9429"/>
                </a:lnTo>
                <a:lnTo>
                  <a:pt x="2765" y="9423"/>
                </a:lnTo>
                <a:lnTo>
                  <a:pt x="2756" y="9419"/>
                </a:lnTo>
                <a:lnTo>
                  <a:pt x="2746" y="9415"/>
                </a:lnTo>
                <a:lnTo>
                  <a:pt x="2736" y="9413"/>
                </a:lnTo>
                <a:lnTo>
                  <a:pt x="2725" y="9411"/>
                </a:lnTo>
                <a:lnTo>
                  <a:pt x="2715" y="9411"/>
                </a:lnTo>
                <a:lnTo>
                  <a:pt x="2705" y="9411"/>
                </a:lnTo>
                <a:lnTo>
                  <a:pt x="2694" y="9412"/>
                </a:lnTo>
                <a:lnTo>
                  <a:pt x="2684" y="9415"/>
                </a:lnTo>
                <a:lnTo>
                  <a:pt x="2672" y="9419"/>
                </a:lnTo>
                <a:lnTo>
                  <a:pt x="2662" y="9423"/>
                </a:lnTo>
                <a:lnTo>
                  <a:pt x="2653" y="9429"/>
                </a:lnTo>
                <a:lnTo>
                  <a:pt x="2644" y="9435"/>
                </a:lnTo>
                <a:lnTo>
                  <a:pt x="2636" y="9443"/>
                </a:lnTo>
                <a:lnTo>
                  <a:pt x="2629" y="9451"/>
                </a:lnTo>
                <a:lnTo>
                  <a:pt x="2623" y="9459"/>
                </a:lnTo>
                <a:lnTo>
                  <a:pt x="2617" y="9468"/>
                </a:lnTo>
                <a:lnTo>
                  <a:pt x="2613" y="9478"/>
                </a:lnTo>
                <a:lnTo>
                  <a:pt x="2610" y="9488"/>
                </a:lnTo>
                <a:lnTo>
                  <a:pt x="2607" y="9498"/>
                </a:lnTo>
                <a:lnTo>
                  <a:pt x="2605" y="9508"/>
                </a:lnTo>
                <a:lnTo>
                  <a:pt x="2605" y="9520"/>
                </a:lnTo>
                <a:lnTo>
                  <a:pt x="2605" y="9530"/>
                </a:lnTo>
                <a:lnTo>
                  <a:pt x="2606" y="9540"/>
                </a:lnTo>
                <a:lnTo>
                  <a:pt x="2608" y="9551"/>
                </a:lnTo>
                <a:lnTo>
                  <a:pt x="2613" y="9561"/>
                </a:lnTo>
                <a:lnTo>
                  <a:pt x="2617" y="9571"/>
                </a:lnTo>
                <a:lnTo>
                  <a:pt x="2623" y="9581"/>
                </a:lnTo>
                <a:lnTo>
                  <a:pt x="2630" y="9590"/>
                </a:lnTo>
                <a:lnTo>
                  <a:pt x="2636" y="9598"/>
                </a:lnTo>
                <a:lnTo>
                  <a:pt x="2645" y="9605"/>
                </a:lnTo>
                <a:lnTo>
                  <a:pt x="2653" y="9612"/>
                </a:lnTo>
                <a:lnTo>
                  <a:pt x="2662" y="9617"/>
                </a:lnTo>
                <a:lnTo>
                  <a:pt x="2672" y="9622"/>
                </a:lnTo>
                <a:lnTo>
                  <a:pt x="2682" y="9625"/>
                </a:lnTo>
                <a:lnTo>
                  <a:pt x="2693" y="9627"/>
                </a:lnTo>
                <a:lnTo>
                  <a:pt x="2703" y="9628"/>
                </a:lnTo>
                <a:lnTo>
                  <a:pt x="2713" y="9629"/>
                </a:lnTo>
                <a:lnTo>
                  <a:pt x="2724" y="9629"/>
                </a:lnTo>
                <a:lnTo>
                  <a:pt x="2734" y="9627"/>
                </a:lnTo>
                <a:lnTo>
                  <a:pt x="2745" y="9625"/>
                </a:lnTo>
                <a:lnTo>
                  <a:pt x="2755" y="9622"/>
                </a:lnTo>
                <a:lnTo>
                  <a:pt x="2765" y="9617"/>
                </a:lnTo>
                <a:close/>
                <a:moveTo>
                  <a:pt x="3992" y="8965"/>
                </a:moveTo>
                <a:lnTo>
                  <a:pt x="4002" y="8958"/>
                </a:lnTo>
                <a:lnTo>
                  <a:pt x="4011" y="8953"/>
                </a:lnTo>
                <a:lnTo>
                  <a:pt x="4018" y="8945"/>
                </a:lnTo>
                <a:lnTo>
                  <a:pt x="4025" y="8937"/>
                </a:lnTo>
                <a:lnTo>
                  <a:pt x="4032" y="8928"/>
                </a:lnTo>
                <a:lnTo>
                  <a:pt x="4037" y="8919"/>
                </a:lnTo>
                <a:lnTo>
                  <a:pt x="4042" y="8910"/>
                </a:lnTo>
                <a:lnTo>
                  <a:pt x="4045" y="8900"/>
                </a:lnTo>
                <a:lnTo>
                  <a:pt x="4048" y="8890"/>
                </a:lnTo>
                <a:lnTo>
                  <a:pt x="4050" y="8880"/>
                </a:lnTo>
                <a:lnTo>
                  <a:pt x="4050" y="8869"/>
                </a:lnTo>
                <a:lnTo>
                  <a:pt x="4050" y="8859"/>
                </a:lnTo>
                <a:lnTo>
                  <a:pt x="4049" y="8847"/>
                </a:lnTo>
                <a:lnTo>
                  <a:pt x="4045" y="8837"/>
                </a:lnTo>
                <a:lnTo>
                  <a:pt x="4042" y="8827"/>
                </a:lnTo>
                <a:lnTo>
                  <a:pt x="4037" y="8817"/>
                </a:lnTo>
                <a:lnTo>
                  <a:pt x="4032" y="8807"/>
                </a:lnTo>
                <a:lnTo>
                  <a:pt x="4025" y="8798"/>
                </a:lnTo>
                <a:lnTo>
                  <a:pt x="4017" y="8790"/>
                </a:lnTo>
                <a:lnTo>
                  <a:pt x="4009" y="8783"/>
                </a:lnTo>
                <a:lnTo>
                  <a:pt x="4002" y="8777"/>
                </a:lnTo>
                <a:lnTo>
                  <a:pt x="3993" y="8771"/>
                </a:lnTo>
                <a:lnTo>
                  <a:pt x="3983" y="8767"/>
                </a:lnTo>
                <a:lnTo>
                  <a:pt x="3972" y="8763"/>
                </a:lnTo>
                <a:lnTo>
                  <a:pt x="3962" y="8761"/>
                </a:lnTo>
                <a:lnTo>
                  <a:pt x="3952" y="8759"/>
                </a:lnTo>
                <a:lnTo>
                  <a:pt x="3941" y="8759"/>
                </a:lnTo>
                <a:lnTo>
                  <a:pt x="3931" y="8759"/>
                </a:lnTo>
                <a:lnTo>
                  <a:pt x="3921" y="8760"/>
                </a:lnTo>
                <a:lnTo>
                  <a:pt x="3910" y="8763"/>
                </a:lnTo>
                <a:lnTo>
                  <a:pt x="3900" y="8767"/>
                </a:lnTo>
                <a:lnTo>
                  <a:pt x="3890" y="8771"/>
                </a:lnTo>
                <a:lnTo>
                  <a:pt x="3879" y="8777"/>
                </a:lnTo>
                <a:lnTo>
                  <a:pt x="3870" y="8783"/>
                </a:lnTo>
                <a:lnTo>
                  <a:pt x="3863" y="8791"/>
                </a:lnTo>
                <a:lnTo>
                  <a:pt x="3856" y="8799"/>
                </a:lnTo>
                <a:lnTo>
                  <a:pt x="3849" y="8807"/>
                </a:lnTo>
                <a:lnTo>
                  <a:pt x="3844" y="8816"/>
                </a:lnTo>
                <a:lnTo>
                  <a:pt x="3839" y="8826"/>
                </a:lnTo>
                <a:lnTo>
                  <a:pt x="3836" y="8836"/>
                </a:lnTo>
                <a:lnTo>
                  <a:pt x="3833" y="8846"/>
                </a:lnTo>
                <a:lnTo>
                  <a:pt x="3832" y="8856"/>
                </a:lnTo>
                <a:lnTo>
                  <a:pt x="3831" y="8868"/>
                </a:lnTo>
                <a:lnTo>
                  <a:pt x="3831" y="8878"/>
                </a:lnTo>
                <a:lnTo>
                  <a:pt x="3833" y="8888"/>
                </a:lnTo>
                <a:lnTo>
                  <a:pt x="3836" y="8899"/>
                </a:lnTo>
                <a:lnTo>
                  <a:pt x="3839" y="8909"/>
                </a:lnTo>
                <a:lnTo>
                  <a:pt x="3844" y="8919"/>
                </a:lnTo>
                <a:lnTo>
                  <a:pt x="3850" y="8929"/>
                </a:lnTo>
                <a:lnTo>
                  <a:pt x="3856" y="8938"/>
                </a:lnTo>
                <a:lnTo>
                  <a:pt x="3864" y="8946"/>
                </a:lnTo>
                <a:lnTo>
                  <a:pt x="3872" y="8953"/>
                </a:lnTo>
                <a:lnTo>
                  <a:pt x="3881" y="8960"/>
                </a:lnTo>
                <a:lnTo>
                  <a:pt x="3890" y="8965"/>
                </a:lnTo>
                <a:lnTo>
                  <a:pt x="3898" y="8970"/>
                </a:lnTo>
                <a:lnTo>
                  <a:pt x="3909" y="8973"/>
                </a:lnTo>
                <a:lnTo>
                  <a:pt x="3919" y="8975"/>
                </a:lnTo>
                <a:lnTo>
                  <a:pt x="3929" y="8978"/>
                </a:lnTo>
                <a:lnTo>
                  <a:pt x="3940" y="8978"/>
                </a:lnTo>
                <a:lnTo>
                  <a:pt x="3950" y="8978"/>
                </a:lnTo>
                <a:lnTo>
                  <a:pt x="3961" y="8975"/>
                </a:lnTo>
                <a:lnTo>
                  <a:pt x="3971" y="8973"/>
                </a:lnTo>
                <a:lnTo>
                  <a:pt x="3981" y="8970"/>
                </a:lnTo>
                <a:lnTo>
                  <a:pt x="3992" y="8965"/>
                </a:lnTo>
                <a:close/>
                <a:moveTo>
                  <a:pt x="5219" y="8313"/>
                </a:moveTo>
                <a:lnTo>
                  <a:pt x="5228" y="8308"/>
                </a:lnTo>
                <a:lnTo>
                  <a:pt x="5237" y="8301"/>
                </a:lnTo>
                <a:lnTo>
                  <a:pt x="5245" y="8293"/>
                </a:lnTo>
                <a:lnTo>
                  <a:pt x="5252" y="8285"/>
                </a:lnTo>
                <a:lnTo>
                  <a:pt x="5258" y="8276"/>
                </a:lnTo>
                <a:lnTo>
                  <a:pt x="5264" y="8267"/>
                </a:lnTo>
                <a:lnTo>
                  <a:pt x="5268" y="8258"/>
                </a:lnTo>
                <a:lnTo>
                  <a:pt x="5271" y="8248"/>
                </a:lnTo>
                <a:lnTo>
                  <a:pt x="5275" y="8238"/>
                </a:lnTo>
                <a:lnTo>
                  <a:pt x="5276" y="8228"/>
                </a:lnTo>
                <a:lnTo>
                  <a:pt x="5277" y="8217"/>
                </a:lnTo>
                <a:lnTo>
                  <a:pt x="5276" y="8207"/>
                </a:lnTo>
                <a:lnTo>
                  <a:pt x="5275" y="8195"/>
                </a:lnTo>
                <a:lnTo>
                  <a:pt x="5273" y="8185"/>
                </a:lnTo>
                <a:lnTo>
                  <a:pt x="5268" y="8175"/>
                </a:lnTo>
                <a:lnTo>
                  <a:pt x="5264" y="8165"/>
                </a:lnTo>
                <a:lnTo>
                  <a:pt x="5258" y="8155"/>
                </a:lnTo>
                <a:lnTo>
                  <a:pt x="5251" y="8146"/>
                </a:lnTo>
                <a:lnTo>
                  <a:pt x="5245" y="8138"/>
                </a:lnTo>
                <a:lnTo>
                  <a:pt x="5237" y="8131"/>
                </a:lnTo>
                <a:lnTo>
                  <a:pt x="5228" y="8125"/>
                </a:lnTo>
                <a:lnTo>
                  <a:pt x="5219" y="8119"/>
                </a:lnTo>
                <a:lnTo>
                  <a:pt x="5209" y="8115"/>
                </a:lnTo>
                <a:lnTo>
                  <a:pt x="5200" y="8111"/>
                </a:lnTo>
                <a:lnTo>
                  <a:pt x="5190" y="8109"/>
                </a:lnTo>
                <a:lnTo>
                  <a:pt x="5178" y="8107"/>
                </a:lnTo>
                <a:lnTo>
                  <a:pt x="5168" y="8107"/>
                </a:lnTo>
                <a:lnTo>
                  <a:pt x="5157" y="8107"/>
                </a:lnTo>
                <a:lnTo>
                  <a:pt x="5147" y="8108"/>
                </a:lnTo>
                <a:lnTo>
                  <a:pt x="5137" y="8111"/>
                </a:lnTo>
                <a:lnTo>
                  <a:pt x="5126" y="8115"/>
                </a:lnTo>
                <a:lnTo>
                  <a:pt x="5116" y="8119"/>
                </a:lnTo>
                <a:lnTo>
                  <a:pt x="5107" y="8125"/>
                </a:lnTo>
                <a:lnTo>
                  <a:pt x="5098" y="8131"/>
                </a:lnTo>
                <a:lnTo>
                  <a:pt x="5090" y="8139"/>
                </a:lnTo>
                <a:lnTo>
                  <a:pt x="5082" y="8147"/>
                </a:lnTo>
                <a:lnTo>
                  <a:pt x="5076" y="8155"/>
                </a:lnTo>
                <a:lnTo>
                  <a:pt x="5071" y="8164"/>
                </a:lnTo>
                <a:lnTo>
                  <a:pt x="5066" y="8174"/>
                </a:lnTo>
                <a:lnTo>
                  <a:pt x="5063" y="8184"/>
                </a:lnTo>
                <a:lnTo>
                  <a:pt x="5060" y="8194"/>
                </a:lnTo>
                <a:lnTo>
                  <a:pt x="5059" y="8204"/>
                </a:lnTo>
                <a:lnTo>
                  <a:pt x="5057" y="8216"/>
                </a:lnTo>
                <a:lnTo>
                  <a:pt x="5059" y="8226"/>
                </a:lnTo>
                <a:lnTo>
                  <a:pt x="5060" y="8236"/>
                </a:lnTo>
                <a:lnTo>
                  <a:pt x="5062" y="8247"/>
                </a:lnTo>
                <a:lnTo>
                  <a:pt x="5066" y="8257"/>
                </a:lnTo>
                <a:lnTo>
                  <a:pt x="5071" y="8267"/>
                </a:lnTo>
                <a:lnTo>
                  <a:pt x="5076" y="8277"/>
                </a:lnTo>
                <a:lnTo>
                  <a:pt x="5083" y="8286"/>
                </a:lnTo>
                <a:lnTo>
                  <a:pt x="5090" y="8294"/>
                </a:lnTo>
                <a:lnTo>
                  <a:pt x="5098" y="8301"/>
                </a:lnTo>
                <a:lnTo>
                  <a:pt x="5107" y="8308"/>
                </a:lnTo>
                <a:lnTo>
                  <a:pt x="5116" y="8313"/>
                </a:lnTo>
                <a:lnTo>
                  <a:pt x="5126" y="8318"/>
                </a:lnTo>
                <a:lnTo>
                  <a:pt x="5135" y="8321"/>
                </a:lnTo>
                <a:lnTo>
                  <a:pt x="5145" y="8323"/>
                </a:lnTo>
                <a:lnTo>
                  <a:pt x="5156" y="8326"/>
                </a:lnTo>
                <a:lnTo>
                  <a:pt x="5166" y="8326"/>
                </a:lnTo>
                <a:lnTo>
                  <a:pt x="5177" y="8326"/>
                </a:lnTo>
                <a:lnTo>
                  <a:pt x="5187" y="8323"/>
                </a:lnTo>
                <a:lnTo>
                  <a:pt x="5197" y="8321"/>
                </a:lnTo>
                <a:lnTo>
                  <a:pt x="5209" y="8318"/>
                </a:lnTo>
                <a:lnTo>
                  <a:pt x="5219" y="8313"/>
                </a:lnTo>
                <a:close/>
                <a:moveTo>
                  <a:pt x="6445" y="7661"/>
                </a:moveTo>
                <a:lnTo>
                  <a:pt x="6455" y="7654"/>
                </a:lnTo>
                <a:lnTo>
                  <a:pt x="6464" y="7649"/>
                </a:lnTo>
                <a:lnTo>
                  <a:pt x="6472" y="7641"/>
                </a:lnTo>
                <a:lnTo>
                  <a:pt x="6479" y="7633"/>
                </a:lnTo>
                <a:lnTo>
                  <a:pt x="6485" y="7624"/>
                </a:lnTo>
                <a:lnTo>
                  <a:pt x="6491" y="7615"/>
                </a:lnTo>
                <a:lnTo>
                  <a:pt x="6495" y="7606"/>
                </a:lnTo>
                <a:lnTo>
                  <a:pt x="6499" y="7596"/>
                </a:lnTo>
                <a:lnTo>
                  <a:pt x="6501" y="7586"/>
                </a:lnTo>
                <a:lnTo>
                  <a:pt x="6503" y="7576"/>
                </a:lnTo>
                <a:lnTo>
                  <a:pt x="6503" y="7565"/>
                </a:lnTo>
                <a:lnTo>
                  <a:pt x="6503" y="7555"/>
                </a:lnTo>
                <a:lnTo>
                  <a:pt x="6501" y="7543"/>
                </a:lnTo>
                <a:lnTo>
                  <a:pt x="6499" y="7533"/>
                </a:lnTo>
                <a:lnTo>
                  <a:pt x="6495" y="7523"/>
                </a:lnTo>
                <a:lnTo>
                  <a:pt x="6491" y="7513"/>
                </a:lnTo>
                <a:lnTo>
                  <a:pt x="6485" y="7503"/>
                </a:lnTo>
                <a:lnTo>
                  <a:pt x="6479" y="7494"/>
                </a:lnTo>
                <a:lnTo>
                  <a:pt x="6471" y="7486"/>
                </a:lnTo>
                <a:lnTo>
                  <a:pt x="6463" y="7479"/>
                </a:lnTo>
                <a:lnTo>
                  <a:pt x="6454" y="7473"/>
                </a:lnTo>
                <a:lnTo>
                  <a:pt x="6445" y="7467"/>
                </a:lnTo>
                <a:lnTo>
                  <a:pt x="6436" y="7463"/>
                </a:lnTo>
                <a:lnTo>
                  <a:pt x="6426" y="7459"/>
                </a:lnTo>
                <a:lnTo>
                  <a:pt x="6416" y="7457"/>
                </a:lnTo>
                <a:lnTo>
                  <a:pt x="6406" y="7455"/>
                </a:lnTo>
                <a:lnTo>
                  <a:pt x="6394" y="7455"/>
                </a:lnTo>
                <a:lnTo>
                  <a:pt x="6384" y="7455"/>
                </a:lnTo>
                <a:lnTo>
                  <a:pt x="6373" y="7456"/>
                </a:lnTo>
                <a:lnTo>
                  <a:pt x="6363" y="7459"/>
                </a:lnTo>
                <a:lnTo>
                  <a:pt x="6353" y="7463"/>
                </a:lnTo>
                <a:lnTo>
                  <a:pt x="6343" y="7467"/>
                </a:lnTo>
                <a:lnTo>
                  <a:pt x="6333" y="7473"/>
                </a:lnTo>
                <a:lnTo>
                  <a:pt x="6324" y="7479"/>
                </a:lnTo>
                <a:lnTo>
                  <a:pt x="6316" y="7487"/>
                </a:lnTo>
                <a:lnTo>
                  <a:pt x="6309" y="7495"/>
                </a:lnTo>
                <a:lnTo>
                  <a:pt x="6303" y="7503"/>
                </a:lnTo>
                <a:lnTo>
                  <a:pt x="6297" y="7512"/>
                </a:lnTo>
                <a:lnTo>
                  <a:pt x="6292" y="7522"/>
                </a:lnTo>
                <a:lnTo>
                  <a:pt x="6289" y="7532"/>
                </a:lnTo>
                <a:lnTo>
                  <a:pt x="6287" y="7542"/>
                </a:lnTo>
                <a:lnTo>
                  <a:pt x="6285" y="7552"/>
                </a:lnTo>
                <a:lnTo>
                  <a:pt x="6285" y="7564"/>
                </a:lnTo>
                <a:lnTo>
                  <a:pt x="6285" y="7574"/>
                </a:lnTo>
                <a:lnTo>
                  <a:pt x="6286" y="7584"/>
                </a:lnTo>
                <a:lnTo>
                  <a:pt x="6289" y="7595"/>
                </a:lnTo>
                <a:lnTo>
                  <a:pt x="6292" y="7605"/>
                </a:lnTo>
                <a:lnTo>
                  <a:pt x="6297" y="7615"/>
                </a:lnTo>
                <a:lnTo>
                  <a:pt x="6303" y="7625"/>
                </a:lnTo>
                <a:lnTo>
                  <a:pt x="6309" y="7634"/>
                </a:lnTo>
                <a:lnTo>
                  <a:pt x="6317" y="7642"/>
                </a:lnTo>
                <a:lnTo>
                  <a:pt x="6325" y="7649"/>
                </a:lnTo>
                <a:lnTo>
                  <a:pt x="6333" y="7656"/>
                </a:lnTo>
                <a:lnTo>
                  <a:pt x="6342" y="7661"/>
                </a:lnTo>
                <a:lnTo>
                  <a:pt x="6352" y="7666"/>
                </a:lnTo>
                <a:lnTo>
                  <a:pt x="6362" y="7669"/>
                </a:lnTo>
                <a:lnTo>
                  <a:pt x="6372" y="7671"/>
                </a:lnTo>
                <a:lnTo>
                  <a:pt x="6382" y="7674"/>
                </a:lnTo>
                <a:lnTo>
                  <a:pt x="6393" y="7674"/>
                </a:lnTo>
                <a:lnTo>
                  <a:pt x="6403" y="7674"/>
                </a:lnTo>
                <a:lnTo>
                  <a:pt x="6414" y="7671"/>
                </a:lnTo>
                <a:lnTo>
                  <a:pt x="6425" y="7669"/>
                </a:lnTo>
                <a:lnTo>
                  <a:pt x="6435" y="7666"/>
                </a:lnTo>
                <a:lnTo>
                  <a:pt x="6445" y="7661"/>
                </a:lnTo>
                <a:close/>
                <a:moveTo>
                  <a:pt x="7672" y="7009"/>
                </a:moveTo>
                <a:lnTo>
                  <a:pt x="7681" y="7004"/>
                </a:lnTo>
                <a:lnTo>
                  <a:pt x="7690" y="6997"/>
                </a:lnTo>
                <a:lnTo>
                  <a:pt x="7698" y="6989"/>
                </a:lnTo>
                <a:lnTo>
                  <a:pt x="7706" y="6981"/>
                </a:lnTo>
                <a:lnTo>
                  <a:pt x="7711" y="6972"/>
                </a:lnTo>
                <a:lnTo>
                  <a:pt x="7717" y="6963"/>
                </a:lnTo>
                <a:lnTo>
                  <a:pt x="7722" y="6954"/>
                </a:lnTo>
                <a:lnTo>
                  <a:pt x="7725" y="6944"/>
                </a:lnTo>
                <a:lnTo>
                  <a:pt x="7727" y="6934"/>
                </a:lnTo>
                <a:lnTo>
                  <a:pt x="7729" y="6924"/>
                </a:lnTo>
                <a:lnTo>
                  <a:pt x="7729" y="6913"/>
                </a:lnTo>
                <a:lnTo>
                  <a:pt x="7729" y="6903"/>
                </a:lnTo>
                <a:lnTo>
                  <a:pt x="7728" y="6891"/>
                </a:lnTo>
                <a:lnTo>
                  <a:pt x="7726" y="6881"/>
                </a:lnTo>
                <a:lnTo>
                  <a:pt x="7722" y="6871"/>
                </a:lnTo>
                <a:lnTo>
                  <a:pt x="7717" y="6861"/>
                </a:lnTo>
                <a:lnTo>
                  <a:pt x="7711" y="6851"/>
                </a:lnTo>
                <a:lnTo>
                  <a:pt x="7705" y="6842"/>
                </a:lnTo>
                <a:lnTo>
                  <a:pt x="7698" y="6834"/>
                </a:lnTo>
                <a:lnTo>
                  <a:pt x="7689" y="6827"/>
                </a:lnTo>
                <a:lnTo>
                  <a:pt x="7681" y="6821"/>
                </a:lnTo>
                <a:lnTo>
                  <a:pt x="7672" y="6815"/>
                </a:lnTo>
                <a:lnTo>
                  <a:pt x="7662" y="6811"/>
                </a:lnTo>
                <a:lnTo>
                  <a:pt x="7652" y="6807"/>
                </a:lnTo>
                <a:lnTo>
                  <a:pt x="7642" y="6805"/>
                </a:lnTo>
                <a:lnTo>
                  <a:pt x="7632" y="6803"/>
                </a:lnTo>
                <a:lnTo>
                  <a:pt x="7622" y="6803"/>
                </a:lnTo>
                <a:lnTo>
                  <a:pt x="7611" y="6803"/>
                </a:lnTo>
                <a:lnTo>
                  <a:pt x="7600" y="6804"/>
                </a:lnTo>
                <a:lnTo>
                  <a:pt x="7589" y="6807"/>
                </a:lnTo>
                <a:lnTo>
                  <a:pt x="7579" y="6811"/>
                </a:lnTo>
                <a:lnTo>
                  <a:pt x="7569" y="6815"/>
                </a:lnTo>
                <a:lnTo>
                  <a:pt x="7559" y="6821"/>
                </a:lnTo>
                <a:lnTo>
                  <a:pt x="7551" y="6827"/>
                </a:lnTo>
                <a:lnTo>
                  <a:pt x="7542" y="6835"/>
                </a:lnTo>
                <a:lnTo>
                  <a:pt x="7535" y="6843"/>
                </a:lnTo>
                <a:lnTo>
                  <a:pt x="7529" y="6851"/>
                </a:lnTo>
                <a:lnTo>
                  <a:pt x="7524" y="6860"/>
                </a:lnTo>
                <a:lnTo>
                  <a:pt x="7520" y="6870"/>
                </a:lnTo>
                <a:lnTo>
                  <a:pt x="7515" y="6880"/>
                </a:lnTo>
                <a:lnTo>
                  <a:pt x="7513" y="6890"/>
                </a:lnTo>
                <a:lnTo>
                  <a:pt x="7512" y="6900"/>
                </a:lnTo>
                <a:lnTo>
                  <a:pt x="7511" y="6912"/>
                </a:lnTo>
                <a:lnTo>
                  <a:pt x="7512" y="6922"/>
                </a:lnTo>
                <a:lnTo>
                  <a:pt x="7513" y="6932"/>
                </a:lnTo>
                <a:lnTo>
                  <a:pt x="7515" y="6943"/>
                </a:lnTo>
                <a:lnTo>
                  <a:pt x="7519" y="6953"/>
                </a:lnTo>
                <a:lnTo>
                  <a:pt x="7524" y="6963"/>
                </a:lnTo>
                <a:lnTo>
                  <a:pt x="7530" y="6973"/>
                </a:lnTo>
                <a:lnTo>
                  <a:pt x="7537" y="6982"/>
                </a:lnTo>
                <a:lnTo>
                  <a:pt x="7543" y="6990"/>
                </a:lnTo>
                <a:lnTo>
                  <a:pt x="7551" y="6997"/>
                </a:lnTo>
                <a:lnTo>
                  <a:pt x="7560" y="7004"/>
                </a:lnTo>
                <a:lnTo>
                  <a:pt x="7569" y="7009"/>
                </a:lnTo>
                <a:lnTo>
                  <a:pt x="7578" y="7014"/>
                </a:lnTo>
                <a:lnTo>
                  <a:pt x="7588" y="7017"/>
                </a:lnTo>
                <a:lnTo>
                  <a:pt x="7598" y="7019"/>
                </a:lnTo>
                <a:lnTo>
                  <a:pt x="7609" y="7022"/>
                </a:lnTo>
                <a:lnTo>
                  <a:pt x="7620" y="7022"/>
                </a:lnTo>
                <a:lnTo>
                  <a:pt x="7630" y="7022"/>
                </a:lnTo>
                <a:lnTo>
                  <a:pt x="7641" y="7019"/>
                </a:lnTo>
                <a:lnTo>
                  <a:pt x="7651" y="7017"/>
                </a:lnTo>
                <a:lnTo>
                  <a:pt x="7662" y="7014"/>
                </a:lnTo>
                <a:lnTo>
                  <a:pt x="7672" y="7009"/>
                </a:lnTo>
                <a:close/>
                <a:moveTo>
                  <a:pt x="8898" y="6357"/>
                </a:moveTo>
                <a:lnTo>
                  <a:pt x="8908" y="6352"/>
                </a:lnTo>
                <a:lnTo>
                  <a:pt x="8916" y="6345"/>
                </a:lnTo>
                <a:lnTo>
                  <a:pt x="8925" y="6337"/>
                </a:lnTo>
                <a:lnTo>
                  <a:pt x="8932" y="6329"/>
                </a:lnTo>
                <a:lnTo>
                  <a:pt x="8939" y="6320"/>
                </a:lnTo>
                <a:lnTo>
                  <a:pt x="8943" y="6311"/>
                </a:lnTo>
                <a:lnTo>
                  <a:pt x="8948" y="6302"/>
                </a:lnTo>
                <a:lnTo>
                  <a:pt x="8952" y="6292"/>
                </a:lnTo>
                <a:lnTo>
                  <a:pt x="8954" y="6282"/>
                </a:lnTo>
                <a:lnTo>
                  <a:pt x="8955" y="6272"/>
                </a:lnTo>
                <a:lnTo>
                  <a:pt x="8957" y="6261"/>
                </a:lnTo>
                <a:lnTo>
                  <a:pt x="8955" y="6251"/>
                </a:lnTo>
                <a:lnTo>
                  <a:pt x="8954" y="6239"/>
                </a:lnTo>
                <a:lnTo>
                  <a:pt x="8952" y="6229"/>
                </a:lnTo>
                <a:lnTo>
                  <a:pt x="8949" y="6219"/>
                </a:lnTo>
                <a:lnTo>
                  <a:pt x="8943" y="6209"/>
                </a:lnTo>
                <a:lnTo>
                  <a:pt x="8938" y="6199"/>
                </a:lnTo>
                <a:lnTo>
                  <a:pt x="8931" y="6190"/>
                </a:lnTo>
                <a:lnTo>
                  <a:pt x="8924" y="6182"/>
                </a:lnTo>
                <a:lnTo>
                  <a:pt x="8916" y="6175"/>
                </a:lnTo>
                <a:lnTo>
                  <a:pt x="8907" y="6169"/>
                </a:lnTo>
                <a:lnTo>
                  <a:pt x="8898" y="6163"/>
                </a:lnTo>
                <a:lnTo>
                  <a:pt x="8889" y="6159"/>
                </a:lnTo>
                <a:lnTo>
                  <a:pt x="8879" y="6155"/>
                </a:lnTo>
                <a:lnTo>
                  <a:pt x="8869" y="6153"/>
                </a:lnTo>
                <a:lnTo>
                  <a:pt x="8858" y="6151"/>
                </a:lnTo>
                <a:lnTo>
                  <a:pt x="8848" y="6151"/>
                </a:lnTo>
                <a:lnTo>
                  <a:pt x="8838" y="6151"/>
                </a:lnTo>
                <a:lnTo>
                  <a:pt x="8827" y="6152"/>
                </a:lnTo>
                <a:lnTo>
                  <a:pt x="8817" y="6155"/>
                </a:lnTo>
                <a:lnTo>
                  <a:pt x="8805" y="6159"/>
                </a:lnTo>
                <a:lnTo>
                  <a:pt x="8795" y="6163"/>
                </a:lnTo>
                <a:lnTo>
                  <a:pt x="8786" y="6169"/>
                </a:lnTo>
                <a:lnTo>
                  <a:pt x="8777" y="6175"/>
                </a:lnTo>
                <a:lnTo>
                  <a:pt x="8769" y="6183"/>
                </a:lnTo>
                <a:lnTo>
                  <a:pt x="8762" y="6191"/>
                </a:lnTo>
                <a:lnTo>
                  <a:pt x="8756" y="6199"/>
                </a:lnTo>
                <a:lnTo>
                  <a:pt x="8750" y="6208"/>
                </a:lnTo>
                <a:lnTo>
                  <a:pt x="8746" y="6218"/>
                </a:lnTo>
                <a:lnTo>
                  <a:pt x="8743" y="6228"/>
                </a:lnTo>
                <a:lnTo>
                  <a:pt x="8740" y="6238"/>
                </a:lnTo>
                <a:lnTo>
                  <a:pt x="8738" y="6248"/>
                </a:lnTo>
                <a:lnTo>
                  <a:pt x="8738" y="6260"/>
                </a:lnTo>
                <a:lnTo>
                  <a:pt x="8738" y="6270"/>
                </a:lnTo>
                <a:lnTo>
                  <a:pt x="8739" y="6280"/>
                </a:lnTo>
                <a:lnTo>
                  <a:pt x="8741" y="6291"/>
                </a:lnTo>
                <a:lnTo>
                  <a:pt x="8746" y="6301"/>
                </a:lnTo>
                <a:lnTo>
                  <a:pt x="8750" y="6311"/>
                </a:lnTo>
                <a:lnTo>
                  <a:pt x="8756" y="6321"/>
                </a:lnTo>
                <a:lnTo>
                  <a:pt x="8763" y="6330"/>
                </a:lnTo>
                <a:lnTo>
                  <a:pt x="8769" y="6338"/>
                </a:lnTo>
                <a:lnTo>
                  <a:pt x="8778" y="6345"/>
                </a:lnTo>
                <a:lnTo>
                  <a:pt x="8786" y="6352"/>
                </a:lnTo>
                <a:lnTo>
                  <a:pt x="8795" y="6357"/>
                </a:lnTo>
                <a:lnTo>
                  <a:pt x="8805" y="6362"/>
                </a:lnTo>
                <a:lnTo>
                  <a:pt x="8815" y="6365"/>
                </a:lnTo>
                <a:lnTo>
                  <a:pt x="8825" y="6367"/>
                </a:lnTo>
                <a:lnTo>
                  <a:pt x="8836" y="6370"/>
                </a:lnTo>
                <a:lnTo>
                  <a:pt x="8846" y="6370"/>
                </a:lnTo>
                <a:lnTo>
                  <a:pt x="8857" y="6370"/>
                </a:lnTo>
                <a:lnTo>
                  <a:pt x="8867" y="6367"/>
                </a:lnTo>
                <a:lnTo>
                  <a:pt x="8878" y="6365"/>
                </a:lnTo>
                <a:lnTo>
                  <a:pt x="8888" y="6362"/>
                </a:lnTo>
                <a:lnTo>
                  <a:pt x="8898" y="6357"/>
                </a:lnTo>
                <a:close/>
                <a:moveTo>
                  <a:pt x="10124" y="5705"/>
                </a:moveTo>
                <a:lnTo>
                  <a:pt x="10135" y="5700"/>
                </a:lnTo>
                <a:lnTo>
                  <a:pt x="10144" y="5693"/>
                </a:lnTo>
                <a:lnTo>
                  <a:pt x="10151" y="5685"/>
                </a:lnTo>
                <a:lnTo>
                  <a:pt x="10158" y="5677"/>
                </a:lnTo>
                <a:lnTo>
                  <a:pt x="10165" y="5668"/>
                </a:lnTo>
                <a:lnTo>
                  <a:pt x="10170" y="5659"/>
                </a:lnTo>
                <a:lnTo>
                  <a:pt x="10175" y="5650"/>
                </a:lnTo>
                <a:lnTo>
                  <a:pt x="10178" y="5640"/>
                </a:lnTo>
                <a:lnTo>
                  <a:pt x="10181" y="5630"/>
                </a:lnTo>
                <a:lnTo>
                  <a:pt x="10183" y="5620"/>
                </a:lnTo>
                <a:lnTo>
                  <a:pt x="10183" y="5609"/>
                </a:lnTo>
                <a:lnTo>
                  <a:pt x="10183" y="5599"/>
                </a:lnTo>
                <a:lnTo>
                  <a:pt x="10182" y="5587"/>
                </a:lnTo>
                <a:lnTo>
                  <a:pt x="10178" y="5577"/>
                </a:lnTo>
                <a:lnTo>
                  <a:pt x="10175" y="5567"/>
                </a:lnTo>
                <a:lnTo>
                  <a:pt x="10170" y="5557"/>
                </a:lnTo>
                <a:lnTo>
                  <a:pt x="10165" y="5547"/>
                </a:lnTo>
                <a:lnTo>
                  <a:pt x="10158" y="5538"/>
                </a:lnTo>
                <a:lnTo>
                  <a:pt x="10150" y="5530"/>
                </a:lnTo>
                <a:lnTo>
                  <a:pt x="10142" y="5523"/>
                </a:lnTo>
                <a:lnTo>
                  <a:pt x="10135" y="5517"/>
                </a:lnTo>
                <a:lnTo>
                  <a:pt x="10126" y="5511"/>
                </a:lnTo>
                <a:lnTo>
                  <a:pt x="10116" y="5507"/>
                </a:lnTo>
                <a:lnTo>
                  <a:pt x="10105" y="5503"/>
                </a:lnTo>
                <a:lnTo>
                  <a:pt x="10095" y="5501"/>
                </a:lnTo>
                <a:lnTo>
                  <a:pt x="10085" y="5499"/>
                </a:lnTo>
                <a:lnTo>
                  <a:pt x="10074" y="5499"/>
                </a:lnTo>
                <a:lnTo>
                  <a:pt x="10064" y="5499"/>
                </a:lnTo>
                <a:lnTo>
                  <a:pt x="10054" y="5500"/>
                </a:lnTo>
                <a:lnTo>
                  <a:pt x="10043" y="5503"/>
                </a:lnTo>
                <a:lnTo>
                  <a:pt x="10033" y="5507"/>
                </a:lnTo>
                <a:lnTo>
                  <a:pt x="10022" y="5511"/>
                </a:lnTo>
                <a:lnTo>
                  <a:pt x="10012" y="5517"/>
                </a:lnTo>
                <a:lnTo>
                  <a:pt x="10003" y="5523"/>
                </a:lnTo>
                <a:lnTo>
                  <a:pt x="9996" y="5531"/>
                </a:lnTo>
                <a:lnTo>
                  <a:pt x="9989" y="5539"/>
                </a:lnTo>
                <a:lnTo>
                  <a:pt x="9982" y="5547"/>
                </a:lnTo>
                <a:lnTo>
                  <a:pt x="9977" y="5556"/>
                </a:lnTo>
                <a:lnTo>
                  <a:pt x="9972" y="5566"/>
                </a:lnTo>
                <a:lnTo>
                  <a:pt x="9969" y="5576"/>
                </a:lnTo>
                <a:lnTo>
                  <a:pt x="9966" y="5586"/>
                </a:lnTo>
                <a:lnTo>
                  <a:pt x="9964" y="5596"/>
                </a:lnTo>
                <a:lnTo>
                  <a:pt x="9964" y="5608"/>
                </a:lnTo>
                <a:lnTo>
                  <a:pt x="9964" y="5618"/>
                </a:lnTo>
                <a:lnTo>
                  <a:pt x="9966" y="5628"/>
                </a:lnTo>
                <a:lnTo>
                  <a:pt x="9969" y="5639"/>
                </a:lnTo>
                <a:lnTo>
                  <a:pt x="9972" y="5649"/>
                </a:lnTo>
                <a:lnTo>
                  <a:pt x="9977" y="5659"/>
                </a:lnTo>
                <a:lnTo>
                  <a:pt x="9982" y="5669"/>
                </a:lnTo>
                <a:lnTo>
                  <a:pt x="9989" y="5678"/>
                </a:lnTo>
                <a:lnTo>
                  <a:pt x="9997" y="5686"/>
                </a:lnTo>
                <a:lnTo>
                  <a:pt x="10005" y="5693"/>
                </a:lnTo>
                <a:lnTo>
                  <a:pt x="10014" y="5700"/>
                </a:lnTo>
                <a:lnTo>
                  <a:pt x="10022" y="5705"/>
                </a:lnTo>
                <a:lnTo>
                  <a:pt x="10031" y="5710"/>
                </a:lnTo>
                <a:lnTo>
                  <a:pt x="10042" y="5713"/>
                </a:lnTo>
                <a:lnTo>
                  <a:pt x="10052" y="5715"/>
                </a:lnTo>
                <a:lnTo>
                  <a:pt x="10062" y="5718"/>
                </a:lnTo>
                <a:lnTo>
                  <a:pt x="10073" y="5718"/>
                </a:lnTo>
                <a:lnTo>
                  <a:pt x="10083" y="5718"/>
                </a:lnTo>
                <a:lnTo>
                  <a:pt x="10094" y="5715"/>
                </a:lnTo>
                <a:lnTo>
                  <a:pt x="10104" y="5713"/>
                </a:lnTo>
                <a:lnTo>
                  <a:pt x="10114" y="5710"/>
                </a:lnTo>
                <a:lnTo>
                  <a:pt x="10124" y="5705"/>
                </a:lnTo>
                <a:close/>
                <a:moveTo>
                  <a:pt x="11352" y="5053"/>
                </a:moveTo>
                <a:lnTo>
                  <a:pt x="11361" y="5048"/>
                </a:lnTo>
                <a:lnTo>
                  <a:pt x="11370" y="5041"/>
                </a:lnTo>
                <a:lnTo>
                  <a:pt x="11378" y="5033"/>
                </a:lnTo>
                <a:lnTo>
                  <a:pt x="11385" y="5025"/>
                </a:lnTo>
                <a:lnTo>
                  <a:pt x="11391" y="5016"/>
                </a:lnTo>
                <a:lnTo>
                  <a:pt x="11397" y="5007"/>
                </a:lnTo>
                <a:lnTo>
                  <a:pt x="11401" y="4998"/>
                </a:lnTo>
                <a:lnTo>
                  <a:pt x="11404" y="4988"/>
                </a:lnTo>
                <a:lnTo>
                  <a:pt x="11408" y="4978"/>
                </a:lnTo>
                <a:lnTo>
                  <a:pt x="11409" y="4968"/>
                </a:lnTo>
                <a:lnTo>
                  <a:pt x="11410" y="4957"/>
                </a:lnTo>
                <a:lnTo>
                  <a:pt x="11409" y="4947"/>
                </a:lnTo>
                <a:lnTo>
                  <a:pt x="11408" y="4935"/>
                </a:lnTo>
                <a:lnTo>
                  <a:pt x="11406" y="4925"/>
                </a:lnTo>
                <a:lnTo>
                  <a:pt x="11401" y="4915"/>
                </a:lnTo>
                <a:lnTo>
                  <a:pt x="11397" y="4905"/>
                </a:lnTo>
                <a:lnTo>
                  <a:pt x="11391" y="4895"/>
                </a:lnTo>
                <a:lnTo>
                  <a:pt x="11384" y="4886"/>
                </a:lnTo>
                <a:lnTo>
                  <a:pt x="11378" y="4878"/>
                </a:lnTo>
                <a:lnTo>
                  <a:pt x="11370" y="4871"/>
                </a:lnTo>
                <a:lnTo>
                  <a:pt x="11361" y="4865"/>
                </a:lnTo>
                <a:lnTo>
                  <a:pt x="11352" y="4859"/>
                </a:lnTo>
                <a:lnTo>
                  <a:pt x="11342" y="4855"/>
                </a:lnTo>
                <a:lnTo>
                  <a:pt x="11333" y="4851"/>
                </a:lnTo>
                <a:lnTo>
                  <a:pt x="11323" y="4849"/>
                </a:lnTo>
                <a:lnTo>
                  <a:pt x="11311" y="4847"/>
                </a:lnTo>
                <a:lnTo>
                  <a:pt x="11301" y="4847"/>
                </a:lnTo>
                <a:lnTo>
                  <a:pt x="11290" y="4847"/>
                </a:lnTo>
                <a:lnTo>
                  <a:pt x="11280" y="4848"/>
                </a:lnTo>
                <a:lnTo>
                  <a:pt x="11270" y="4851"/>
                </a:lnTo>
                <a:lnTo>
                  <a:pt x="11259" y="4855"/>
                </a:lnTo>
                <a:lnTo>
                  <a:pt x="11249" y="4859"/>
                </a:lnTo>
                <a:lnTo>
                  <a:pt x="11240" y="4865"/>
                </a:lnTo>
                <a:lnTo>
                  <a:pt x="11231" y="4871"/>
                </a:lnTo>
                <a:lnTo>
                  <a:pt x="11223" y="4879"/>
                </a:lnTo>
                <a:lnTo>
                  <a:pt x="11215" y="4887"/>
                </a:lnTo>
                <a:lnTo>
                  <a:pt x="11209" y="4895"/>
                </a:lnTo>
                <a:lnTo>
                  <a:pt x="11204" y="4904"/>
                </a:lnTo>
                <a:lnTo>
                  <a:pt x="11199" y="4914"/>
                </a:lnTo>
                <a:lnTo>
                  <a:pt x="11196" y="4924"/>
                </a:lnTo>
                <a:lnTo>
                  <a:pt x="11193" y="4934"/>
                </a:lnTo>
                <a:lnTo>
                  <a:pt x="11191" y="4944"/>
                </a:lnTo>
                <a:lnTo>
                  <a:pt x="11190" y="4956"/>
                </a:lnTo>
                <a:lnTo>
                  <a:pt x="11191" y="4966"/>
                </a:lnTo>
                <a:lnTo>
                  <a:pt x="11193" y="4976"/>
                </a:lnTo>
                <a:lnTo>
                  <a:pt x="11195" y="4987"/>
                </a:lnTo>
                <a:lnTo>
                  <a:pt x="11199" y="4997"/>
                </a:lnTo>
                <a:lnTo>
                  <a:pt x="11204" y="5007"/>
                </a:lnTo>
                <a:lnTo>
                  <a:pt x="11209" y="5017"/>
                </a:lnTo>
                <a:lnTo>
                  <a:pt x="11216" y="5026"/>
                </a:lnTo>
                <a:lnTo>
                  <a:pt x="11223" y="5034"/>
                </a:lnTo>
                <a:lnTo>
                  <a:pt x="11231" y="5041"/>
                </a:lnTo>
                <a:lnTo>
                  <a:pt x="11240" y="5048"/>
                </a:lnTo>
                <a:lnTo>
                  <a:pt x="11249" y="5053"/>
                </a:lnTo>
                <a:lnTo>
                  <a:pt x="11259" y="5058"/>
                </a:lnTo>
                <a:lnTo>
                  <a:pt x="11268" y="5061"/>
                </a:lnTo>
                <a:lnTo>
                  <a:pt x="11278" y="5063"/>
                </a:lnTo>
                <a:lnTo>
                  <a:pt x="11289" y="5066"/>
                </a:lnTo>
                <a:lnTo>
                  <a:pt x="11299" y="5066"/>
                </a:lnTo>
                <a:lnTo>
                  <a:pt x="11310" y="5066"/>
                </a:lnTo>
                <a:lnTo>
                  <a:pt x="11320" y="5063"/>
                </a:lnTo>
                <a:lnTo>
                  <a:pt x="11330" y="5061"/>
                </a:lnTo>
                <a:lnTo>
                  <a:pt x="11342" y="5058"/>
                </a:lnTo>
                <a:lnTo>
                  <a:pt x="11352" y="5053"/>
                </a:lnTo>
                <a:close/>
                <a:moveTo>
                  <a:pt x="3417" y="10845"/>
                </a:moveTo>
                <a:lnTo>
                  <a:pt x="3427" y="10839"/>
                </a:lnTo>
                <a:lnTo>
                  <a:pt x="3434" y="10832"/>
                </a:lnTo>
                <a:lnTo>
                  <a:pt x="3443" y="10825"/>
                </a:lnTo>
                <a:lnTo>
                  <a:pt x="3450" y="10817"/>
                </a:lnTo>
                <a:lnTo>
                  <a:pt x="3457" y="10809"/>
                </a:lnTo>
                <a:lnTo>
                  <a:pt x="3461" y="10800"/>
                </a:lnTo>
                <a:lnTo>
                  <a:pt x="3466" y="10790"/>
                </a:lnTo>
                <a:lnTo>
                  <a:pt x="3470" y="10780"/>
                </a:lnTo>
                <a:lnTo>
                  <a:pt x="3473" y="10770"/>
                </a:lnTo>
                <a:lnTo>
                  <a:pt x="3474" y="10760"/>
                </a:lnTo>
                <a:lnTo>
                  <a:pt x="3475" y="10749"/>
                </a:lnTo>
                <a:lnTo>
                  <a:pt x="3475" y="10738"/>
                </a:lnTo>
                <a:lnTo>
                  <a:pt x="3473" y="10728"/>
                </a:lnTo>
                <a:lnTo>
                  <a:pt x="3470" y="10717"/>
                </a:lnTo>
                <a:lnTo>
                  <a:pt x="3467" y="10707"/>
                </a:lnTo>
                <a:lnTo>
                  <a:pt x="3461" y="10697"/>
                </a:lnTo>
                <a:lnTo>
                  <a:pt x="3456" y="10687"/>
                </a:lnTo>
                <a:lnTo>
                  <a:pt x="3450" y="10679"/>
                </a:lnTo>
                <a:lnTo>
                  <a:pt x="3442" y="10670"/>
                </a:lnTo>
                <a:lnTo>
                  <a:pt x="3434" y="10663"/>
                </a:lnTo>
                <a:lnTo>
                  <a:pt x="3426" y="10656"/>
                </a:lnTo>
                <a:lnTo>
                  <a:pt x="3417" y="10652"/>
                </a:lnTo>
                <a:lnTo>
                  <a:pt x="3408" y="10647"/>
                </a:lnTo>
                <a:lnTo>
                  <a:pt x="3397" y="10643"/>
                </a:lnTo>
                <a:lnTo>
                  <a:pt x="3387" y="10641"/>
                </a:lnTo>
                <a:lnTo>
                  <a:pt x="3376" y="10639"/>
                </a:lnTo>
                <a:lnTo>
                  <a:pt x="3366" y="10638"/>
                </a:lnTo>
                <a:lnTo>
                  <a:pt x="3356" y="10638"/>
                </a:lnTo>
                <a:lnTo>
                  <a:pt x="3345" y="10641"/>
                </a:lnTo>
                <a:lnTo>
                  <a:pt x="3335" y="10643"/>
                </a:lnTo>
                <a:lnTo>
                  <a:pt x="3324" y="10646"/>
                </a:lnTo>
                <a:lnTo>
                  <a:pt x="3313" y="10652"/>
                </a:lnTo>
                <a:lnTo>
                  <a:pt x="3304" y="10657"/>
                </a:lnTo>
                <a:lnTo>
                  <a:pt x="3295" y="10663"/>
                </a:lnTo>
                <a:lnTo>
                  <a:pt x="3288" y="10671"/>
                </a:lnTo>
                <a:lnTo>
                  <a:pt x="3280" y="10679"/>
                </a:lnTo>
                <a:lnTo>
                  <a:pt x="3274" y="10688"/>
                </a:lnTo>
                <a:lnTo>
                  <a:pt x="3269" y="10697"/>
                </a:lnTo>
                <a:lnTo>
                  <a:pt x="3264" y="10706"/>
                </a:lnTo>
                <a:lnTo>
                  <a:pt x="3261" y="10716"/>
                </a:lnTo>
                <a:lnTo>
                  <a:pt x="3259" y="10726"/>
                </a:lnTo>
                <a:lnTo>
                  <a:pt x="3256" y="10737"/>
                </a:lnTo>
                <a:lnTo>
                  <a:pt x="3256" y="10747"/>
                </a:lnTo>
                <a:lnTo>
                  <a:pt x="3256" y="10757"/>
                </a:lnTo>
                <a:lnTo>
                  <a:pt x="3257" y="10769"/>
                </a:lnTo>
                <a:lnTo>
                  <a:pt x="3261" y="10779"/>
                </a:lnTo>
                <a:lnTo>
                  <a:pt x="3264" y="10789"/>
                </a:lnTo>
                <a:lnTo>
                  <a:pt x="3269" y="10800"/>
                </a:lnTo>
                <a:lnTo>
                  <a:pt x="3274" y="10809"/>
                </a:lnTo>
                <a:lnTo>
                  <a:pt x="3281" y="10818"/>
                </a:lnTo>
                <a:lnTo>
                  <a:pt x="3288" y="10826"/>
                </a:lnTo>
                <a:lnTo>
                  <a:pt x="3297" y="10834"/>
                </a:lnTo>
                <a:lnTo>
                  <a:pt x="3304" y="10839"/>
                </a:lnTo>
                <a:lnTo>
                  <a:pt x="3313" y="10845"/>
                </a:lnTo>
                <a:lnTo>
                  <a:pt x="3324" y="10849"/>
                </a:lnTo>
                <a:lnTo>
                  <a:pt x="3334" y="10853"/>
                </a:lnTo>
                <a:lnTo>
                  <a:pt x="3344" y="10855"/>
                </a:lnTo>
                <a:lnTo>
                  <a:pt x="3354" y="10857"/>
                </a:lnTo>
                <a:lnTo>
                  <a:pt x="3364" y="10857"/>
                </a:lnTo>
                <a:lnTo>
                  <a:pt x="3375" y="10857"/>
                </a:lnTo>
                <a:lnTo>
                  <a:pt x="3385" y="10856"/>
                </a:lnTo>
                <a:lnTo>
                  <a:pt x="3396" y="10853"/>
                </a:lnTo>
                <a:lnTo>
                  <a:pt x="3406" y="10849"/>
                </a:lnTo>
                <a:lnTo>
                  <a:pt x="3417" y="10845"/>
                </a:lnTo>
                <a:close/>
                <a:moveTo>
                  <a:pt x="4643" y="10193"/>
                </a:moveTo>
                <a:lnTo>
                  <a:pt x="4653" y="10187"/>
                </a:lnTo>
                <a:lnTo>
                  <a:pt x="4662" y="10180"/>
                </a:lnTo>
                <a:lnTo>
                  <a:pt x="4670" y="10174"/>
                </a:lnTo>
                <a:lnTo>
                  <a:pt x="4676" y="10165"/>
                </a:lnTo>
                <a:lnTo>
                  <a:pt x="4683" y="10157"/>
                </a:lnTo>
                <a:lnTo>
                  <a:pt x="4689" y="10148"/>
                </a:lnTo>
                <a:lnTo>
                  <a:pt x="4693" y="10138"/>
                </a:lnTo>
                <a:lnTo>
                  <a:pt x="4696" y="10128"/>
                </a:lnTo>
                <a:lnTo>
                  <a:pt x="4699" y="10118"/>
                </a:lnTo>
                <a:lnTo>
                  <a:pt x="4701" y="10108"/>
                </a:lnTo>
                <a:lnTo>
                  <a:pt x="4701" y="10097"/>
                </a:lnTo>
                <a:lnTo>
                  <a:pt x="4701" y="10086"/>
                </a:lnTo>
                <a:lnTo>
                  <a:pt x="4700" y="10076"/>
                </a:lnTo>
                <a:lnTo>
                  <a:pt x="4696" y="10065"/>
                </a:lnTo>
                <a:lnTo>
                  <a:pt x="4693" y="10055"/>
                </a:lnTo>
                <a:lnTo>
                  <a:pt x="4689" y="10045"/>
                </a:lnTo>
                <a:lnTo>
                  <a:pt x="4683" y="10035"/>
                </a:lnTo>
                <a:lnTo>
                  <a:pt x="4676" y="10027"/>
                </a:lnTo>
                <a:lnTo>
                  <a:pt x="4668" y="10018"/>
                </a:lnTo>
                <a:lnTo>
                  <a:pt x="4661" y="10011"/>
                </a:lnTo>
                <a:lnTo>
                  <a:pt x="4653" y="10004"/>
                </a:lnTo>
                <a:lnTo>
                  <a:pt x="4644" y="10000"/>
                </a:lnTo>
                <a:lnTo>
                  <a:pt x="4634" y="9995"/>
                </a:lnTo>
                <a:lnTo>
                  <a:pt x="4624" y="9991"/>
                </a:lnTo>
                <a:lnTo>
                  <a:pt x="4614" y="9989"/>
                </a:lnTo>
                <a:lnTo>
                  <a:pt x="4603" y="9987"/>
                </a:lnTo>
                <a:lnTo>
                  <a:pt x="4592" y="9986"/>
                </a:lnTo>
                <a:lnTo>
                  <a:pt x="4582" y="9986"/>
                </a:lnTo>
                <a:lnTo>
                  <a:pt x="4572" y="9989"/>
                </a:lnTo>
                <a:lnTo>
                  <a:pt x="4561" y="9991"/>
                </a:lnTo>
                <a:lnTo>
                  <a:pt x="4551" y="9994"/>
                </a:lnTo>
                <a:lnTo>
                  <a:pt x="4541" y="10000"/>
                </a:lnTo>
                <a:lnTo>
                  <a:pt x="4531" y="10005"/>
                </a:lnTo>
                <a:lnTo>
                  <a:pt x="4522" y="10011"/>
                </a:lnTo>
                <a:lnTo>
                  <a:pt x="4514" y="10019"/>
                </a:lnTo>
                <a:lnTo>
                  <a:pt x="4507" y="10027"/>
                </a:lnTo>
                <a:lnTo>
                  <a:pt x="4500" y="10036"/>
                </a:lnTo>
                <a:lnTo>
                  <a:pt x="4495" y="10045"/>
                </a:lnTo>
                <a:lnTo>
                  <a:pt x="4490" y="10054"/>
                </a:lnTo>
                <a:lnTo>
                  <a:pt x="4487" y="10064"/>
                </a:lnTo>
                <a:lnTo>
                  <a:pt x="4485" y="10074"/>
                </a:lnTo>
                <a:lnTo>
                  <a:pt x="4484" y="10085"/>
                </a:lnTo>
                <a:lnTo>
                  <a:pt x="4482" y="10095"/>
                </a:lnTo>
                <a:lnTo>
                  <a:pt x="4482" y="10105"/>
                </a:lnTo>
                <a:lnTo>
                  <a:pt x="4485" y="10117"/>
                </a:lnTo>
                <a:lnTo>
                  <a:pt x="4487" y="10127"/>
                </a:lnTo>
                <a:lnTo>
                  <a:pt x="4490" y="10137"/>
                </a:lnTo>
                <a:lnTo>
                  <a:pt x="4495" y="10148"/>
                </a:lnTo>
                <a:lnTo>
                  <a:pt x="4501" y="10157"/>
                </a:lnTo>
                <a:lnTo>
                  <a:pt x="4507" y="10166"/>
                </a:lnTo>
                <a:lnTo>
                  <a:pt x="4515" y="10174"/>
                </a:lnTo>
                <a:lnTo>
                  <a:pt x="4523" y="10182"/>
                </a:lnTo>
                <a:lnTo>
                  <a:pt x="4532" y="10187"/>
                </a:lnTo>
                <a:lnTo>
                  <a:pt x="4541" y="10193"/>
                </a:lnTo>
                <a:lnTo>
                  <a:pt x="4550" y="10197"/>
                </a:lnTo>
                <a:lnTo>
                  <a:pt x="4560" y="10201"/>
                </a:lnTo>
                <a:lnTo>
                  <a:pt x="4570" y="10203"/>
                </a:lnTo>
                <a:lnTo>
                  <a:pt x="4580" y="10205"/>
                </a:lnTo>
                <a:lnTo>
                  <a:pt x="4591" y="10205"/>
                </a:lnTo>
                <a:lnTo>
                  <a:pt x="4601" y="10205"/>
                </a:lnTo>
                <a:lnTo>
                  <a:pt x="4612" y="10204"/>
                </a:lnTo>
                <a:lnTo>
                  <a:pt x="4623" y="10201"/>
                </a:lnTo>
                <a:lnTo>
                  <a:pt x="4633" y="10197"/>
                </a:lnTo>
                <a:lnTo>
                  <a:pt x="4643" y="10193"/>
                </a:lnTo>
                <a:close/>
                <a:moveTo>
                  <a:pt x="5870" y="9541"/>
                </a:moveTo>
                <a:lnTo>
                  <a:pt x="5879" y="9535"/>
                </a:lnTo>
                <a:lnTo>
                  <a:pt x="5888" y="9528"/>
                </a:lnTo>
                <a:lnTo>
                  <a:pt x="5896" y="9522"/>
                </a:lnTo>
                <a:lnTo>
                  <a:pt x="5904" y="9513"/>
                </a:lnTo>
                <a:lnTo>
                  <a:pt x="5909" y="9505"/>
                </a:lnTo>
                <a:lnTo>
                  <a:pt x="5915" y="9496"/>
                </a:lnTo>
                <a:lnTo>
                  <a:pt x="5919" y="9486"/>
                </a:lnTo>
                <a:lnTo>
                  <a:pt x="5923" y="9476"/>
                </a:lnTo>
                <a:lnTo>
                  <a:pt x="5926" y="9466"/>
                </a:lnTo>
                <a:lnTo>
                  <a:pt x="5927" y="9456"/>
                </a:lnTo>
                <a:lnTo>
                  <a:pt x="5928" y="9445"/>
                </a:lnTo>
                <a:lnTo>
                  <a:pt x="5927" y="9434"/>
                </a:lnTo>
                <a:lnTo>
                  <a:pt x="5926" y="9424"/>
                </a:lnTo>
                <a:lnTo>
                  <a:pt x="5924" y="9413"/>
                </a:lnTo>
                <a:lnTo>
                  <a:pt x="5919" y="9403"/>
                </a:lnTo>
                <a:lnTo>
                  <a:pt x="5915" y="9393"/>
                </a:lnTo>
                <a:lnTo>
                  <a:pt x="5909" y="9383"/>
                </a:lnTo>
                <a:lnTo>
                  <a:pt x="5902" y="9375"/>
                </a:lnTo>
                <a:lnTo>
                  <a:pt x="5896" y="9366"/>
                </a:lnTo>
                <a:lnTo>
                  <a:pt x="5888" y="9359"/>
                </a:lnTo>
                <a:lnTo>
                  <a:pt x="5879" y="9352"/>
                </a:lnTo>
                <a:lnTo>
                  <a:pt x="5870" y="9348"/>
                </a:lnTo>
                <a:lnTo>
                  <a:pt x="5860" y="9343"/>
                </a:lnTo>
                <a:lnTo>
                  <a:pt x="5851" y="9339"/>
                </a:lnTo>
                <a:lnTo>
                  <a:pt x="5841" y="9337"/>
                </a:lnTo>
                <a:lnTo>
                  <a:pt x="5830" y="9335"/>
                </a:lnTo>
                <a:lnTo>
                  <a:pt x="5820" y="9334"/>
                </a:lnTo>
                <a:lnTo>
                  <a:pt x="5808" y="9334"/>
                </a:lnTo>
                <a:lnTo>
                  <a:pt x="5798" y="9337"/>
                </a:lnTo>
                <a:lnTo>
                  <a:pt x="5788" y="9339"/>
                </a:lnTo>
                <a:lnTo>
                  <a:pt x="5777" y="9342"/>
                </a:lnTo>
                <a:lnTo>
                  <a:pt x="5767" y="9348"/>
                </a:lnTo>
                <a:lnTo>
                  <a:pt x="5758" y="9353"/>
                </a:lnTo>
                <a:lnTo>
                  <a:pt x="5749" y="9359"/>
                </a:lnTo>
                <a:lnTo>
                  <a:pt x="5741" y="9367"/>
                </a:lnTo>
                <a:lnTo>
                  <a:pt x="5733" y="9375"/>
                </a:lnTo>
                <a:lnTo>
                  <a:pt x="5728" y="9384"/>
                </a:lnTo>
                <a:lnTo>
                  <a:pt x="5722" y="9393"/>
                </a:lnTo>
                <a:lnTo>
                  <a:pt x="5718" y="9402"/>
                </a:lnTo>
                <a:lnTo>
                  <a:pt x="5714" y="9412"/>
                </a:lnTo>
                <a:lnTo>
                  <a:pt x="5711" y="9422"/>
                </a:lnTo>
                <a:lnTo>
                  <a:pt x="5710" y="9433"/>
                </a:lnTo>
                <a:lnTo>
                  <a:pt x="5709" y="9443"/>
                </a:lnTo>
                <a:lnTo>
                  <a:pt x="5710" y="9453"/>
                </a:lnTo>
                <a:lnTo>
                  <a:pt x="5711" y="9465"/>
                </a:lnTo>
                <a:lnTo>
                  <a:pt x="5713" y="9475"/>
                </a:lnTo>
                <a:lnTo>
                  <a:pt x="5718" y="9485"/>
                </a:lnTo>
                <a:lnTo>
                  <a:pt x="5722" y="9496"/>
                </a:lnTo>
                <a:lnTo>
                  <a:pt x="5728" y="9505"/>
                </a:lnTo>
                <a:lnTo>
                  <a:pt x="5734" y="9514"/>
                </a:lnTo>
                <a:lnTo>
                  <a:pt x="5741" y="9522"/>
                </a:lnTo>
                <a:lnTo>
                  <a:pt x="5749" y="9530"/>
                </a:lnTo>
                <a:lnTo>
                  <a:pt x="5758" y="9535"/>
                </a:lnTo>
                <a:lnTo>
                  <a:pt x="5767" y="9541"/>
                </a:lnTo>
                <a:lnTo>
                  <a:pt x="5777" y="9545"/>
                </a:lnTo>
                <a:lnTo>
                  <a:pt x="5786" y="9549"/>
                </a:lnTo>
                <a:lnTo>
                  <a:pt x="5796" y="9551"/>
                </a:lnTo>
                <a:lnTo>
                  <a:pt x="5807" y="9553"/>
                </a:lnTo>
                <a:lnTo>
                  <a:pt x="5817" y="9553"/>
                </a:lnTo>
                <a:lnTo>
                  <a:pt x="5828" y="9553"/>
                </a:lnTo>
                <a:lnTo>
                  <a:pt x="5839" y="9552"/>
                </a:lnTo>
                <a:lnTo>
                  <a:pt x="5850" y="9549"/>
                </a:lnTo>
                <a:lnTo>
                  <a:pt x="5860" y="9545"/>
                </a:lnTo>
                <a:lnTo>
                  <a:pt x="5870" y="9541"/>
                </a:lnTo>
                <a:close/>
                <a:moveTo>
                  <a:pt x="7096" y="8889"/>
                </a:moveTo>
                <a:lnTo>
                  <a:pt x="7106" y="8883"/>
                </a:lnTo>
                <a:lnTo>
                  <a:pt x="7115" y="8877"/>
                </a:lnTo>
                <a:lnTo>
                  <a:pt x="7123" y="8870"/>
                </a:lnTo>
                <a:lnTo>
                  <a:pt x="7130" y="8861"/>
                </a:lnTo>
                <a:lnTo>
                  <a:pt x="7136" y="8853"/>
                </a:lnTo>
                <a:lnTo>
                  <a:pt x="7142" y="8844"/>
                </a:lnTo>
                <a:lnTo>
                  <a:pt x="7147" y="8834"/>
                </a:lnTo>
                <a:lnTo>
                  <a:pt x="7150" y="8824"/>
                </a:lnTo>
                <a:lnTo>
                  <a:pt x="7152" y="8814"/>
                </a:lnTo>
                <a:lnTo>
                  <a:pt x="7154" y="8804"/>
                </a:lnTo>
                <a:lnTo>
                  <a:pt x="7154" y="8793"/>
                </a:lnTo>
                <a:lnTo>
                  <a:pt x="7154" y="8782"/>
                </a:lnTo>
                <a:lnTo>
                  <a:pt x="7152" y="8772"/>
                </a:lnTo>
                <a:lnTo>
                  <a:pt x="7150" y="8761"/>
                </a:lnTo>
                <a:lnTo>
                  <a:pt x="7147" y="8751"/>
                </a:lnTo>
                <a:lnTo>
                  <a:pt x="7142" y="8741"/>
                </a:lnTo>
                <a:lnTo>
                  <a:pt x="7136" y="8731"/>
                </a:lnTo>
                <a:lnTo>
                  <a:pt x="7130" y="8723"/>
                </a:lnTo>
                <a:lnTo>
                  <a:pt x="7122" y="8714"/>
                </a:lnTo>
                <a:lnTo>
                  <a:pt x="7114" y="8707"/>
                </a:lnTo>
                <a:lnTo>
                  <a:pt x="7105" y="8700"/>
                </a:lnTo>
                <a:lnTo>
                  <a:pt x="7096" y="8696"/>
                </a:lnTo>
                <a:lnTo>
                  <a:pt x="7087" y="8691"/>
                </a:lnTo>
                <a:lnTo>
                  <a:pt x="7077" y="8687"/>
                </a:lnTo>
                <a:lnTo>
                  <a:pt x="7067" y="8685"/>
                </a:lnTo>
                <a:lnTo>
                  <a:pt x="7057" y="8683"/>
                </a:lnTo>
                <a:lnTo>
                  <a:pt x="7046" y="8682"/>
                </a:lnTo>
                <a:lnTo>
                  <a:pt x="7036" y="8682"/>
                </a:lnTo>
                <a:lnTo>
                  <a:pt x="7024" y="8685"/>
                </a:lnTo>
                <a:lnTo>
                  <a:pt x="7014" y="8687"/>
                </a:lnTo>
                <a:lnTo>
                  <a:pt x="7004" y="8690"/>
                </a:lnTo>
                <a:lnTo>
                  <a:pt x="6994" y="8696"/>
                </a:lnTo>
                <a:lnTo>
                  <a:pt x="6984" y="8701"/>
                </a:lnTo>
                <a:lnTo>
                  <a:pt x="6975" y="8708"/>
                </a:lnTo>
                <a:lnTo>
                  <a:pt x="6967" y="8715"/>
                </a:lnTo>
                <a:lnTo>
                  <a:pt x="6960" y="8723"/>
                </a:lnTo>
                <a:lnTo>
                  <a:pt x="6954" y="8732"/>
                </a:lnTo>
                <a:lnTo>
                  <a:pt x="6948" y="8741"/>
                </a:lnTo>
                <a:lnTo>
                  <a:pt x="6944" y="8750"/>
                </a:lnTo>
                <a:lnTo>
                  <a:pt x="6940" y="8760"/>
                </a:lnTo>
                <a:lnTo>
                  <a:pt x="6938" y="8770"/>
                </a:lnTo>
                <a:lnTo>
                  <a:pt x="6936" y="8781"/>
                </a:lnTo>
                <a:lnTo>
                  <a:pt x="6936" y="8791"/>
                </a:lnTo>
                <a:lnTo>
                  <a:pt x="6936" y="8801"/>
                </a:lnTo>
                <a:lnTo>
                  <a:pt x="6937" y="8813"/>
                </a:lnTo>
                <a:lnTo>
                  <a:pt x="6940" y="8823"/>
                </a:lnTo>
                <a:lnTo>
                  <a:pt x="6944" y="8833"/>
                </a:lnTo>
                <a:lnTo>
                  <a:pt x="6948" y="8844"/>
                </a:lnTo>
                <a:lnTo>
                  <a:pt x="6954" y="8853"/>
                </a:lnTo>
                <a:lnTo>
                  <a:pt x="6960" y="8862"/>
                </a:lnTo>
                <a:lnTo>
                  <a:pt x="6968" y="8870"/>
                </a:lnTo>
                <a:lnTo>
                  <a:pt x="6976" y="8878"/>
                </a:lnTo>
                <a:lnTo>
                  <a:pt x="6984" y="8883"/>
                </a:lnTo>
                <a:lnTo>
                  <a:pt x="6994" y="8889"/>
                </a:lnTo>
                <a:lnTo>
                  <a:pt x="7003" y="8893"/>
                </a:lnTo>
                <a:lnTo>
                  <a:pt x="7013" y="8897"/>
                </a:lnTo>
                <a:lnTo>
                  <a:pt x="7023" y="8899"/>
                </a:lnTo>
                <a:lnTo>
                  <a:pt x="7033" y="8901"/>
                </a:lnTo>
                <a:lnTo>
                  <a:pt x="7045" y="8901"/>
                </a:lnTo>
                <a:lnTo>
                  <a:pt x="7055" y="8901"/>
                </a:lnTo>
                <a:lnTo>
                  <a:pt x="7066" y="8900"/>
                </a:lnTo>
                <a:lnTo>
                  <a:pt x="7076" y="8897"/>
                </a:lnTo>
                <a:lnTo>
                  <a:pt x="7086" y="8893"/>
                </a:lnTo>
                <a:lnTo>
                  <a:pt x="7096" y="8889"/>
                </a:lnTo>
                <a:close/>
                <a:moveTo>
                  <a:pt x="8323" y="8237"/>
                </a:moveTo>
                <a:lnTo>
                  <a:pt x="8332" y="8231"/>
                </a:lnTo>
                <a:lnTo>
                  <a:pt x="8341" y="8225"/>
                </a:lnTo>
                <a:lnTo>
                  <a:pt x="8349" y="8218"/>
                </a:lnTo>
                <a:lnTo>
                  <a:pt x="8357" y="8209"/>
                </a:lnTo>
                <a:lnTo>
                  <a:pt x="8363" y="8201"/>
                </a:lnTo>
                <a:lnTo>
                  <a:pt x="8368" y="8192"/>
                </a:lnTo>
                <a:lnTo>
                  <a:pt x="8373" y="8182"/>
                </a:lnTo>
                <a:lnTo>
                  <a:pt x="8376" y="8172"/>
                </a:lnTo>
                <a:lnTo>
                  <a:pt x="8378" y="8162"/>
                </a:lnTo>
                <a:lnTo>
                  <a:pt x="8381" y="8152"/>
                </a:lnTo>
                <a:lnTo>
                  <a:pt x="8381" y="8141"/>
                </a:lnTo>
                <a:lnTo>
                  <a:pt x="8381" y="8130"/>
                </a:lnTo>
                <a:lnTo>
                  <a:pt x="8379" y="8120"/>
                </a:lnTo>
                <a:lnTo>
                  <a:pt x="8377" y="8109"/>
                </a:lnTo>
                <a:lnTo>
                  <a:pt x="8373" y="8099"/>
                </a:lnTo>
                <a:lnTo>
                  <a:pt x="8368" y="8089"/>
                </a:lnTo>
                <a:lnTo>
                  <a:pt x="8363" y="8079"/>
                </a:lnTo>
                <a:lnTo>
                  <a:pt x="8356" y="8071"/>
                </a:lnTo>
                <a:lnTo>
                  <a:pt x="8349" y="8062"/>
                </a:lnTo>
                <a:lnTo>
                  <a:pt x="8340" y="8055"/>
                </a:lnTo>
                <a:lnTo>
                  <a:pt x="8332" y="8048"/>
                </a:lnTo>
                <a:lnTo>
                  <a:pt x="8323" y="8044"/>
                </a:lnTo>
                <a:lnTo>
                  <a:pt x="8313" y="8039"/>
                </a:lnTo>
                <a:lnTo>
                  <a:pt x="8303" y="8035"/>
                </a:lnTo>
                <a:lnTo>
                  <a:pt x="8293" y="8033"/>
                </a:lnTo>
                <a:lnTo>
                  <a:pt x="8283" y="8031"/>
                </a:lnTo>
                <a:lnTo>
                  <a:pt x="8273" y="8030"/>
                </a:lnTo>
                <a:lnTo>
                  <a:pt x="8262" y="8030"/>
                </a:lnTo>
                <a:lnTo>
                  <a:pt x="8252" y="8033"/>
                </a:lnTo>
                <a:lnTo>
                  <a:pt x="8240" y="8035"/>
                </a:lnTo>
                <a:lnTo>
                  <a:pt x="8230" y="8038"/>
                </a:lnTo>
                <a:lnTo>
                  <a:pt x="8220" y="8044"/>
                </a:lnTo>
                <a:lnTo>
                  <a:pt x="8210" y="8049"/>
                </a:lnTo>
                <a:lnTo>
                  <a:pt x="8202" y="8055"/>
                </a:lnTo>
                <a:lnTo>
                  <a:pt x="8193" y="8063"/>
                </a:lnTo>
                <a:lnTo>
                  <a:pt x="8187" y="8071"/>
                </a:lnTo>
                <a:lnTo>
                  <a:pt x="8180" y="8080"/>
                </a:lnTo>
                <a:lnTo>
                  <a:pt x="8175" y="8089"/>
                </a:lnTo>
                <a:lnTo>
                  <a:pt x="8171" y="8098"/>
                </a:lnTo>
                <a:lnTo>
                  <a:pt x="8166" y="8108"/>
                </a:lnTo>
                <a:lnTo>
                  <a:pt x="8164" y="8118"/>
                </a:lnTo>
                <a:lnTo>
                  <a:pt x="8163" y="8129"/>
                </a:lnTo>
                <a:lnTo>
                  <a:pt x="8162" y="8139"/>
                </a:lnTo>
                <a:lnTo>
                  <a:pt x="8163" y="8149"/>
                </a:lnTo>
                <a:lnTo>
                  <a:pt x="8164" y="8161"/>
                </a:lnTo>
                <a:lnTo>
                  <a:pt x="8166" y="8171"/>
                </a:lnTo>
                <a:lnTo>
                  <a:pt x="8170" y="8181"/>
                </a:lnTo>
                <a:lnTo>
                  <a:pt x="8175" y="8192"/>
                </a:lnTo>
                <a:lnTo>
                  <a:pt x="8181" y="8201"/>
                </a:lnTo>
                <a:lnTo>
                  <a:pt x="8188" y="8210"/>
                </a:lnTo>
                <a:lnTo>
                  <a:pt x="8194" y="8218"/>
                </a:lnTo>
                <a:lnTo>
                  <a:pt x="8202" y="8226"/>
                </a:lnTo>
                <a:lnTo>
                  <a:pt x="8211" y="8231"/>
                </a:lnTo>
                <a:lnTo>
                  <a:pt x="8220" y="8237"/>
                </a:lnTo>
                <a:lnTo>
                  <a:pt x="8229" y="8241"/>
                </a:lnTo>
                <a:lnTo>
                  <a:pt x="8239" y="8245"/>
                </a:lnTo>
                <a:lnTo>
                  <a:pt x="8249" y="8247"/>
                </a:lnTo>
                <a:lnTo>
                  <a:pt x="8261" y="8249"/>
                </a:lnTo>
                <a:lnTo>
                  <a:pt x="8271" y="8249"/>
                </a:lnTo>
                <a:lnTo>
                  <a:pt x="8281" y="8249"/>
                </a:lnTo>
                <a:lnTo>
                  <a:pt x="8292" y="8248"/>
                </a:lnTo>
                <a:lnTo>
                  <a:pt x="8302" y="8245"/>
                </a:lnTo>
                <a:lnTo>
                  <a:pt x="8313" y="8241"/>
                </a:lnTo>
                <a:lnTo>
                  <a:pt x="8323" y="8237"/>
                </a:lnTo>
                <a:close/>
                <a:moveTo>
                  <a:pt x="9550" y="7585"/>
                </a:moveTo>
                <a:lnTo>
                  <a:pt x="9560" y="7579"/>
                </a:lnTo>
                <a:lnTo>
                  <a:pt x="9567" y="7573"/>
                </a:lnTo>
                <a:lnTo>
                  <a:pt x="9576" y="7566"/>
                </a:lnTo>
                <a:lnTo>
                  <a:pt x="9583" y="7557"/>
                </a:lnTo>
                <a:lnTo>
                  <a:pt x="9590" y="7549"/>
                </a:lnTo>
                <a:lnTo>
                  <a:pt x="9594" y="7540"/>
                </a:lnTo>
                <a:lnTo>
                  <a:pt x="9599" y="7530"/>
                </a:lnTo>
                <a:lnTo>
                  <a:pt x="9603" y="7520"/>
                </a:lnTo>
                <a:lnTo>
                  <a:pt x="9606" y="7510"/>
                </a:lnTo>
                <a:lnTo>
                  <a:pt x="9607" y="7500"/>
                </a:lnTo>
                <a:lnTo>
                  <a:pt x="9608" y="7489"/>
                </a:lnTo>
                <a:lnTo>
                  <a:pt x="9607" y="7478"/>
                </a:lnTo>
                <a:lnTo>
                  <a:pt x="9606" y="7468"/>
                </a:lnTo>
                <a:lnTo>
                  <a:pt x="9603" y="7457"/>
                </a:lnTo>
                <a:lnTo>
                  <a:pt x="9600" y="7447"/>
                </a:lnTo>
                <a:lnTo>
                  <a:pt x="9594" y="7437"/>
                </a:lnTo>
                <a:lnTo>
                  <a:pt x="9589" y="7427"/>
                </a:lnTo>
                <a:lnTo>
                  <a:pt x="9582" y="7419"/>
                </a:lnTo>
                <a:lnTo>
                  <a:pt x="9575" y="7410"/>
                </a:lnTo>
                <a:lnTo>
                  <a:pt x="9567" y="7403"/>
                </a:lnTo>
                <a:lnTo>
                  <a:pt x="9558" y="7396"/>
                </a:lnTo>
                <a:lnTo>
                  <a:pt x="9550" y="7392"/>
                </a:lnTo>
                <a:lnTo>
                  <a:pt x="9541" y="7387"/>
                </a:lnTo>
                <a:lnTo>
                  <a:pt x="9530" y="7383"/>
                </a:lnTo>
                <a:lnTo>
                  <a:pt x="9520" y="7381"/>
                </a:lnTo>
                <a:lnTo>
                  <a:pt x="9509" y="7380"/>
                </a:lnTo>
                <a:lnTo>
                  <a:pt x="9499" y="7378"/>
                </a:lnTo>
                <a:lnTo>
                  <a:pt x="9489" y="7378"/>
                </a:lnTo>
                <a:lnTo>
                  <a:pt x="9478" y="7381"/>
                </a:lnTo>
                <a:lnTo>
                  <a:pt x="9468" y="7383"/>
                </a:lnTo>
                <a:lnTo>
                  <a:pt x="9456" y="7386"/>
                </a:lnTo>
                <a:lnTo>
                  <a:pt x="9446" y="7392"/>
                </a:lnTo>
                <a:lnTo>
                  <a:pt x="9437" y="7397"/>
                </a:lnTo>
                <a:lnTo>
                  <a:pt x="9428" y="7404"/>
                </a:lnTo>
                <a:lnTo>
                  <a:pt x="9421" y="7411"/>
                </a:lnTo>
                <a:lnTo>
                  <a:pt x="9413" y="7419"/>
                </a:lnTo>
                <a:lnTo>
                  <a:pt x="9407" y="7428"/>
                </a:lnTo>
                <a:lnTo>
                  <a:pt x="9402" y="7437"/>
                </a:lnTo>
                <a:lnTo>
                  <a:pt x="9397" y="7446"/>
                </a:lnTo>
                <a:lnTo>
                  <a:pt x="9394" y="7456"/>
                </a:lnTo>
                <a:lnTo>
                  <a:pt x="9391" y="7466"/>
                </a:lnTo>
                <a:lnTo>
                  <a:pt x="9389" y="7477"/>
                </a:lnTo>
                <a:lnTo>
                  <a:pt x="9389" y="7487"/>
                </a:lnTo>
                <a:lnTo>
                  <a:pt x="9389" y="7497"/>
                </a:lnTo>
                <a:lnTo>
                  <a:pt x="9390" y="7509"/>
                </a:lnTo>
                <a:lnTo>
                  <a:pt x="9393" y="7519"/>
                </a:lnTo>
                <a:lnTo>
                  <a:pt x="9397" y="7530"/>
                </a:lnTo>
                <a:lnTo>
                  <a:pt x="9402" y="7540"/>
                </a:lnTo>
                <a:lnTo>
                  <a:pt x="9407" y="7549"/>
                </a:lnTo>
                <a:lnTo>
                  <a:pt x="9414" y="7558"/>
                </a:lnTo>
                <a:lnTo>
                  <a:pt x="9421" y="7566"/>
                </a:lnTo>
                <a:lnTo>
                  <a:pt x="9430" y="7574"/>
                </a:lnTo>
                <a:lnTo>
                  <a:pt x="9437" y="7579"/>
                </a:lnTo>
                <a:lnTo>
                  <a:pt x="9446" y="7585"/>
                </a:lnTo>
                <a:lnTo>
                  <a:pt x="9456" y="7589"/>
                </a:lnTo>
                <a:lnTo>
                  <a:pt x="9467" y="7593"/>
                </a:lnTo>
                <a:lnTo>
                  <a:pt x="9477" y="7595"/>
                </a:lnTo>
                <a:lnTo>
                  <a:pt x="9487" y="7597"/>
                </a:lnTo>
                <a:lnTo>
                  <a:pt x="9497" y="7597"/>
                </a:lnTo>
                <a:lnTo>
                  <a:pt x="9508" y="7597"/>
                </a:lnTo>
                <a:lnTo>
                  <a:pt x="9518" y="7596"/>
                </a:lnTo>
                <a:lnTo>
                  <a:pt x="9529" y="7593"/>
                </a:lnTo>
                <a:lnTo>
                  <a:pt x="9539" y="7589"/>
                </a:lnTo>
                <a:lnTo>
                  <a:pt x="9550" y="7585"/>
                </a:lnTo>
                <a:close/>
                <a:moveTo>
                  <a:pt x="10776" y="6933"/>
                </a:moveTo>
                <a:lnTo>
                  <a:pt x="10786" y="6927"/>
                </a:lnTo>
                <a:lnTo>
                  <a:pt x="10795" y="6921"/>
                </a:lnTo>
                <a:lnTo>
                  <a:pt x="10803" y="6914"/>
                </a:lnTo>
                <a:lnTo>
                  <a:pt x="10809" y="6905"/>
                </a:lnTo>
                <a:lnTo>
                  <a:pt x="10816" y="6897"/>
                </a:lnTo>
                <a:lnTo>
                  <a:pt x="10822" y="6888"/>
                </a:lnTo>
                <a:lnTo>
                  <a:pt x="10826" y="6878"/>
                </a:lnTo>
                <a:lnTo>
                  <a:pt x="10829" y="6868"/>
                </a:lnTo>
                <a:lnTo>
                  <a:pt x="10832" y="6858"/>
                </a:lnTo>
                <a:lnTo>
                  <a:pt x="10834" y="6848"/>
                </a:lnTo>
                <a:lnTo>
                  <a:pt x="10834" y="6837"/>
                </a:lnTo>
                <a:lnTo>
                  <a:pt x="10834" y="6826"/>
                </a:lnTo>
                <a:lnTo>
                  <a:pt x="10833" y="6816"/>
                </a:lnTo>
                <a:lnTo>
                  <a:pt x="10829" y="6805"/>
                </a:lnTo>
                <a:lnTo>
                  <a:pt x="10826" y="6795"/>
                </a:lnTo>
                <a:lnTo>
                  <a:pt x="10822" y="6785"/>
                </a:lnTo>
                <a:lnTo>
                  <a:pt x="10816" y="6775"/>
                </a:lnTo>
                <a:lnTo>
                  <a:pt x="10809" y="6767"/>
                </a:lnTo>
                <a:lnTo>
                  <a:pt x="10801" y="6758"/>
                </a:lnTo>
                <a:lnTo>
                  <a:pt x="10794" y="6751"/>
                </a:lnTo>
                <a:lnTo>
                  <a:pt x="10786" y="6744"/>
                </a:lnTo>
                <a:lnTo>
                  <a:pt x="10777" y="6740"/>
                </a:lnTo>
                <a:lnTo>
                  <a:pt x="10767" y="6735"/>
                </a:lnTo>
                <a:lnTo>
                  <a:pt x="10757" y="6731"/>
                </a:lnTo>
                <a:lnTo>
                  <a:pt x="10747" y="6729"/>
                </a:lnTo>
                <a:lnTo>
                  <a:pt x="10736" y="6728"/>
                </a:lnTo>
                <a:lnTo>
                  <a:pt x="10725" y="6726"/>
                </a:lnTo>
                <a:lnTo>
                  <a:pt x="10715" y="6726"/>
                </a:lnTo>
                <a:lnTo>
                  <a:pt x="10705" y="6729"/>
                </a:lnTo>
                <a:lnTo>
                  <a:pt x="10694" y="6731"/>
                </a:lnTo>
                <a:lnTo>
                  <a:pt x="10684" y="6734"/>
                </a:lnTo>
                <a:lnTo>
                  <a:pt x="10674" y="6740"/>
                </a:lnTo>
                <a:lnTo>
                  <a:pt x="10664" y="6745"/>
                </a:lnTo>
                <a:lnTo>
                  <a:pt x="10655" y="6752"/>
                </a:lnTo>
                <a:lnTo>
                  <a:pt x="10647" y="6759"/>
                </a:lnTo>
                <a:lnTo>
                  <a:pt x="10640" y="6767"/>
                </a:lnTo>
                <a:lnTo>
                  <a:pt x="10633" y="6776"/>
                </a:lnTo>
                <a:lnTo>
                  <a:pt x="10628" y="6785"/>
                </a:lnTo>
                <a:lnTo>
                  <a:pt x="10623" y="6794"/>
                </a:lnTo>
                <a:lnTo>
                  <a:pt x="10620" y="6804"/>
                </a:lnTo>
                <a:lnTo>
                  <a:pt x="10618" y="6814"/>
                </a:lnTo>
                <a:lnTo>
                  <a:pt x="10615" y="6825"/>
                </a:lnTo>
                <a:lnTo>
                  <a:pt x="10615" y="6835"/>
                </a:lnTo>
                <a:lnTo>
                  <a:pt x="10615" y="6845"/>
                </a:lnTo>
                <a:lnTo>
                  <a:pt x="10618" y="6857"/>
                </a:lnTo>
                <a:lnTo>
                  <a:pt x="10620" y="6867"/>
                </a:lnTo>
                <a:lnTo>
                  <a:pt x="10623" y="6878"/>
                </a:lnTo>
                <a:lnTo>
                  <a:pt x="10628" y="6888"/>
                </a:lnTo>
                <a:lnTo>
                  <a:pt x="10634" y="6897"/>
                </a:lnTo>
                <a:lnTo>
                  <a:pt x="10640" y="6906"/>
                </a:lnTo>
                <a:lnTo>
                  <a:pt x="10648" y="6914"/>
                </a:lnTo>
                <a:lnTo>
                  <a:pt x="10656" y="6922"/>
                </a:lnTo>
                <a:lnTo>
                  <a:pt x="10665" y="6927"/>
                </a:lnTo>
                <a:lnTo>
                  <a:pt x="10674" y="6933"/>
                </a:lnTo>
                <a:lnTo>
                  <a:pt x="10683" y="6937"/>
                </a:lnTo>
                <a:lnTo>
                  <a:pt x="10693" y="6941"/>
                </a:lnTo>
                <a:lnTo>
                  <a:pt x="10703" y="6943"/>
                </a:lnTo>
                <a:lnTo>
                  <a:pt x="10713" y="6945"/>
                </a:lnTo>
                <a:lnTo>
                  <a:pt x="10724" y="6945"/>
                </a:lnTo>
                <a:lnTo>
                  <a:pt x="10734" y="6945"/>
                </a:lnTo>
                <a:lnTo>
                  <a:pt x="10745" y="6944"/>
                </a:lnTo>
                <a:lnTo>
                  <a:pt x="10755" y="6941"/>
                </a:lnTo>
                <a:lnTo>
                  <a:pt x="10766" y="6937"/>
                </a:lnTo>
                <a:lnTo>
                  <a:pt x="10776" y="6933"/>
                </a:lnTo>
                <a:close/>
                <a:moveTo>
                  <a:pt x="12003" y="6281"/>
                </a:moveTo>
                <a:lnTo>
                  <a:pt x="12012" y="6275"/>
                </a:lnTo>
                <a:lnTo>
                  <a:pt x="12021" y="6269"/>
                </a:lnTo>
                <a:lnTo>
                  <a:pt x="12029" y="6262"/>
                </a:lnTo>
                <a:lnTo>
                  <a:pt x="12037" y="6253"/>
                </a:lnTo>
                <a:lnTo>
                  <a:pt x="12042" y="6245"/>
                </a:lnTo>
                <a:lnTo>
                  <a:pt x="12048" y="6236"/>
                </a:lnTo>
                <a:lnTo>
                  <a:pt x="12052" y="6226"/>
                </a:lnTo>
                <a:lnTo>
                  <a:pt x="12056" y="6216"/>
                </a:lnTo>
                <a:lnTo>
                  <a:pt x="12059" y="6206"/>
                </a:lnTo>
                <a:lnTo>
                  <a:pt x="12060" y="6196"/>
                </a:lnTo>
                <a:lnTo>
                  <a:pt x="12061" y="6185"/>
                </a:lnTo>
                <a:lnTo>
                  <a:pt x="12060" y="6174"/>
                </a:lnTo>
                <a:lnTo>
                  <a:pt x="12059" y="6164"/>
                </a:lnTo>
                <a:lnTo>
                  <a:pt x="12057" y="6153"/>
                </a:lnTo>
                <a:lnTo>
                  <a:pt x="12052" y="6143"/>
                </a:lnTo>
                <a:lnTo>
                  <a:pt x="12048" y="6133"/>
                </a:lnTo>
                <a:lnTo>
                  <a:pt x="12042" y="6123"/>
                </a:lnTo>
                <a:lnTo>
                  <a:pt x="12035" y="6115"/>
                </a:lnTo>
                <a:lnTo>
                  <a:pt x="12029" y="6106"/>
                </a:lnTo>
                <a:lnTo>
                  <a:pt x="12021" y="6099"/>
                </a:lnTo>
                <a:lnTo>
                  <a:pt x="12012" y="6092"/>
                </a:lnTo>
                <a:lnTo>
                  <a:pt x="12003" y="6088"/>
                </a:lnTo>
                <a:lnTo>
                  <a:pt x="11993" y="6083"/>
                </a:lnTo>
                <a:lnTo>
                  <a:pt x="11984" y="6079"/>
                </a:lnTo>
                <a:lnTo>
                  <a:pt x="11974" y="6077"/>
                </a:lnTo>
                <a:lnTo>
                  <a:pt x="11963" y="6076"/>
                </a:lnTo>
                <a:lnTo>
                  <a:pt x="11952" y="6074"/>
                </a:lnTo>
                <a:lnTo>
                  <a:pt x="11941" y="6074"/>
                </a:lnTo>
                <a:lnTo>
                  <a:pt x="11931" y="6077"/>
                </a:lnTo>
                <a:lnTo>
                  <a:pt x="11921" y="6079"/>
                </a:lnTo>
                <a:lnTo>
                  <a:pt x="11910" y="6082"/>
                </a:lnTo>
                <a:lnTo>
                  <a:pt x="11900" y="6088"/>
                </a:lnTo>
                <a:lnTo>
                  <a:pt x="11891" y="6093"/>
                </a:lnTo>
                <a:lnTo>
                  <a:pt x="11882" y="6100"/>
                </a:lnTo>
                <a:lnTo>
                  <a:pt x="11874" y="6107"/>
                </a:lnTo>
                <a:lnTo>
                  <a:pt x="11866" y="6115"/>
                </a:lnTo>
                <a:lnTo>
                  <a:pt x="11861" y="6124"/>
                </a:lnTo>
                <a:lnTo>
                  <a:pt x="11855" y="6133"/>
                </a:lnTo>
                <a:lnTo>
                  <a:pt x="11850" y="6142"/>
                </a:lnTo>
                <a:lnTo>
                  <a:pt x="11847" y="6152"/>
                </a:lnTo>
                <a:lnTo>
                  <a:pt x="11844" y="6162"/>
                </a:lnTo>
                <a:lnTo>
                  <a:pt x="11843" y="6173"/>
                </a:lnTo>
                <a:lnTo>
                  <a:pt x="11842" y="6183"/>
                </a:lnTo>
                <a:lnTo>
                  <a:pt x="11843" y="6193"/>
                </a:lnTo>
                <a:lnTo>
                  <a:pt x="11844" y="6205"/>
                </a:lnTo>
                <a:lnTo>
                  <a:pt x="11846" y="6215"/>
                </a:lnTo>
                <a:lnTo>
                  <a:pt x="11850" y="6226"/>
                </a:lnTo>
                <a:lnTo>
                  <a:pt x="11855" y="6236"/>
                </a:lnTo>
                <a:lnTo>
                  <a:pt x="11861" y="6245"/>
                </a:lnTo>
                <a:lnTo>
                  <a:pt x="11867" y="6254"/>
                </a:lnTo>
                <a:lnTo>
                  <a:pt x="11874" y="6262"/>
                </a:lnTo>
                <a:lnTo>
                  <a:pt x="11882" y="6270"/>
                </a:lnTo>
                <a:lnTo>
                  <a:pt x="11891" y="6275"/>
                </a:lnTo>
                <a:lnTo>
                  <a:pt x="11900" y="6281"/>
                </a:lnTo>
                <a:lnTo>
                  <a:pt x="11910" y="6285"/>
                </a:lnTo>
                <a:lnTo>
                  <a:pt x="11919" y="6289"/>
                </a:lnTo>
                <a:lnTo>
                  <a:pt x="11929" y="6291"/>
                </a:lnTo>
                <a:lnTo>
                  <a:pt x="11940" y="6293"/>
                </a:lnTo>
                <a:lnTo>
                  <a:pt x="11950" y="6293"/>
                </a:lnTo>
                <a:lnTo>
                  <a:pt x="11961" y="6293"/>
                </a:lnTo>
                <a:lnTo>
                  <a:pt x="11972" y="6292"/>
                </a:lnTo>
                <a:lnTo>
                  <a:pt x="11982" y="6289"/>
                </a:lnTo>
                <a:lnTo>
                  <a:pt x="11993" y="6285"/>
                </a:lnTo>
                <a:lnTo>
                  <a:pt x="12003" y="6281"/>
                </a:lnTo>
                <a:close/>
                <a:moveTo>
                  <a:pt x="6521" y="10769"/>
                </a:moveTo>
                <a:lnTo>
                  <a:pt x="6530" y="10763"/>
                </a:lnTo>
                <a:lnTo>
                  <a:pt x="6539" y="10756"/>
                </a:lnTo>
                <a:lnTo>
                  <a:pt x="6547" y="10749"/>
                </a:lnTo>
                <a:lnTo>
                  <a:pt x="6555" y="10742"/>
                </a:lnTo>
                <a:lnTo>
                  <a:pt x="6560" y="10733"/>
                </a:lnTo>
                <a:lnTo>
                  <a:pt x="6566" y="10724"/>
                </a:lnTo>
                <a:lnTo>
                  <a:pt x="6570" y="10715"/>
                </a:lnTo>
                <a:lnTo>
                  <a:pt x="6574" y="10705"/>
                </a:lnTo>
                <a:lnTo>
                  <a:pt x="6577" y="10694"/>
                </a:lnTo>
                <a:lnTo>
                  <a:pt x="6578" y="10683"/>
                </a:lnTo>
                <a:lnTo>
                  <a:pt x="6579" y="10673"/>
                </a:lnTo>
                <a:lnTo>
                  <a:pt x="6578" y="10663"/>
                </a:lnTo>
                <a:lnTo>
                  <a:pt x="6577" y="10652"/>
                </a:lnTo>
                <a:lnTo>
                  <a:pt x="6575" y="10642"/>
                </a:lnTo>
                <a:lnTo>
                  <a:pt x="6572" y="10630"/>
                </a:lnTo>
                <a:lnTo>
                  <a:pt x="6566" y="10620"/>
                </a:lnTo>
                <a:lnTo>
                  <a:pt x="6560" y="10611"/>
                </a:lnTo>
                <a:lnTo>
                  <a:pt x="6554" y="10602"/>
                </a:lnTo>
                <a:lnTo>
                  <a:pt x="6547" y="10595"/>
                </a:lnTo>
                <a:lnTo>
                  <a:pt x="6539" y="10587"/>
                </a:lnTo>
                <a:lnTo>
                  <a:pt x="6530" y="10581"/>
                </a:lnTo>
                <a:lnTo>
                  <a:pt x="6521" y="10575"/>
                </a:lnTo>
                <a:lnTo>
                  <a:pt x="6511" y="10571"/>
                </a:lnTo>
                <a:lnTo>
                  <a:pt x="6502" y="10568"/>
                </a:lnTo>
                <a:lnTo>
                  <a:pt x="6492" y="10564"/>
                </a:lnTo>
                <a:lnTo>
                  <a:pt x="6481" y="10563"/>
                </a:lnTo>
                <a:lnTo>
                  <a:pt x="6471" y="10562"/>
                </a:lnTo>
                <a:lnTo>
                  <a:pt x="6459" y="10563"/>
                </a:lnTo>
                <a:lnTo>
                  <a:pt x="6449" y="10564"/>
                </a:lnTo>
                <a:lnTo>
                  <a:pt x="6439" y="10567"/>
                </a:lnTo>
                <a:lnTo>
                  <a:pt x="6428" y="10571"/>
                </a:lnTo>
                <a:lnTo>
                  <a:pt x="6418" y="10575"/>
                </a:lnTo>
                <a:lnTo>
                  <a:pt x="6409" y="10581"/>
                </a:lnTo>
                <a:lnTo>
                  <a:pt x="6400" y="10588"/>
                </a:lnTo>
                <a:lnTo>
                  <a:pt x="6392" y="10595"/>
                </a:lnTo>
                <a:lnTo>
                  <a:pt x="6384" y="10602"/>
                </a:lnTo>
                <a:lnTo>
                  <a:pt x="6379" y="10611"/>
                </a:lnTo>
                <a:lnTo>
                  <a:pt x="6373" y="10620"/>
                </a:lnTo>
                <a:lnTo>
                  <a:pt x="6369" y="10630"/>
                </a:lnTo>
                <a:lnTo>
                  <a:pt x="6365" y="10641"/>
                </a:lnTo>
                <a:lnTo>
                  <a:pt x="6362" y="10651"/>
                </a:lnTo>
                <a:lnTo>
                  <a:pt x="6361" y="10661"/>
                </a:lnTo>
                <a:lnTo>
                  <a:pt x="6360" y="10671"/>
                </a:lnTo>
                <a:lnTo>
                  <a:pt x="6361" y="10682"/>
                </a:lnTo>
                <a:lnTo>
                  <a:pt x="6362" y="10692"/>
                </a:lnTo>
                <a:lnTo>
                  <a:pt x="6364" y="10703"/>
                </a:lnTo>
                <a:lnTo>
                  <a:pt x="6369" y="10714"/>
                </a:lnTo>
                <a:lnTo>
                  <a:pt x="6373" y="10724"/>
                </a:lnTo>
                <a:lnTo>
                  <a:pt x="6379" y="10733"/>
                </a:lnTo>
                <a:lnTo>
                  <a:pt x="6386" y="10742"/>
                </a:lnTo>
                <a:lnTo>
                  <a:pt x="6392" y="10751"/>
                </a:lnTo>
                <a:lnTo>
                  <a:pt x="6400" y="10757"/>
                </a:lnTo>
                <a:lnTo>
                  <a:pt x="6409" y="10763"/>
                </a:lnTo>
                <a:lnTo>
                  <a:pt x="6418" y="10769"/>
                </a:lnTo>
                <a:lnTo>
                  <a:pt x="6428" y="10773"/>
                </a:lnTo>
                <a:lnTo>
                  <a:pt x="6437" y="10776"/>
                </a:lnTo>
                <a:lnTo>
                  <a:pt x="6447" y="10780"/>
                </a:lnTo>
                <a:lnTo>
                  <a:pt x="6458" y="10781"/>
                </a:lnTo>
                <a:lnTo>
                  <a:pt x="6468" y="10782"/>
                </a:lnTo>
                <a:lnTo>
                  <a:pt x="6480" y="10781"/>
                </a:lnTo>
                <a:lnTo>
                  <a:pt x="6490" y="10780"/>
                </a:lnTo>
                <a:lnTo>
                  <a:pt x="6501" y="10777"/>
                </a:lnTo>
                <a:lnTo>
                  <a:pt x="6511" y="10774"/>
                </a:lnTo>
                <a:lnTo>
                  <a:pt x="6521" y="10769"/>
                </a:lnTo>
                <a:close/>
                <a:moveTo>
                  <a:pt x="7747" y="10117"/>
                </a:moveTo>
                <a:lnTo>
                  <a:pt x="7757" y="10111"/>
                </a:lnTo>
                <a:lnTo>
                  <a:pt x="7766" y="10104"/>
                </a:lnTo>
                <a:lnTo>
                  <a:pt x="7774" y="10097"/>
                </a:lnTo>
                <a:lnTo>
                  <a:pt x="7781" y="10090"/>
                </a:lnTo>
                <a:lnTo>
                  <a:pt x="7788" y="10081"/>
                </a:lnTo>
                <a:lnTo>
                  <a:pt x="7793" y="10072"/>
                </a:lnTo>
                <a:lnTo>
                  <a:pt x="7798" y="10063"/>
                </a:lnTo>
                <a:lnTo>
                  <a:pt x="7801" y="10053"/>
                </a:lnTo>
                <a:lnTo>
                  <a:pt x="7803" y="10042"/>
                </a:lnTo>
                <a:lnTo>
                  <a:pt x="7806" y="10031"/>
                </a:lnTo>
                <a:lnTo>
                  <a:pt x="7806" y="10021"/>
                </a:lnTo>
                <a:lnTo>
                  <a:pt x="7806" y="10011"/>
                </a:lnTo>
                <a:lnTo>
                  <a:pt x="7803" y="10000"/>
                </a:lnTo>
                <a:lnTo>
                  <a:pt x="7801" y="9990"/>
                </a:lnTo>
                <a:lnTo>
                  <a:pt x="7798" y="9978"/>
                </a:lnTo>
                <a:lnTo>
                  <a:pt x="7793" y="9968"/>
                </a:lnTo>
                <a:lnTo>
                  <a:pt x="7788" y="9959"/>
                </a:lnTo>
                <a:lnTo>
                  <a:pt x="7781" y="9950"/>
                </a:lnTo>
                <a:lnTo>
                  <a:pt x="7773" y="9943"/>
                </a:lnTo>
                <a:lnTo>
                  <a:pt x="7765" y="9935"/>
                </a:lnTo>
                <a:lnTo>
                  <a:pt x="7756" y="9929"/>
                </a:lnTo>
                <a:lnTo>
                  <a:pt x="7747" y="9924"/>
                </a:lnTo>
                <a:lnTo>
                  <a:pt x="7738" y="9919"/>
                </a:lnTo>
                <a:lnTo>
                  <a:pt x="7728" y="9916"/>
                </a:lnTo>
                <a:lnTo>
                  <a:pt x="7718" y="9912"/>
                </a:lnTo>
                <a:lnTo>
                  <a:pt x="7708" y="9911"/>
                </a:lnTo>
                <a:lnTo>
                  <a:pt x="7697" y="9910"/>
                </a:lnTo>
                <a:lnTo>
                  <a:pt x="7687" y="9911"/>
                </a:lnTo>
                <a:lnTo>
                  <a:pt x="7676" y="9912"/>
                </a:lnTo>
                <a:lnTo>
                  <a:pt x="7665" y="9915"/>
                </a:lnTo>
                <a:lnTo>
                  <a:pt x="7655" y="9919"/>
                </a:lnTo>
                <a:lnTo>
                  <a:pt x="7645" y="9924"/>
                </a:lnTo>
                <a:lnTo>
                  <a:pt x="7635" y="9929"/>
                </a:lnTo>
                <a:lnTo>
                  <a:pt x="7626" y="9936"/>
                </a:lnTo>
                <a:lnTo>
                  <a:pt x="7618" y="9943"/>
                </a:lnTo>
                <a:lnTo>
                  <a:pt x="7612" y="9950"/>
                </a:lnTo>
                <a:lnTo>
                  <a:pt x="7605" y="9959"/>
                </a:lnTo>
                <a:lnTo>
                  <a:pt x="7599" y="9968"/>
                </a:lnTo>
                <a:lnTo>
                  <a:pt x="7595" y="9978"/>
                </a:lnTo>
                <a:lnTo>
                  <a:pt x="7591" y="9989"/>
                </a:lnTo>
                <a:lnTo>
                  <a:pt x="7589" y="9999"/>
                </a:lnTo>
                <a:lnTo>
                  <a:pt x="7587" y="10009"/>
                </a:lnTo>
                <a:lnTo>
                  <a:pt x="7587" y="10019"/>
                </a:lnTo>
                <a:lnTo>
                  <a:pt x="7587" y="10030"/>
                </a:lnTo>
                <a:lnTo>
                  <a:pt x="7588" y="10040"/>
                </a:lnTo>
                <a:lnTo>
                  <a:pt x="7591" y="10051"/>
                </a:lnTo>
                <a:lnTo>
                  <a:pt x="7595" y="10062"/>
                </a:lnTo>
                <a:lnTo>
                  <a:pt x="7599" y="10072"/>
                </a:lnTo>
                <a:lnTo>
                  <a:pt x="7605" y="10082"/>
                </a:lnTo>
                <a:lnTo>
                  <a:pt x="7612" y="10090"/>
                </a:lnTo>
                <a:lnTo>
                  <a:pt x="7620" y="10097"/>
                </a:lnTo>
                <a:lnTo>
                  <a:pt x="7627" y="10105"/>
                </a:lnTo>
                <a:lnTo>
                  <a:pt x="7635" y="10112"/>
                </a:lnTo>
                <a:lnTo>
                  <a:pt x="7645" y="10117"/>
                </a:lnTo>
                <a:lnTo>
                  <a:pt x="7654" y="10121"/>
                </a:lnTo>
                <a:lnTo>
                  <a:pt x="7664" y="10124"/>
                </a:lnTo>
                <a:lnTo>
                  <a:pt x="7674" y="10128"/>
                </a:lnTo>
                <a:lnTo>
                  <a:pt x="7685" y="10129"/>
                </a:lnTo>
                <a:lnTo>
                  <a:pt x="7696" y="10130"/>
                </a:lnTo>
                <a:lnTo>
                  <a:pt x="7706" y="10129"/>
                </a:lnTo>
                <a:lnTo>
                  <a:pt x="7717" y="10128"/>
                </a:lnTo>
                <a:lnTo>
                  <a:pt x="7727" y="10125"/>
                </a:lnTo>
                <a:lnTo>
                  <a:pt x="7737" y="10122"/>
                </a:lnTo>
                <a:lnTo>
                  <a:pt x="7747" y="10117"/>
                </a:lnTo>
                <a:close/>
                <a:moveTo>
                  <a:pt x="8975" y="9465"/>
                </a:moveTo>
                <a:lnTo>
                  <a:pt x="8984" y="9459"/>
                </a:lnTo>
                <a:lnTo>
                  <a:pt x="8992" y="9452"/>
                </a:lnTo>
                <a:lnTo>
                  <a:pt x="9000" y="9445"/>
                </a:lnTo>
                <a:lnTo>
                  <a:pt x="9008" y="9438"/>
                </a:lnTo>
                <a:lnTo>
                  <a:pt x="9014" y="9429"/>
                </a:lnTo>
                <a:lnTo>
                  <a:pt x="9019" y="9420"/>
                </a:lnTo>
                <a:lnTo>
                  <a:pt x="9024" y="9411"/>
                </a:lnTo>
                <a:lnTo>
                  <a:pt x="9027" y="9401"/>
                </a:lnTo>
                <a:lnTo>
                  <a:pt x="9029" y="9390"/>
                </a:lnTo>
                <a:lnTo>
                  <a:pt x="9032" y="9379"/>
                </a:lnTo>
                <a:lnTo>
                  <a:pt x="9032" y="9369"/>
                </a:lnTo>
                <a:lnTo>
                  <a:pt x="9032" y="9359"/>
                </a:lnTo>
                <a:lnTo>
                  <a:pt x="9031" y="9348"/>
                </a:lnTo>
                <a:lnTo>
                  <a:pt x="9028" y="9338"/>
                </a:lnTo>
                <a:lnTo>
                  <a:pt x="9024" y="9327"/>
                </a:lnTo>
                <a:lnTo>
                  <a:pt x="9019" y="9316"/>
                </a:lnTo>
                <a:lnTo>
                  <a:pt x="9014" y="9307"/>
                </a:lnTo>
                <a:lnTo>
                  <a:pt x="9007" y="9298"/>
                </a:lnTo>
                <a:lnTo>
                  <a:pt x="9000" y="9291"/>
                </a:lnTo>
                <a:lnTo>
                  <a:pt x="8991" y="9283"/>
                </a:lnTo>
                <a:lnTo>
                  <a:pt x="8984" y="9277"/>
                </a:lnTo>
                <a:lnTo>
                  <a:pt x="8975" y="9272"/>
                </a:lnTo>
                <a:lnTo>
                  <a:pt x="8964" y="9267"/>
                </a:lnTo>
                <a:lnTo>
                  <a:pt x="8954" y="9264"/>
                </a:lnTo>
                <a:lnTo>
                  <a:pt x="8944" y="9260"/>
                </a:lnTo>
                <a:lnTo>
                  <a:pt x="8934" y="9259"/>
                </a:lnTo>
                <a:lnTo>
                  <a:pt x="8924" y="9258"/>
                </a:lnTo>
                <a:lnTo>
                  <a:pt x="8913" y="9259"/>
                </a:lnTo>
                <a:lnTo>
                  <a:pt x="8903" y="9260"/>
                </a:lnTo>
                <a:lnTo>
                  <a:pt x="8892" y="9263"/>
                </a:lnTo>
                <a:lnTo>
                  <a:pt x="8882" y="9267"/>
                </a:lnTo>
                <a:lnTo>
                  <a:pt x="8871" y="9272"/>
                </a:lnTo>
                <a:lnTo>
                  <a:pt x="8861" y="9277"/>
                </a:lnTo>
                <a:lnTo>
                  <a:pt x="8854" y="9284"/>
                </a:lnTo>
                <a:lnTo>
                  <a:pt x="8845" y="9291"/>
                </a:lnTo>
                <a:lnTo>
                  <a:pt x="8838" y="9298"/>
                </a:lnTo>
                <a:lnTo>
                  <a:pt x="8831" y="9307"/>
                </a:lnTo>
                <a:lnTo>
                  <a:pt x="8827" y="9316"/>
                </a:lnTo>
                <a:lnTo>
                  <a:pt x="8822" y="9327"/>
                </a:lnTo>
                <a:lnTo>
                  <a:pt x="8818" y="9337"/>
                </a:lnTo>
                <a:lnTo>
                  <a:pt x="8815" y="9347"/>
                </a:lnTo>
                <a:lnTo>
                  <a:pt x="8814" y="9357"/>
                </a:lnTo>
                <a:lnTo>
                  <a:pt x="8813" y="9367"/>
                </a:lnTo>
                <a:lnTo>
                  <a:pt x="8814" y="9378"/>
                </a:lnTo>
                <a:lnTo>
                  <a:pt x="8815" y="9388"/>
                </a:lnTo>
                <a:lnTo>
                  <a:pt x="8818" y="9399"/>
                </a:lnTo>
                <a:lnTo>
                  <a:pt x="8821" y="9410"/>
                </a:lnTo>
                <a:lnTo>
                  <a:pt x="8827" y="9420"/>
                </a:lnTo>
                <a:lnTo>
                  <a:pt x="8832" y="9429"/>
                </a:lnTo>
                <a:lnTo>
                  <a:pt x="8839" y="9438"/>
                </a:lnTo>
                <a:lnTo>
                  <a:pt x="8846" y="9447"/>
                </a:lnTo>
                <a:lnTo>
                  <a:pt x="8854" y="9453"/>
                </a:lnTo>
                <a:lnTo>
                  <a:pt x="8862" y="9459"/>
                </a:lnTo>
                <a:lnTo>
                  <a:pt x="8871" y="9465"/>
                </a:lnTo>
                <a:lnTo>
                  <a:pt x="8880" y="9469"/>
                </a:lnTo>
                <a:lnTo>
                  <a:pt x="8890" y="9472"/>
                </a:lnTo>
                <a:lnTo>
                  <a:pt x="8901" y="9476"/>
                </a:lnTo>
                <a:lnTo>
                  <a:pt x="8912" y="9477"/>
                </a:lnTo>
                <a:lnTo>
                  <a:pt x="8922" y="9478"/>
                </a:lnTo>
                <a:lnTo>
                  <a:pt x="8932" y="9477"/>
                </a:lnTo>
                <a:lnTo>
                  <a:pt x="8943" y="9476"/>
                </a:lnTo>
                <a:lnTo>
                  <a:pt x="8953" y="9474"/>
                </a:lnTo>
                <a:lnTo>
                  <a:pt x="8964" y="9470"/>
                </a:lnTo>
                <a:lnTo>
                  <a:pt x="8975" y="9465"/>
                </a:lnTo>
                <a:close/>
                <a:moveTo>
                  <a:pt x="10201" y="8813"/>
                </a:moveTo>
                <a:lnTo>
                  <a:pt x="10211" y="8807"/>
                </a:lnTo>
                <a:lnTo>
                  <a:pt x="10219" y="8800"/>
                </a:lnTo>
                <a:lnTo>
                  <a:pt x="10228" y="8793"/>
                </a:lnTo>
                <a:lnTo>
                  <a:pt x="10234" y="8786"/>
                </a:lnTo>
                <a:lnTo>
                  <a:pt x="10241" y="8777"/>
                </a:lnTo>
                <a:lnTo>
                  <a:pt x="10246" y="8768"/>
                </a:lnTo>
                <a:lnTo>
                  <a:pt x="10250" y="8759"/>
                </a:lnTo>
                <a:lnTo>
                  <a:pt x="10254" y="8749"/>
                </a:lnTo>
                <a:lnTo>
                  <a:pt x="10257" y="8738"/>
                </a:lnTo>
                <a:lnTo>
                  <a:pt x="10258" y="8727"/>
                </a:lnTo>
                <a:lnTo>
                  <a:pt x="10259" y="8717"/>
                </a:lnTo>
                <a:lnTo>
                  <a:pt x="10259" y="8707"/>
                </a:lnTo>
                <a:lnTo>
                  <a:pt x="10257" y="8696"/>
                </a:lnTo>
                <a:lnTo>
                  <a:pt x="10254" y="8686"/>
                </a:lnTo>
                <a:lnTo>
                  <a:pt x="10251" y="8675"/>
                </a:lnTo>
                <a:lnTo>
                  <a:pt x="10246" y="8664"/>
                </a:lnTo>
                <a:lnTo>
                  <a:pt x="10240" y="8655"/>
                </a:lnTo>
                <a:lnTo>
                  <a:pt x="10233" y="8646"/>
                </a:lnTo>
                <a:lnTo>
                  <a:pt x="10226" y="8639"/>
                </a:lnTo>
                <a:lnTo>
                  <a:pt x="10219" y="8631"/>
                </a:lnTo>
                <a:lnTo>
                  <a:pt x="10210" y="8625"/>
                </a:lnTo>
                <a:lnTo>
                  <a:pt x="10201" y="8620"/>
                </a:lnTo>
                <a:lnTo>
                  <a:pt x="10192" y="8615"/>
                </a:lnTo>
                <a:lnTo>
                  <a:pt x="10182" y="8612"/>
                </a:lnTo>
                <a:lnTo>
                  <a:pt x="10172" y="8608"/>
                </a:lnTo>
                <a:lnTo>
                  <a:pt x="10160" y="8607"/>
                </a:lnTo>
                <a:lnTo>
                  <a:pt x="10150" y="8606"/>
                </a:lnTo>
                <a:lnTo>
                  <a:pt x="10140" y="8607"/>
                </a:lnTo>
                <a:lnTo>
                  <a:pt x="10129" y="8608"/>
                </a:lnTo>
                <a:lnTo>
                  <a:pt x="10119" y="8611"/>
                </a:lnTo>
                <a:lnTo>
                  <a:pt x="10108" y="8615"/>
                </a:lnTo>
                <a:lnTo>
                  <a:pt x="10098" y="8620"/>
                </a:lnTo>
                <a:lnTo>
                  <a:pt x="10089" y="8625"/>
                </a:lnTo>
                <a:lnTo>
                  <a:pt x="10080" y="8632"/>
                </a:lnTo>
                <a:lnTo>
                  <a:pt x="10072" y="8639"/>
                </a:lnTo>
                <a:lnTo>
                  <a:pt x="10064" y="8646"/>
                </a:lnTo>
                <a:lnTo>
                  <a:pt x="10058" y="8655"/>
                </a:lnTo>
                <a:lnTo>
                  <a:pt x="10053" y="8664"/>
                </a:lnTo>
                <a:lnTo>
                  <a:pt x="10048" y="8675"/>
                </a:lnTo>
                <a:lnTo>
                  <a:pt x="10045" y="8685"/>
                </a:lnTo>
                <a:lnTo>
                  <a:pt x="10043" y="8695"/>
                </a:lnTo>
                <a:lnTo>
                  <a:pt x="10040" y="8705"/>
                </a:lnTo>
                <a:lnTo>
                  <a:pt x="10040" y="8715"/>
                </a:lnTo>
                <a:lnTo>
                  <a:pt x="10040" y="8726"/>
                </a:lnTo>
                <a:lnTo>
                  <a:pt x="10042" y="8736"/>
                </a:lnTo>
                <a:lnTo>
                  <a:pt x="10044" y="8747"/>
                </a:lnTo>
                <a:lnTo>
                  <a:pt x="10048" y="8758"/>
                </a:lnTo>
                <a:lnTo>
                  <a:pt x="10053" y="8768"/>
                </a:lnTo>
                <a:lnTo>
                  <a:pt x="10058" y="8778"/>
                </a:lnTo>
                <a:lnTo>
                  <a:pt x="10065" y="8786"/>
                </a:lnTo>
                <a:lnTo>
                  <a:pt x="10072" y="8793"/>
                </a:lnTo>
                <a:lnTo>
                  <a:pt x="10081" y="8801"/>
                </a:lnTo>
                <a:lnTo>
                  <a:pt x="10089" y="8808"/>
                </a:lnTo>
                <a:lnTo>
                  <a:pt x="10098" y="8813"/>
                </a:lnTo>
                <a:lnTo>
                  <a:pt x="10108" y="8817"/>
                </a:lnTo>
                <a:lnTo>
                  <a:pt x="10118" y="8820"/>
                </a:lnTo>
                <a:lnTo>
                  <a:pt x="10128" y="8824"/>
                </a:lnTo>
                <a:lnTo>
                  <a:pt x="10138" y="8825"/>
                </a:lnTo>
                <a:lnTo>
                  <a:pt x="10148" y="8826"/>
                </a:lnTo>
                <a:lnTo>
                  <a:pt x="10159" y="8825"/>
                </a:lnTo>
                <a:lnTo>
                  <a:pt x="10169" y="8824"/>
                </a:lnTo>
                <a:lnTo>
                  <a:pt x="10181" y="8822"/>
                </a:lnTo>
                <a:lnTo>
                  <a:pt x="10191" y="8818"/>
                </a:lnTo>
                <a:lnTo>
                  <a:pt x="10201" y="8813"/>
                </a:lnTo>
                <a:close/>
                <a:moveTo>
                  <a:pt x="11427" y="8161"/>
                </a:moveTo>
                <a:lnTo>
                  <a:pt x="11437" y="8155"/>
                </a:lnTo>
                <a:lnTo>
                  <a:pt x="11446" y="8148"/>
                </a:lnTo>
                <a:lnTo>
                  <a:pt x="11454" y="8141"/>
                </a:lnTo>
                <a:lnTo>
                  <a:pt x="11460" y="8134"/>
                </a:lnTo>
                <a:lnTo>
                  <a:pt x="11467" y="8125"/>
                </a:lnTo>
                <a:lnTo>
                  <a:pt x="11473" y="8116"/>
                </a:lnTo>
                <a:lnTo>
                  <a:pt x="11477" y="8107"/>
                </a:lnTo>
                <a:lnTo>
                  <a:pt x="11481" y="8097"/>
                </a:lnTo>
                <a:lnTo>
                  <a:pt x="11483" y="8086"/>
                </a:lnTo>
                <a:lnTo>
                  <a:pt x="11485" y="8075"/>
                </a:lnTo>
                <a:lnTo>
                  <a:pt x="11485" y="8065"/>
                </a:lnTo>
                <a:lnTo>
                  <a:pt x="11485" y="8055"/>
                </a:lnTo>
                <a:lnTo>
                  <a:pt x="11484" y="8044"/>
                </a:lnTo>
                <a:lnTo>
                  <a:pt x="11481" y="8034"/>
                </a:lnTo>
                <a:lnTo>
                  <a:pt x="11477" y="8023"/>
                </a:lnTo>
                <a:lnTo>
                  <a:pt x="11473" y="8012"/>
                </a:lnTo>
                <a:lnTo>
                  <a:pt x="11467" y="8003"/>
                </a:lnTo>
                <a:lnTo>
                  <a:pt x="11460" y="7994"/>
                </a:lnTo>
                <a:lnTo>
                  <a:pt x="11453" y="7987"/>
                </a:lnTo>
                <a:lnTo>
                  <a:pt x="11445" y="7979"/>
                </a:lnTo>
                <a:lnTo>
                  <a:pt x="11437" y="7973"/>
                </a:lnTo>
                <a:lnTo>
                  <a:pt x="11428" y="7968"/>
                </a:lnTo>
                <a:lnTo>
                  <a:pt x="11418" y="7963"/>
                </a:lnTo>
                <a:lnTo>
                  <a:pt x="11408" y="7960"/>
                </a:lnTo>
                <a:lnTo>
                  <a:pt x="11398" y="7956"/>
                </a:lnTo>
                <a:lnTo>
                  <a:pt x="11388" y="7955"/>
                </a:lnTo>
                <a:lnTo>
                  <a:pt x="11376" y="7954"/>
                </a:lnTo>
                <a:lnTo>
                  <a:pt x="11366" y="7955"/>
                </a:lnTo>
                <a:lnTo>
                  <a:pt x="11356" y="7956"/>
                </a:lnTo>
                <a:lnTo>
                  <a:pt x="11345" y="7959"/>
                </a:lnTo>
                <a:lnTo>
                  <a:pt x="11335" y="7963"/>
                </a:lnTo>
                <a:lnTo>
                  <a:pt x="11325" y="7968"/>
                </a:lnTo>
                <a:lnTo>
                  <a:pt x="11315" y="7973"/>
                </a:lnTo>
                <a:lnTo>
                  <a:pt x="11306" y="7980"/>
                </a:lnTo>
                <a:lnTo>
                  <a:pt x="11298" y="7987"/>
                </a:lnTo>
                <a:lnTo>
                  <a:pt x="11291" y="7994"/>
                </a:lnTo>
                <a:lnTo>
                  <a:pt x="11284" y="8003"/>
                </a:lnTo>
                <a:lnTo>
                  <a:pt x="11279" y="8012"/>
                </a:lnTo>
                <a:lnTo>
                  <a:pt x="11274" y="8023"/>
                </a:lnTo>
                <a:lnTo>
                  <a:pt x="11271" y="8033"/>
                </a:lnTo>
                <a:lnTo>
                  <a:pt x="11269" y="8043"/>
                </a:lnTo>
                <a:lnTo>
                  <a:pt x="11267" y="8053"/>
                </a:lnTo>
                <a:lnTo>
                  <a:pt x="11267" y="8063"/>
                </a:lnTo>
                <a:lnTo>
                  <a:pt x="11267" y="8074"/>
                </a:lnTo>
                <a:lnTo>
                  <a:pt x="11269" y="8084"/>
                </a:lnTo>
                <a:lnTo>
                  <a:pt x="11271" y="8095"/>
                </a:lnTo>
                <a:lnTo>
                  <a:pt x="11274" y="8106"/>
                </a:lnTo>
                <a:lnTo>
                  <a:pt x="11279" y="8116"/>
                </a:lnTo>
                <a:lnTo>
                  <a:pt x="11286" y="8126"/>
                </a:lnTo>
                <a:lnTo>
                  <a:pt x="11291" y="8134"/>
                </a:lnTo>
                <a:lnTo>
                  <a:pt x="11299" y="8143"/>
                </a:lnTo>
                <a:lnTo>
                  <a:pt x="11307" y="8149"/>
                </a:lnTo>
                <a:lnTo>
                  <a:pt x="11316" y="8156"/>
                </a:lnTo>
                <a:lnTo>
                  <a:pt x="11325" y="8161"/>
                </a:lnTo>
                <a:lnTo>
                  <a:pt x="11334" y="8165"/>
                </a:lnTo>
                <a:lnTo>
                  <a:pt x="11344" y="8170"/>
                </a:lnTo>
                <a:lnTo>
                  <a:pt x="11354" y="8172"/>
                </a:lnTo>
                <a:lnTo>
                  <a:pt x="11364" y="8173"/>
                </a:lnTo>
                <a:lnTo>
                  <a:pt x="11375" y="8174"/>
                </a:lnTo>
                <a:lnTo>
                  <a:pt x="11385" y="8173"/>
                </a:lnTo>
                <a:lnTo>
                  <a:pt x="11397" y="8172"/>
                </a:lnTo>
                <a:lnTo>
                  <a:pt x="11407" y="8170"/>
                </a:lnTo>
                <a:lnTo>
                  <a:pt x="11417" y="8166"/>
                </a:lnTo>
                <a:lnTo>
                  <a:pt x="11427" y="8161"/>
                </a:lnTo>
                <a:close/>
                <a:moveTo>
                  <a:pt x="12654" y="7509"/>
                </a:moveTo>
                <a:lnTo>
                  <a:pt x="12663" y="7503"/>
                </a:lnTo>
                <a:lnTo>
                  <a:pt x="12672" y="7496"/>
                </a:lnTo>
                <a:lnTo>
                  <a:pt x="12680" y="7489"/>
                </a:lnTo>
                <a:lnTo>
                  <a:pt x="12688" y="7482"/>
                </a:lnTo>
                <a:lnTo>
                  <a:pt x="12693" y="7473"/>
                </a:lnTo>
                <a:lnTo>
                  <a:pt x="12699" y="7464"/>
                </a:lnTo>
                <a:lnTo>
                  <a:pt x="12703" y="7455"/>
                </a:lnTo>
                <a:lnTo>
                  <a:pt x="12707" y="7445"/>
                </a:lnTo>
                <a:lnTo>
                  <a:pt x="12710" y="7434"/>
                </a:lnTo>
                <a:lnTo>
                  <a:pt x="12711" y="7423"/>
                </a:lnTo>
                <a:lnTo>
                  <a:pt x="12712" y="7413"/>
                </a:lnTo>
                <a:lnTo>
                  <a:pt x="12711" y="7403"/>
                </a:lnTo>
                <a:lnTo>
                  <a:pt x="12710" y="7392"/>
                </a:lnTo>
                <a:lnTo>
                  <a:pt x="12708" y="7382"/>
                </a:lnTo>
                <a:lnTo>
                  <a:pt x="12703" y="7371"/>
                </a:lnTo>
                <a:lnTo>
                  <a:pt x="12699" y="7360"/>
                </a:lnTo>
                <a:lnTo>
                  <a:pt x="12693" y="7351"/>
                </a:lnTo>
                <a:lnTo>
                  <a:pt x="12687" y="7342"/>
                </a:lnTo>
                <a:lnTo>
                  <a:pt x="12680" y="7335"/>
                </a:lnTo>
                <a:lnTo>
                  <a:pt x="12672" y="7327"/>
                </a:lnTo>
                <a:lnTo>
                  <a:pt x="12663" y="7321"/>
                </a:lnTo>
                <a:lnTo>
                  <a:pt x="12654" y="7316"/>
                </a:lnTo>
                <a:lnTo>
                  <a:pt x="12644" y="7311"/>
                </a:lnTo>
                <a:lnTo>
                  <a:pt x="12635" y="7308"/>
                </a:lnTo>
                <a:lnTo>
                  <a:pt x="12625" y="7304"/>
                </a:lnTo>
                <a:lnTo>
                  <a:pt x="12614" y="7303"/>
                </a:lnTo>
                <a:lnTo>
                  <a:pt x="12604" y="7302"/>
                </a:lnTo>
                <a:lnTo>
                  <a:pt x="12592" y="7303"/>
                </a:lnTo>
                <a:lnTo>
                  <a:pt x="12582" y="7304"/>
                </a:lnTo>
                <a:lnTo>
                  <a:pt x="12572" y="7307"/>
                </a:lnTo>
                <a:lnTo>
                  <a:pt x="12561" y="7311"/>
                </a:lnTo>
                <a:lnTo>
                  <a:pt x="12551" y="7316"/>
                </a:lnTo>
                <a:lnTo>
                  <a:pt x="12542" y="7321"/>
                </a:lnTo>
                <a:lnTo>
                  <a:pt x="12533" y="7328"/>
                </a:lnTo>
                <a:lnTo>
                  <a:pt x="12525" y="7335"/>
                </a:lnTo>
                <a:lnTo>
                  <a:pt x="12517" y="7342"/>
                </a:lnTo>
                <a:lnTo>
                  <a:pt x="12512" y="7351"/>
                </a:lnTo>
                <a:lnTo>
                  <a:pt x="12506" y="7360"/>
                </a:lnTo>
                <a:lnTo>
                  <a:pt x="12502" y="7371"/>
                </a:lnTo>
                <a:lnTo>
                  <a:pt x="12498" y="7381"/>
                </a:lnTo>
                <a:lnTo>
                  <a:pt x="12495" y="7391"/>
                </a:lnTo>
                <a:lnTo>
                  <a:pt x="12494" y="7401"/>
                </a:lnTo>
                <a:lnTo>
                  <a:pt x="12493" y="7411"/>
                </a:lnTo>
                <a:lnTo>
                  <a:pt x="12494" y="7422"/>
                </a:lnTo>
                <a:lnTo>
                  <a:pt x="12495" y="7432"/>
                </a:lnTo>
                <a:lnTo>
                  <a:pt x="12497" y="7443"/>
                </a:lnTo>
                <a:lnTo>
                  <a:pt x="12502" y="7454"/>
                </a:lnTo>
                <a:lnTo>
                  <a:pt x="12506" y="7464"/>
                </a:lnTo>
                <a:lnTo>
                  <a:pt x="12512" y="7474"/>
                </a:lnTo>
                <a:lnTo>
                  <a:pt x="12518" y="7482"/>
                </a:lnTo>
                <a:lnTo>
                  <a:pt x="12525" y="7491"/>
                </a:lnTo>
                <a:lnTo>
                  <a:pt x="12533" y="7497"/>
                </a:lnTo>
                <a:lnTo>
                  <a:pt x="12542" y="7504"/>
                </a:lnTo>
                <a:lnTo>
                  <a:pt x="12551" y="7509"/>
                </a:lnTo>
                <a:lnTo>
                  <a:pt x="12561" y="7513"/>
                </a:lnTo>
                <a:lnTo>
                  <a:pt x="12570" y="7516"/>
                </a:lnTo>
                <a:lnTo>
                  <a:pt x="12580" y="7520"/>
                </a:lnTo>
                <a:lnTo>
                  <a:pt x="12591" y="7521"/>
                </a:lnTo>
                <a:lnTo>
                  <a:pt x="12601" y="7522"/>
                </a:lnTo>
                <a:lnTo>
                  <a:pt x="12613" y="7521"/>
                </a:lnTo>
                <a:lnTo>
                  <a:pt x="12623" y="7520"/>
                </a:lnTo>
                <a:lnTo>
                  <a:pt x="12633" y="7518"/>
                </a:lnTo>
                <a:lnTo>
                  <a:pt x="12644" y="7514"/>
                </a:lnTo>
                <a:lnTo>
                  <a:pt x="12654" y="7509"/>
                </a:lnTo>
                <a:close/>
                <a:moveTo>
                  <a:pt x="12078" y="9389"/>
                </a:moveTo>
                <a:lnTo>
                  <a:pt x="12088" y="9384"/>
                </a:lnTo>
                <a:lnTo>
                  <a:pt x="12097" y="9377"/>
                </a:lnTo>
                <a:lnTo>
                  <a:pt x="12105" y="9369"/>
                </a:lnTo>
                <a:lnTo>
                  <a:pt x="12112" y="9361"/>
                </a:lnTo>
                <a:lnTo>
                  <a:pt x="12118" y="9353"/>
                </a:lnTo>
                <a:lnTo>
                  <a:pt x="12124" y="9343"/>
                </a:lnTo>
                <a:lnTo>
                  <a:pt x="12128" y="9334"/>
                </a:lnTo>
                <a:lnTo>
                  <a:pt x="12132" y="9324"/>
                </a:lnTo>
                <a:lnTo>
                  <a:pt x="12134" y="9314"/>
                </a:lnTo>
                <a:lnTo>
                  <a:pt x="12136" y="9304"/>
                </a:lnTo>
                <a:lnTo>
                  <a:pt x="12136" y="9293"/>
                </a:lnTo>
                <a:lnTo>
                  <a:pt x="12136" y="9283"/>
                </a:lnTo>
                <a:lnTo>
                  <a:pt x="12135" y="9272"/>
                </a:lnTo>
                <a:lnTo>
                  <a:pt x="12132" y="9261"/>
                </a:lnTo>
                <a:lnTo>
                  <a:pt x="12128" y="9251"/>
                </a:lnTo>
                <a:lnTo>
                  <a:pt x="12124" y="9241"/>
                </a:lnTo>
                <a:lnTo>
                  <a:pt x="12118" y="9231"/>
                </a:lnTo>
                <a:lnTo>
                  <a:pt x="12112" y="9222"/>
                </a:lnTo>
                <a:lnTo>
                  <a:pt x="12104" y="9214"/>
                </a:lnTo>
                <a:lnTo>
                  <a:pt x="12096" y="9208"/>
                </a:lnTo>
                <a:lnTo>
                  <a:pt x="12088" y="9201"/>
                </a:lnTo>
                <a:lnTo>
                  <a:pt x="12079" y="9195"/>
                </a:lnTo>
                <a:lnTo>
                  <a:pt x="12069" y="9191"/>
                </a:lnTo>
                <a:lnTo>
                  <a:pt x="12059" y="9187"/>
                </a:lnTo>
                <a:lnTo>
                  <a:pt x="12049" y="9185"/>
                </a:lnTo>
                <a:lnTo>
                  <a:pt x="12039" y="9183"/>
                </a:lnTo>
                <a:lnTo>
                  <a:pt x="12028" y="9183"/>
                </a:lnTo>
                <a:lnTo>
                  <a:pt x="12017" y="9183"/>
                </a:lnTo>
                <a:lnTo>
                  <a:pt x="12007" y="9185"/>
                </a:lnTo>
                <a:lnTo>
                  <a:pt x="11996" y="9187"/>
                </a:lnTo>
                <a:lnTo>
                  <a:pt x="11986" y="9191"/>
                </a:lnTo>
                <a:lnTo>
                  <a:pt x="11976" y="9195"/>
                </a:lnTo>
                <a:lnTo>
                  <a:pt x="11966" y="9201"/>
                </a:lnTo>
                <a:lnTo>
                  <a:pt x="11957" y="9208"/>
                </a:lnTo>
                <a:lnTo>
                  <a:pt x="11949" y="9215"/>
                </a:lnTo>
                <a:lnTo>
                  <a:pt x="11942" y="9223"/>
                </a:lnTo>
                <a:lnTo>
                  <a:pt x="11936" y="9231"/>
                </a:lnTo>
                <a:lnTo>
                  <a:pt x="11930" y="9241"/>
                </a:lnTo>
                <a:lnTo>
                  <a:pt x="11926" y="9250"/>
                </a:lnTo>
                <a:lnTo>
                  <a:pt x="11922" y="9260"/>
                </a:lnTo>
                <a:lnTo>
                  <a:pt x="11920" y="9270"/>
                </a:lnTo>
                <a:lnTo>
                  <a:pt x="11919" y="9280"/>
                </a:lnTo>
                <a:lnTo>
                  <a:pt x="11918" y="9292"/>
                </a:lnTo>
                <a:lnTo>
                  <a:pt x="11918" y="9302"/>
                </a:lnTo>
                <a:lnTo>
                  <a:pt x="11920" y="9313"/>
                </a:lnTo>
                <a:lnTo>
                  <a:pt x="11922" y="9323"/>
                </a:lnTo>
                <a:lnTo>
                  <a:pt x="11926" y="9333"/>
                </a:lnTo>
                <a:lnTo>
                  <a:pt x="11930" y="9343"/>
                </a:lnTo>
                <a:lnTo>
                  <a:pt x="11937" y="9353"/>
                </a:lnTo>
                <a:lnTo>
                  <a:pt x="11942" y="9362"/>
                </a:lnTo>
                <a:lnTo>
                  <a:pt x="11950" y="9370"/>
                </a:lnTo>
                <a:lnTo>
                  <a:pt x="11958" y="9377"/>
                </a:lnTo>
                <a:lnTo>
                  <a:pt x="11967" y="9384"/>
                </a:lnTo>
                <a:lnTo>
                  <a:pt x="11976" y="9389"/>
                </a:lnTo>
                <a:lnTo>
                  <a:pt x="11985" y="9394"/>
                </a:lnTo>
                <a:lnTo>
                  <a:pt x="11995" y="9397"/>
                </a:lnTo>
                <a:lnTo>
                  <a:pt x="12005" y="9399"/>
                </a:lnTo>
                <a:lnTo>
                  <a:pt x="12015" y="9402"/>
                </a:lnTo>
                <a:lnTo>
                  <a:pt x="12026" y="9402"/>
                </a:lnTo>
                <a:lnTo>
                  <a:pt x="12037" y="9402"/>
                </a:lnTo>
                <a:lnTo>
                  <a:pt x="12048" y="9399"/>
                </a:lnTo>
                <a:lnTo>
                  <a:pt x="12058" y="9397"/>
                </a:lnTo>
                <a:lnTo>
                  <a:pt x="12068" y="9394"/>
                </a:lnTo>
                <a:lnTo>
                  <a:pt x="12078" y="9389"/>
                </a:lnTo>
                <a:close/>
                <a:moveTo>
                  <a:pt x="13305" y="8737"/>
                </a:moveTo>
                <a:lnTo>
                  <a:pt x="13314" y="8732"/>
                </a:lnTo>
                <a:lnTo>
                  <a:pt x="13323" y="8725"/>
                </a:lnTo>
                <a:lnTo>
                  <a:pt x="13331" y="8717"/>
                </a:lnTo>
                <a:lnTo>
                  <a:pt x="13339" y="8709"/>
                </a:lnTo>
                <a:lnTo>
                  <a:pt x="13345" y="8701"/>
                </a:lnTo>
                <a:lnTo>
                  <a:pt x="13350" y="8691"/>
                </a:lnTo>
                <a:lnTo>
                  <a:pt x="13355" y="8682"/>
                </a:lnTo>
                <a:lnTo>
                  <a:pt x="13358" y="8672"/>
                </a:lnTo>
                <a:lnTo>
                  <a:pt x="13361" y="8662"/>
                </a:lnTo>
                <a:lnTo>
                  <a:pt x="13362" y="8652"/>
                </a:lnTo>
                <a:lnTo>
                  <a:pt x="13364" y="8641"/>
                </a:lnTo>
                <a:lnTo>
                  <a:pt x="13362" y="8631"/>
                </a:lnTo>
                <a:lnTo>
                  <a:pt x="13361" y="8620"/>
                </a:lnTo>
                <a:lnTo>
                  <a:pt x="13359" y="8609"/>
                </a:lnTo>
                <a:lnTo>
                  <a:pt x="13356" y="8599"/>
                </a:lnTo>
                <a:lnTo>
                  <a:pt x="13350" y="8589"/>
                </a:lnTo>
                <a:lnTo>
                  <a:pt x="13345" y="8579"/>
                </a:lnTo>
                <a:lnTo>
                  <a:pt x="13338" y="8570"/>
                </a:lnTo>
                <a:lnTo>
                  <a:pt x="13331" y="8562"/>
                </a:lnTo>
                <a:lnTo>
                  <a:pt x="13323" y="8556"/>
                </a:lnTo>
                <a:lnTo>
                  <a:pt x="13314" y="8549"/>
                </a:lnTo>
                <a:lnTo>
                  <a:pt x="13305" y="8543"/>
                </a:lnTo>
                <a:lnTo>
                  <a:pt x="13295" y="8539"/>
                </a:lnTo>
                <a:lnTo>
                  <a:pt x="13286" y="8535"/>
                </a:lnTo>
                <a:lnTo>
                  <a:pt x="13276" y="8533"/>
                </a:lnTo>
                <a:lnTo>
                  <a:pt x="13265" y="8531"/>
                </a:lnTo>
                <a:lnTo>
                  <a:pt x="13255" y="8531"/>
                </a:lnTo>
                <a:lnTo>
                  <a:pt x="13244" y="8531"/>
                </a:lnTo>
                <a:lnTo>
                  <a:pt x="13234" y="8533"/>
                </a:lnTo>
                <a:lnTo>
                  <a:pt x="13223" y="8535"/>
                </a:lnTo>
                <a:lnTo>
                  <a:pt x="13212" y="8539"/>
                </a:lnTo>
                <a:lnTo>
                  <a:pt x="13202" y="8543"/>
                </a:lnTo>
                <a:lnTo>
                  <a:pt x="13193" y="8549"/>
                </a:lnTo>
                <a:lnTo>
                  <a:pt x="13184" y="8556"/>
                </a:lnTo>
                <a:lnTo>
                  <a:pt x="13176" y="8563"/>
                </a:lnTo>
                <a:lnTo>
                  <a:pt x="13169" y="8571"/>
                </a:lnTo>
                <a:lnTo>
                  <a:pt x="13163" y="8579"/>
                </a:lnTo>
                <a:lnTo>
                  <a:pt x="13157" y="8589"/>
                </a:lnTo>
                <a:lnTo>
                  <a:pt x="13153" y="8598"/>
                </a:lnTo>
                <a:lnTo>
                  <a:pt x="13149" y="8608"/>
                </a:lnTo>
                <a:lnTo>
                  <a:pt x="13146" y="8618"/>
                </a:lnTo>
                <a:lnTo>
                  <a:pt x="13145" y="8628"/>
                </a:lnTo>
                <a:lnTo>
                  <a:pt x="13144" y="8640"/>
                </a:lnTo>
                <a:lnTo>
                  <a:pt x="13145" y="8650"/>
                </a:lnTo>
                <a:lnTo>
                  <a:pt x="13146" y="8661"/>
                </a:lnTo>
                <a:lnTo>
                  <a:pt x="13148" y="8671"/>
                </a:lnTo>
                <a:lnTo>
                  <a:pt x="13153" y="8681"/>
                </a:lnTo>
                <a:lnTo>
                  <a:pt x="13157" y="8691"/>
                </a:lnTo>
                <a:lnTo>
                  <a:pt x="13163" y="8701"/>
                </a:lnTo>
                <a:lnTo>
                  <a:pt x="13170" y="8710"/>
                </a:lnTo>
                <a:lnTo>
                  <a:pt x="13176" y="8718"/>
                </a:lnTo>
                <a:lnTo>
                  <a:pt x="13184" y="8725"/>
                </a:lnTo>
                <a:lnTo>
                  <a:pt x="13193" y="8732"/>
                </a:lnTo>
                <a:lnTo>
                  <a:pt x="13202" y="8737"/>
                </a:lnTo>
                <a:lnTo>
                  <a:pt x="13212" y="8742"/>
                </a:lnTo>
                <a:lnTo>
                  <a:pt x="13221" y="8745"/>
                </a:lnTo>
                <a:lnTo>
                  <a:pt x="13231" y="8747"/>
                </a:lnTo>
                <a:lnTo>
                  <a:pt x="13243" y="8750"/>
                </a:lnTo>
                <a:lnTo>
                  <a:pt x="13253" y="8750"/>
                </a:lnTo>
                <a:lnTo>
                  <a:pt x="13264" y="8750"/>
                </a:lnTo>
                <a:lnTo>
                  <a:pt x="13274" y="8747"/>
                </a:lnTo>
                <a:lnTo>
                  <a:pt x="13285" y="8745"/>
                </a:lnTo>
                <a:lnTo>
                  <a:pt x="13295" y="8742"/>
                </a:lnTo>
                <a:lnTo>
                  <a:pt x="13305" y="873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2" name="Freeform 13">
            <a:extLst>
              <a:ext uri="{FF2B5EF4-FFF2-40B4-BE49-F238E27FC236}">
                <a16:creationId xmlns:a16="http://schemas.microsoft.com/office/drawing/2014/main" id="{442297D9-0FC4-45EC-9185-8F90389A00FE}"/>
              </a:ext>
            </a:extLst>
          </p:cNvPr>
          <p:cNvSpPr>
            <a:spLocks/>
          </p:cNvSpPr>
          <p:nvPr userDrawn="1"/>
        </p:nvSpPr>
        <p:spPr bwMode="auto">
          <a:xfrm>
            <a:off x="11173498" y="1218340"/>
            <a:ext cx="316137" cy="316136"/>
          </a:xfrm>
          <a:custGeom>
            <a:avLst/>
            <a:gdLst>
              <a:gd name="T0" fmla="*/ 55 w 1995"/>
              <a:gd name="T1" fmla="*/ 1224 h 1991"/>
              <a:gd name="T2" fmla="*/ 93 w 1995"/>
              <a:gd name="T3" fmla="*/ 1323 h 1991"/>
              <a:gd name="T4" fmla="*/ 153 w 1995"/>
              <a:gd name="T5" fmla="*/ 1445 h 1991"/>
              <a:gd name="T6" fmla="*/ 227 w 1995"/>
              <a:gd name="T7" fmla="*/ 1560 h 1991"/>
              <a:gd name="T8" fmla="*/ 314 w 1995"/>
              <a:gd name="T9" fmla="*/ 1663 h 1991"/>
              <a:gd name="T10" fmla="*/ 413 w 1995"/>
              <a:gd name="T11" fmla="*/ 1755 h 1991"/>
              <a:gd name="T12" fmla="*/ 521 w 1995"/>
              <a:gd name="T13" fmla="*/ 1834 h 1991"/>
              <a:gd name="T14" fmla="*/ 637 w 1995"/>
              <a:gd name="T15" fmla="*/ 1899 h 1991"/>
              <a:gd name="T16" fmla="*/ 758 w 1995"/>
              <a:gd name="T17" fmla="*/ 1947 h 1991"/>
              <a:gd name="T18" fmla="*/ 882 w 1995"/>
              <a:gd name="T19" fmla="*/ 1978 h 1991"/>
              <a:gd name="T20" fmla="*/ 1010 w 1995"/>
              <a:gd name="T21" fmla="*/ 1991 h 1991"/>
              <a:gd name="T22" fmla="*/ 1137 w 1995"/>
              <a:gd name="T23" fmla="*/ 1983 h 1991"/>
              <a:gd name="T24" fmla="*/ 1299 w 1995"/>
              <a:gd name="T25" fmla="*/ 1950 h 1991"/>
              <a:gd name="T26" fmla="*/ 1441 w 1995"/>
              <a:gd name="T27" fmla="*/ 1913 h 1991"/>
              <a:gd name="T28" fmla="*/ 1519 w 1995"/>
              <a:gd name="T29" fmla="*/ 1885 h 1991"/>
              <a:gd name="T30" fmla="*/ 1592 w 1995"/>
              <a:gd name="T31" fmla="*/ 1852 h 1991"/>
              <a:gd name="T32" fmla="*/ 1651 w 1995"/>
              <a:gd name="T33" fmla="*/ 1815 h 1991"/>
              <a:gd name="T34" fmla="*/ 1707 w 1995"/>
              <a:gd name="T35" fmla="*/ 1772 h 1991"/>
              <a:gd name="T36" fmla="*/ 1761 w 1995"/>
              <a:gd name="T37" fmla="*/ 1725 h 1991"/>
              <a:gd name="T38" fmla="*/ 1809 w 1995"/>
              <a:gd name="T39" fmla="*/ 1674 h 1991"/>
              <a:gd name="T40" fmla="*/ 1851 w 1995"/>
              <a:gd name="T41" fmla="*/ 1624 h 1991"/>
              <a:gd name="T42" fmla="*/ 1898 w 1995"/>
              <a:gd name="T43" fmla="*/ 1551 h 1991"/>
              <a:gd name="T44" fmla="*/ 1953 w 1995"/>
              <a:gd name="T45" fmla="*/ 1415 h 1991"/>
              <a:gd name="T46" fmla="*/ 1985 w 1995"/>
              <a:gd name="T47" fmla="*/ 1264 h 1991"/>
              <a:gd name="T48" fmla="*/ 1995 w 1995"/>
              <a:gd name="T49" fmla="*/ 1102 h 1991"/>
              <a:gd name="T50" fmla="*/ 1987 w 1995"/>
              <a:gd name="T51" fmla="*/ 936 h 1991"/>
              <a:gd name="T52" fmla="*/ 1961 w 1995"/>
              <a:gd name="T53" fmla="*/ 770 h 1991"/>
              <a:gd name="T54" fmla="*/ 1920 w 1995"/>
              <a:gd name="T55" fmla="*/ 609 h 1991"/>
              <a:gd name="T56" fmla="*/ 1864 w 1995"/>
              <a:gd name="T57" fmla="*/ 460 h 1991"/>
              <a:gd name="T58" fmla="*/ 1797 w 1995"/>
              <a:gd name="T59" fmla="*/ 327 h 1991"/>
              <a:gd name="T60" fmla="*/ 1719 w 1995"/>
              <a:gd name="T61" fmla="*/ 215 h 1991"/>
              <a:gd name="T62" fmla="*/ 1633 w 1995"/>
              <a:gd name="T63" fmla="*/ 130 h 1991"/>
              <a:gd name="T64" fmla="*/ 1561 w 1995"/>
              <a:gd name="T65" fmla="*/ 84 h 1991"/>
              <a:gd name="T66" fmla="*/ 1495 w 1995"/>
              <a:gd name="T67" fmla="*/ 55 h 1991"/>
              <a:gd name="T68" fmla="*/ 1427 w 1995"/>
              <a:gd name="T69" fmla="*/ 31 h 1991"/>
              <a:gd name="T70" fmla="*/ 1356 w 1995"/>
              <a:gd name="T71" fmla="*/ 16 h 1991"/>
              <a:gd name="T72" fmla="*/ 1282 w 1995"/>
              <a:gd name="T73" fmla="*/ 6 h 1991"/>
              <a:gd name="T74" fmla="*/ 1183 w 1995"/>
              <a:gd name="T75" fmla="*/ 0 h 1991"/>
              <a:gd name="T76" fmla="*/ 1030 w 1995"/>
              <a:gd name="T77" fmla="*/ 8 h 1991"/>
              <a:gd name="T78" fmla="*/ 878 w 1995"/>
              <a:gd name="T79" fmla="*/ 30 h 1991"/>
              <a:gd name="T80" fmla="*/ 710 w 1995"/>
              <a:gd name="T81" fmla="*/ 63 h 1991"/>
              <a:gd name="T82" fmla="*/ 558 w 1995"/>
              <a:gd name="T83" fmla="*/ 99 h 1991"/>
              <a:gd name="T84" fmla="*/ 475 w 1995"/>
              <a:gd name="T85" fmla="*/ 127 h 1991"/>
              <a:gd name="T86" fmla="*/ 406 w 1995"/>
              <a:gd name="T87" fmla="*/ 160 h 1991"/>
              <a:gd name="T88" fmla="*/ 357 w 1995"/>
              <a:gd name="T89" fmla="*/ 196 h 1991"/>
              <a:gd name="T90" fmla="*/ 313 w 1995"/>
              <a:gd name="T91" fmla="*/ 239 h 1991"/>
              <a:gd name="T92" fmla="*/ 270 w 1995"/>
              <a:gd name="T93" fmla="*/ 288 h 1991"/>
              <a:gd name="T94" fmla="*/ 188 w 1995"/>
              <a:gd name="T95" fmla="*/ 403 h 1991"/>
              <a:gd name="T96" fmla="*/ 117 w 1995"/>
              <a:gd name="T97" fmla="*/ 529 h 1991"/>
              <a:gd name="T98" fmla="*/ 58 w 1995"/>
              <a:gd name="T99" fmla="*/ 652 h 1991"/>
              <a:gd name="T100" fmla="*/ 18 w 1995"/>
              <a:gd name="T101" fmla="*/ 762 h 1991"/>
              <a:gd name="T102" fmla="*/ 8 w 1995"/>
              <a:gd name="T103" fmla="*/ 819 h 1991"/>
              <a:gd name="T104" fmla="*/ 1 w 1995"/>
              <a:gd name="T105" fmla="*/ 898 h 1991"/>
              <a:gd name="T106" fmla="*/ 1 w 1995"/>
              <a:gd name="T107" fmla="*/ 989 h 1991"/>
              <a:gd name="T108" fmla="*/ 9 w 1995"/>
              <a:gd name="T109" fmla="*/ 1080 h 1991"/>
              <a:gd name="T110" fmla="*/ 28 w 1995"/>
              <a:gd name="T111" fmla="*/ 1160 h 1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995" h="1991">
                <a:moveTo>
                  <a:pt x="36" y="1183"/>
                </a:moveTo>
                <a:lnTo>
                  <a:pt x="46" y="1204"/>
                </a:lnTo>
                <a:lnTo>
                  <a:pt x="55" y="1224"/>
                </a:lnTo>
                <a:lnTo>
                  <a:pt x="65" y="1248"/>
                </a:lnTo>
                <a:lnTo>
                  <a:pt x="77" y="1282"/>
                </a:lnTo>
                <a:lnTo>
                  <a:pt x="93" y="1323"/>
                </a:lnTo>
                <a:lnTo>
                  <a:pt x="111" y="1366"/>
                </a:lnTo>
                <a:lnTo>
                  <a:pt x="131" y="1406"/>
                </a:lnTo>
                <a:lnTo>
                  <a:pt x="153" y="1445"/>
                </a:lnTo>
                <a:lnTo>
                  <a:pt x="176" y="1485"/>
                </a:lnTo>
                <a:lnTo>
                  <a:pt x="201" y="1523"/>
                </a:lnTo>
                <a:lnTo>
                  <a:pt x="227" y="1560"/>
                </a:lnTo>
                <a:lnTo>
                  <a:pt x="255" y="1595"/>
                </a:lnTo>
                <a:lnTo>
                  <a:pt x="284" y="1629"/>
                </a:lnTo>
                <a:lnTo>
                  <a:pt x="314" y="1663"/>
                </a:lnTo>
                <a:lnTo>
                  <a:pt x="345" y="1695"/>
                </a:lnTo>
                <a:lnTo>
                  <a:pt x="379" y="1726"/>
                </a:lnTo>
                <a:lnTo>
                  <a:pt x="413" y="1755"/>
                </a:lnTo>
                <a:lnTo>
                  <a:pt x="448" y="1783"/>
                </a:lnTo>
                <a:lnTo>
                  <a:pt x="484" y="1809"/>
                </a:lnTo>
                <a:lnTo>
                  <a:pt x="521" y="1834"/>
                </a:lnTo>
                <a:lnTo>
                  <a:pt x="558" y="1857"/>
                </a:lnTo>
                <a:lnTo>
                  <a:pt x="597" y="1879"/>
                </a:lnTo>
                <a:lnTo>
                  <a:pt x="637" y="1899"/>
                </a:lnTo>
                <a:lnTo>
                  <a:pt x="676" y="1917"/>
                </a:lnTo>
                <a:lnTo>
                  <a:pt x="716" y="1932"/>
                </a:lnTo>
                <a:lnTo>
                  <a:pt x="758" y="1947"/>
                </a:lnTo>
                <a:lnTo>
                  <a:pt x="799" y="1959"/>
                </a:lnTo>
                <a:lnTo>
                  <a:pt x="841" y="1969"/>
                </a:lnTo>
                <a:lnTo>
                  <a:pt x="882" y="1978"/>
                </a:lnTo>
                <a:lnTo>
                  <a:pt x="925" y="1985"/>
                </a:lnTo>
                <a:lnTo>
                  <a:pt x="967" y="1989"/>
                </a:lnTo>
                <a:lnTo>
                  <a:pt x="1010" y="1991"/>
                </a:lnTo>
                <a:lnTo>
                  <a:pt x="1051" y="1991"/>
                </a:lnTo>
                <a:lnTo>
                  <a:pt x="1094" y="1989"/>
                </a:lnTo>
                <a:lnTo>
                  <a:pt x="1137" y="1983"/>
                </a:lnTo>
                <a:lnTo>
                  <a:pt x="1178" y="1976"/>
                </a:lnTo>
                <a:lnTo>
                  <a:pt x="1240" y="1964"/>
                </a:lnTo>
                <a:lnTo>
                  <a:pt x="1299" y="1950"/>
                </a:lnTo>
                <a:lnTo>
                  <a:pt x="1357" y="1937"/>
                </a:lnTo>
                <a:lnTo>
                  <a:pt x="1415" y="1921"/>
                </a:lnTo>
                <a:lnTo>
                  <a:pt x="1441" y="1913"/>
                </a:lnTo>
                <a:lnTo>
                  <a:pt x="1468" y="1904"/>
                </a:lnTo>
                <a:lnTo>
                  <a:pt x="1494" y="1895"/>
                </a:lnTo>
                <a:lnTo>
                  <a:pt x="1519" y="1885"/>
                </a:lnTo>
                <a:lnTo>
                  <a:pt x="1543" y="1875"/>
                </a:lnTo>
                <a:lnTo>
                  <a:pt x="1568" y="1864"/>
                </a:lnTo>
                <a:lnTo>
                  <a:pt x="1592" y="1852"/>
                </a:lnTo>
                <a:lnTo>
                  <a:pt x="1614" y="1838"/>
                </a:lnTo>
                <a:lnTo>
                  <a:pt x="1632" y="1827"/>
                </a:lnTo>
                <a:lnTo>
                  <a:pt x="1651" y="1815"/>
                </a:lnTo>
                <a:lnTo>
                  <a:pt x="1670" y="1801"/>
                </a:lnTo>
                <a:lnTo>
                  <a:pt x="1688" y="1787"/>
                </a:lnTo>
                <a:lnTo>
                  <a:pt x="1707" y="1772"/>
                </a:lnTo>
                <a:lnTo>
                  <a:pt x="1725" y="1756"/>
                </a:lnTo>
                <a:lnTo>
                  <a:pt x="1743" y="1741"/>
                </a:lnTo>
                <a:lnTo>
                  <a:pt x="1761" y="1725"/>
                </a:lnTo>
                <a:lnTo>
                  <a:pt x="1778" y="1708"/>
                </a:lnTo>
                <a:lnTo>
                  <a:pt x="1793" y="1691"/>
                </a:lnTo>
                <a:lnTo>
                  <a:pt x="1809" y="1674"/>
                </a:lnTo>
                <a:lnTo>
                  <a:pt x="1824" y="1657"/>
                </a:lnTo>
                <a:lnTo>
                  <a:pt x="1838" y="1641"/>
                </a:lnTo>
                <a:lnTo>
                  <a:pt x="1851" y="1624"/>
                </a:lnTo>
                <a:lnTo>
                  <a:pt x="1863" y="1608"/>
                </a:lnTo>
                <a:lnTo>
                  <a:pt x="1873" y="1591"/>
                </a:lnTo>
                <a:lnTo>
                  <a:pt x="1898" y="1551"/>
                </a:lnTo>
                <a:lnTo>
                  <a:pt x="1918" y="1507"/>
                </a:lnTo>
                <a:lnTo>
                  <a:pt x="1937" y="1462"/>
                </a:lnTo>
                <a:lnTo>
                  <a:pt x="1953" y="1415"/>
                </a:lnTo>
                <a:lnTo>
                  <a:pt x="1966" y="1366"/>
                </a:lnTo>
                <a:lnTo>
                  <a:pt x="1976" y="1315"/>
                </a:lnTo>
                <a:lnTo>
                  <a:pt x="1985" y="1264"/>
                </a:lnTo>
                <a:lnTo>
                  <a:pt x="1991" y="1211"/>
                </a:lnTo>
                <a:lnTo>
                  <a:pt x="1994" y="1157"/>
                </a:lnTo>
                <a:lnTo>
                  <a:pt x="1995" y="1102"/>
                </a:lnTo>
                <a:lnTo>
                  <a:pt x="1995" y="1047"/>
                </a:lnTo>
                <a:lnTo>
                  <a:pt x="1992" y="991"/>
                </a:lnTo>
                <a:lnTo>
                  <a:pt x="1987" y="936"/>
                </a:lnTo>
                <a:lnTo>
                  <a:pt x="1981" y="880"/>
                </a:lnTo>
                <a:lnTo>
                  <a:pt x="1972" y="825"/>
                </a:lnTo>
                <a:lnTo>
                  <a:pt x="1961" y="770"/>
                </a:lnTo>
                <a:lnTo>
                  <a:pt x="1949" y="715"/>
                </a:lnTo>
                <a:lnTo>
                  <a:pt x="1936" y="662"/>
                </a:lnTo>
                <a:lnTo>
                  <a:pt x="1920" y="609"/>
                </a:lnTo>
                <a:lnTo>
                  <a:pt x="1903" y="558"/>
                </a:lnTo>
                <a:lnTo>
                  <a:pt x="1884" y="508"/>
                </a:lnTo>
                <a:lnTo>
                  <a:pt x="1864" y="460"/>
                </a:lnTo>
                <a:lnTo>
                  <a:pt x="1844" y="413"/>
                </a:lnTo>
                <a:lnTo>
                  <a:pt x="1820" y="369"/>
                </a:lnTo>
                <a:lnTo>
                  <a:pt x="1797" y="327"/>
                </a:lnTo>
                <a:lnTo>
                  <a:pt x="1772" y="287"/>
                </a:lnTo>
                <a:lnTo>
                  <a:pt x="1746" y="249"/>
                </a:lnTo>
                <a:lnTo>
                  <a:pt x="1719" y="215"/>
                </a:lnTo>
                <a:lnTo>
                  <a:pt x="1691" y="184"/>
                </a:lnTo>
                <a:lnTo>
                  <a:pt x="1663" y="155"/>
                </a:lnTo>
                <a:lnTo>
                  <a:pt x="1633" y="130"/>
                </a:lnTo>
                <a:lnTo>
                  <a:pt x="1603" y="109"/>
                </a:lnTo>
                <a:lnTo>
                  <a:pt x="1583" y="97"/>
                </a:lnTo>
                <a:lnTo>
                  <a:pt x="1561" y="84"/>
                </a:lnTo>
                <a:lnTo>
                  <a:pt x="1540" y="74"/>
                </a:lnTo>
                <a:lnTo>
                  <a:pt x="1518" y="64"/>
                </a:lnTo>
                <a:lnTo>
                  <a:pt x="1495" y="55"/>
                </a:lnTo>
                <a:lnTo>
                  <a:pt x="1473" y="46"/>
                </a:lnTo>
                <a:lnTo>
                  <a:pt x="1450" y="38"/>
                </a:lnTo>
                <a:lnTo>
                  <a:pt x="1427" y="31"/>
                </a:lnTo>
                <a:lnTo>
                  <a:pt x="1403" y="26"/>
                </a:lnTo>
                <a:lnTo>
                  <a:pt x="1380" y="20"/>
                </a:lnTo>
                <a:lnTo>
                  <a:pt x="1356" y="16"/>
                </a:lnTo>
                <a:lnTo>
                  <a:pt x="1332" y="11"/>
                </a:lnTo>
                <a:lnTo>
                  <a:pt x="1307" y="8"/>
                </a:lnTo>
                <a:lnTo>
                  <a:pt x="1282" y="6"/>
                </a:lnTo>
                <a:lnTo>
                  <a:pt x="1258" y="3"/>
                </a:lnTo>
                <a:lnTo>
                  <a:pt x="1233" y="2"/>
                </a:lnTo>
                <a:lnTo>
                  <a:pt x="1183" y="0"/>
                </a:lnTo>
                <a:lnTo>
                  <a:pt x="1132" y="1"/>
                </a:lnTo>
                <a:lnTo>
                  <a:pt x="1082" y="3"/>
                </a:lnTo>
                <a:lnTo>
                  <a:pt x="1030" y="8"/>
                </a:lnTo>
                <a:lnTo>
                  <a:pt x="980" y="15"/>
                </a:lnTo>
                <a:lnTo>
                  <a:pt x="928" y="21"/>
                </a:lnTo>
                <a:lnTo>
                  <a:pt x="878" y="30"/>
                </a:lnTo>
                <a:lnTo>
                  <a:pt x="828" y="39"/>
                </a:lnTo>
                <a:lnTo>
                  <a:pt x="770" y="51"/>
                </a:lnTo>
                <a:lnTo>
                  <a:pt x="710" y="63"/>
                </a:lnTo>
                <a:lnTo>
                  <a:pt x="648" y="76"/>
                </a:lnTo>
                <a:lnTo>
                  <a:pt x="587" y="91"/>
                </a:lnTo>
                <a:lnTo>
                  <a:pt x="558" y="99"/>
                </a:lnTo>
                <a:lnTo>
                  <a:pt x="529" y="108"/>
                </a:lnTo>
                <a:lnTo>
                  <a:pt x="502" y="117"/>
                </a:lnTo>
                <a:lnTo>
                  <a:pt x="475" y="127"/>
                </a:lnTo>
                <a:lnTo>
                  <a:pt x="451" y="137"/>
                </a:lnTo>
                <a:lnTo>
                  <a:pt x="427" y="148"/>
                </a:lnTo>
                <a:lnTo>
                  <a:pt x="406" y="160"/>
                </a:lnTo>
                <a:lnTo>
                  <a:pt x="386" y="173"/>
                </a:lnTo>
                <a:lnTo>
                  <a:pt x="371" y="184"/>
                </a:lnTo>
                <a:lnTo>
                  <a:pt x="357" y="196"/>
                </a:lnTo>
                <a:lnTo>
                  <a:pt x="342" y="210"/>
                </a:lnTo>
                <a:lnTo>
                  <a:pt x="327" y="223"/>
                </a:lnTo>
                <a:lnTo>
                  <a:pt x="313" y="239"/>
                </a:lnTo>
                <a:lnTo>
                  <a:pt x="298" y="255"/>
                </a:lnTo>
                <a:lnTo>
                  <a:pt x="284" y="270"/>
                </a:lnTo>
                <a:lnTo>
                  <a:pt x="270" y="288"/>
                </a:lnTo>
                <a:lnTo>
                  <a:pt x="242" y="324"/>
                </a:lnTo>
                <a:lnTo>
                  <a:pt x="214" y="362"/>
                </a:lnTo>
                <a:lnTo>
                  <a:pt x="188" y="403"/>
                </a:lnTo>
                <a:lnTo>
                  <a:pt x="163" y="444"/>
                </a:lnTo>
                <a:lnTo>
                  <a:pt x="139" y="486"/>
                </a:lnTo>
                <a:lnTo>
                  <a:pt x="117" y="529"/>
                </a:lnTo>
                <a:lnTo>
                  <a:pt x="95" y="570"/>
                </a:lnTo>
                <a:lnTo>
                  <a:pt x="76" y="612"/>
                </a:lnTo>
                <a:lnTo>
                  <a:pt x="58" y="652"/>
                </a:lnTo>
                <a:lnTo>
                  <a:pt x="43" y="691"/>
                </a:lnTo>
                <a:lnTo>
                  <a:pt x="29" y="728"/>
                </a:lnTo>
                <a:lnTo>
                  <a:pt x="18" y="762"/>
                </a:lnTo>
                <a:lnTo>
                  <a:pt x="15" y="778"/>
                </a:lnTo>
                <a:lnTo>
                  <a:pt x="11" y="797"/>
                </a:lnTo>
                <a:lnTo>
                  <a:pt x="8" y="819"/>
                </a:lnTo>
                <a:lnTo>
                  <a:pt x="5" y="843"/>
                </a:lnTo>
                <a:lnTo>
                  <a:pt x="2" y="870"/>
                </a:lnTo>
                <a:lnTo>
                  <a:pt x="1" y="898"/>
                </a:lnTo>
                <a:lnTo>
                  <a:pt x="0" y="927"/>
                </a:lnTo>
                <a:lnTo>
                  <a:pt x="0" y="957"/>
                </a:lnTo>
                <a:lnTo>
                  <a:pt x="1" y="989"/>
                </a:lnTo>
                <a:lnTo>
                  <a:pt x="3" y="1020"/>
                </a:lnTo>
                <a:lnTo>
                  <a:pt x="6" y="1050"/>
                </a:lnTo>
                <a:lnTo>
                  <a:pt x="9" y="1080"/>
                </a:lnTo>
                <a:lnTo>
                  <a:pt x="15" y="1109"/>
                </a:lnTo>
                <a:lnTo>
                  <a:pt x="20" y="1136"/>
                </a:lnTo>
                <a:lnTo>
                  <a:pt x="28" y="1160"/>
                </a:lnTo>
                <a:lnTo>
                  <a:pt x="36" y="118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3" name="Line 6">
            <a:extLst>
              <a:ext uri="{FF2B5EF4-FFF2-40B4-BE49-F238E27FC236}">
                <a16:creationId xmlns:a16="http://schemas.microsoft.com/office/drawing/2014/main" id="{646894DA-A434-4E06-94D4-9D46FC53E5E0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9528444" y="2638807"/>
            <a:ext cx="2663556" cy="615107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4" name="Line 7">
            <a:extLst>
              <a:ext uri="{FF2B5EF4-FFF2-40B4-BE49-F238E27FC236}">
                <a16:creationId xmlns:a16="http://schemas.microsoft.com/office/drawing/2014/main" id="{3CD6FC3B-D578-4255-B06E-77B9F3D06DD6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9531305" y="2866254"/>
            <a:ext cx="2660695" cy="613676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5" name="Line 8">
            <a:extLst>
              <a:ext uri="{FF2B5EF4-FFF2-40B4-BE49-F238E27FC236}">
                <a16:creationId xmlns:a16="http://schemas.microsoft.com/office/drawing/2014/main" id="{6AAC10AB-504D-48EF-AB52-1002463262FA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9641452" y="3093700"/>
            <a:ext cx="2550548" cy="587927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6" name="Line 9">
            <a:extLst>
              <a:ext uri="{FF2B5EF4-FFF2-40B4-BE49-F238E27FC236}">
                <a16:creationId xmlns:a16="http://schemas.microsoft.com/office/drawing/2014/main" id="{87748FBA-AD88-4C6B-8F6C-A7EA8F55BDF6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10021960" y="3319716"/>
            <a:ext cx="2170040" cy="500669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1" name="Freeform 12">
            <a:extLst>
              <a:ext uri="{FF2B5EF4-FFF2-40B4-BE49-F238E27FC236}">
                <a16:creationId xmlns:a16="http://schemas.microsoft.com/office/drawing/2014/main" id="{98827D26-E5D5-447D-B4A2-F61785D23EE0}"/>
              </a:ext>
            </a:extLst>
          </p:cNvPr>
          <p:cNvSpPr>
            <a:spLocks/>
          </p:cNvSpPr>
          <p:nvPr userDrawn="1"/>
        </p:nvSpPr>
        <p:spPr bwMode="auto">
          <a:xfrm>
            <a:off x="9797212" y="2336593"/>
            <a:ext cx="785497" cy="728498"/>
          </a:xfrm>
          <a:custGeom>
            <a:avLst/>
            <a:gdLst>
              <a:gd name="T0" fmla="*/ 3965 w 3974"/>
              <a:gd name="T1" fmla="*/ 3457 h 3681"/>
              <a:gd name="T2" fmla="*/ 3974 w 3974"/>
              <a:gd name="T3" fmla="*/ 3393 h 3681"/>
              <a:gd name="T4" fmla="*/ 3971 w 3974"/>
              <a:gd name="T5" fmla="*/ 3324 h 3681"/>
              <a:gd name="T6" fmla="*/ 3958 w 3974"/>
              <a:gd name="T7" fmla="*/ 3250 h 3681"/>
              <a:gd name="T8" fmla="*/ 3938 w 3974"/>
              <a:gd name="T9" fmla="*/ 3173 h 3681"/>
              <a:gd name="T10" fmla="*/ 3902 w 3974"/>
              <a:gd name="T11" fmla="*/ 3071 h 3681"/>
              <a:gd name="T12" fmla="*/ 3843 w 3974"/>
              <a:gd name="T13" fmla="*/ 2924 h 3681"/>
              <a:gd name="T14" fmla="*/ 3742 w 3974"/>
              <a:gd name="T15" fmla="*/ 2672 h 3681"/>
              <a:gd name="T16" fmla="*/ 3648 w 3974"/>
              <a:gd name="T17" fmla="*/ 2421 h 3681"/>
              <a:gd name="T18" fmla="*/ 3546 w 3974"/>
              <a:gd name="T19" fmla="*/ 2175 h 3681"/>
              <a:gd name="T20" fmla="*/ 2885 w 3974"/>
              <a:gd name="T21" fmla="*/ 734 h 3681"/>
              <a:gd name="T22" fmla="*/ 2830 w 3974"/>
              <a:gd name="T23" fmla="*/ 603 h 3681"/>
              <a:gd name="T24" fmla="*/ 2737 w 3974"/>
              <a:gd name="T25" fmla="*/ 375 h 3681"/>
              <a:gd name="T26" fmla="*/ 2677 w 3974"/>
              <a:gd name="T27" fmla="*/ 246 h 3681"/>
              <a:gd name="T28" fmla="*/ 2614 w 3974"/>
              <a:gd name="T29" fmla="*/ 134 h 3681"/>
              <a:gd name="T30" fmla="*/ 2542 w 3974"/>
              <a:gd name="T31" fmla="*/ 51 h 3681"/>
              <a:gd name="T32" fmla="*/ 2463 w 3974"/>
              <a:gd name="T33" fmla="*/ 5 h 3681"/>
              <a:gd name="T34" fmla="*/ 2375 w 3974"/>
              <a:gd name="T35" fmla="*/ 5 h 3681"/>
              <a:gd name="T36" fmla="*/ 2274 w 3974"/>
              <a:gd name="T37" fmla="*/ 64 h 3681"/>
              <a:gd name="T38" fmla="*/ 2161 w 3974"/>
              <a:gd name="T39" fmla="*/ 187 h 3681"/>
              <a:gd name="T40" fmla="*/ 483 w 3974"/>
              <a:gd name="T41" fmla="*/ 2573 h 3681"/>
              <a:gd name="T42" fmla="*/ 415 w 3974"/>
              <a:gd name="T43" fmla="*/ 2686 h 3681"/>
              <a:gd name="T44" fmla="*/ 344 w 3974"/>
              <a:gd name="T45" fmla="*/ 2797 h 3681"/>
              <a:gd name="T46" fmla="*/ 264 w 3974"/>
              <a:gd name="T47" fmla="*/ 2920 h 3681"/>
              <a:gd name="T48" fmla="*/ 218 w 3974"/>
              <a:gd name="T49" fmla="*/ 2992 h 3681"/>
              <a:gd name="T50" fmla="*/ 150 w 3974"/>
              <a:gd name="T51" fmla="*/ 3133 h 3681"/>
              <a:gd name="T52" fmla="*/ 47 w 3974"/>
              <a:gd name="T53" fmla="*/ 3348 h 3681"/>
              <a:gd name="T54" fmla="*/ 16 w 3974"/>
              <a:gd name="T55" fmla="*/ 3426 h 3681"/>
              <a:gd name="T56" fmla="*/ 1 w 3974"/>
              <a:gd name="T57" fmla="*/ 3485 h 3681"/>
              <a:gd name="T58" fmla="*/ 5 w 3974"/>
              <a:gd name="T59" fmla="*/ 3531 h 3681"/>
              <a:gd name="T60" fmla="*/ 31 w 3974"/>
              <a:gd name="T61" fmla="*/ 3566 h 3681"/>
              <a:gd name="T62" fmla="*/ 81 w 3974"/>
              <a:gd name="T63" fmla="*/ 3592 h 3681"/>
              <a:gd name="T64" fmla="*/ 157 w 3974"/>
              <a:gd name="T65" fmla="*/ 3611 h 3681"/>
              <a:gd name="T66" fmla="*/ 304 w 3974"/>
              <a:gd name="T67" fmla="*/ 3632 h 3681"/>
              <a:gd name="T68" fmla="*/ 515 w 3974"/>
              <a:gd name="T69" fmla="*/ 3654 h 3681"/>
              <a:gd name="T70" fmla="*/ 689 w 3974"/>
              <a:gd name="T71" fmla="*/ 3667 h 3681"/>
              <a:gd name="T72" fmla="*/ 861 w 3974"/>
              <a:gd name="T73" fmla="*/ 3677 h 3681"/>
              <a:gd name="T74" fmla="*/ 1032 w 3974"/>
              <a:gd name="T75" fmla="*/ 3681 h 3681"/>
              <a:gd name="T76" fmla="*/ 1207 w 3974"/>
              <a:gd name="T77" fmla="*/ 3675 h 3681"/>
              <a:gd name="T78" fmla="*/ 1360 w 3974"/>
              <a:gd name="T79" fmla="*/ 3665 h 3681"/>
              <a:gd name="T80" fmla="*/ 1521 w 3974"/>
              <a:gd name="T81" fmla="*/ 3658 h 3681"/>
              <a:gd name="T82" fmla="*/ 2032 w 3974"/>
              <a:gd name="T83" fmla="*/ 3648 h 3681"/>
              <a:gd name="T84" fmla="*/ 2673 w 3974"/>
              <a:gd name="T85" fmla="*/ 3637 h 3681"/>
              <a:gd name="T86" fmla="*/ 3298 w 3974"/>
              <a:gd name="T87" fmla="*/ 3619 h 3681"/>
              <a:gd name="T88" fmla="*/ 3632 w 3974"/>
              <a:gd name="T89" fmla="*/ 3601 h 3681"/>
              <a:gd name="T90" fmla="*/ 3808 w 3974"/>
              <a:gd name="T91" fmla="*/ 3583 h 3681"/>
              <a:gd name="T92" fmla="*/ 3899 w 3974"/>
              <a:gd name="T93" fmla="*/ 3560 h 3681"/>
              <a:gd name="T94" fmla="*/ 3939 w 3974"/>
              <a:gd name="T95" fmla="*/ 3529 h 3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974" h="3681">
                <a:moveTo>
                  <a:pt x="3952" y="3496"/>
                </a:moveTo>
                <a:lnTo>
                  <a:pt x="3960" y="3477"/>
                </a:lnTo>
                <a:lnTo>
                  <a:pt x="3965" y="3457"/>
                </a:lnTo>
                <a:lnTo>
                  <a:pt x="3970" y="3437"/>
                </a:lnTo>
                <a:lnTo>
                  <a:pt x="3972" y="3416"/>
                </a:lnTo>
                <a:lnTo>
                  <a:pt x="3974" y="3393"/>
                </a:lnTo>
                <a:lnTo>
                  <a:pt x="3974" y="3371"/>
                </a:lnTo>
                <a:lnTo>
                  <a:pt x="3973" y="3347"/>
                </a:lnTo>
                <a:lnTo>
                  <a:pt x="3971" y="3324"/>
                </a:lnTo>
                <a:lnTo>
                  <a:pt x="3967" y="3299"/>
                </a:lnTo>
                <a:lnTo>
                  <a:pt x="3963" y="3274"/>
                </a:lnTo>
                <a:lnTo>
                  <a:pt x="3958" y="3250"/>
                </a:lnTo>
                <a:lnTo>
                  <a:pt x="3952" y="3225"/>
                </a:lnTo>
                <a:lnTo>
                  <a:pt x="3945" y="3199"/>
                </a:lnTo>
                <a:lnTo>
                  <a:pt x="3938" y="3173"/>
                </a:lnTo>
                <a:lnTo>
                  <a:pt x="3929" y="3147"/>
                </a:lnTo>
                <a:lnTo>
                  <a:pt x="3921" y="3122"/>
                </a:lnTo>
                <a:lnTo>
                  <a:pt x="3902" y="3071"/>
                </a:lnTo>
                <a:lnTo>
                  <a:pt x="3883" y="3021"/>
                </a:lnTo>
                <a:lnTo>
                  <a:pt x="3863" y="2971"/>
                </a:lnTo>
                <a:lnTo>
                  <a:pt x="3843" y="2924"/>
                </a:lnTo>
                <a:lnTo>
                  <a:pt x="3806" y="2837"/>
                </a:lnTo>
                <a:lnTo>
                  <a:pt x="3776" y="2761"/>
                </a:lnTo>
                <a:lnTo>
                  <a:pt x="3742" y="2672"/>
                </a:lnTo>
                <a:lnTo>
                  <a:pt x="3711" y="2586"/>
                </a:lnTo>
                <a:lnTo>
                  <a:pt x="3679" y="2502"/>
                </a:lnTo>
                <a:lnTo>
                  <a:pt x="3648" y="2421"/>
                </a:lnTo>
                <a:lnTo>
                  <a:pt x="3616" y="2340"/>
                </a:lnTo>
                <a:lnTo>
                  <a:pt x="3582" y="2259"/>
                </a:lnTo>
                <a:lnTo>
                  <a:pt x="3546" y="2175"/>
                </a:lnTo>
                <a:lnTo>
                  <a:pt x="3506" y="2089"/>
                </a:lnTo>
                <a:lnTo>
                  <a:pt x="2903" y="774"/>
                </a:lnTo>
                <a:lnTo>
                  <a:pt x="2885" y="734"/>
                </a:lnTo>
                <a:lnTo>
                  <a:pt x="2867" y="692"/>
                </a:lnTo>
                <a:lnTo>
                  <a:pt x="2848" y="648"/>
                </a:lnTo>
                <a:lnTo>
                  <a:pt x="2830" y="603"/>
                </a:lnTo>
                <a:lnTo>
                  <a:pt x="2794" y="511"/>
                </a:lnTo>
                <a:lnTo>
                  <a:pt x="2756" y="419"/>
                </a:lnTo>
                <a:lnTo>
                  <a:pt x="2737" y="375"/>
                </a:lnTo>
                <a:lnTo>
                  <a:pt x="2718" y="330"/>
                </a:lnTo>
                <a:lnTo>
                  <a:pt x="2698" y="287"/>
                </a:lnTo>
                <a:lnTo>
                  <a:pt x="2677" y="246"/>
                </a:lnTo>
                <a:lnTo>
                  <a:pt x="2656" y="205"/>
                </a:lnTo>
                <a:lnTo>
                  <a:pt x="2635" y="168"/>
                </a:lnTo>
                <a:lnTo>
                  <a:pt x="2614" y="134"/>
                </a:lnTo>
                <a:lnTo>
                  <a:pt x="2590" y="103"/>
                </a:lnTo>
                <a:lnTo>
                  <a:pt x="2566" y="75"/>
                </a:lnTo>
                <a:lnTo>
                  <a:pt x="2542" y="51"/>
                </a:lnTo>
                <a:lnTo>
                  <a:pt x="2517" y="31"/>
                </a:lnTo>
                <a:lnTo>
                  <a:pt x="2490" y="15"/>
                </a:lnTo>
                <a:lnTo>
                  <a:pt x="2463" y="5"/>
                </a:lnTo>
                <a:lnTo>
                  <a:pt x="2434" y="0"/>
                </a:lnTo>
                <a:lnTo>
                  <a:pt x="2405" y="0"/>
                </a:lnTo>
                <a:lnTo>
                  <a:pt x="2375" y="5"/>
                </a:lnTo>
                <a:lnTo>
                  <a:pt x="2342" y="18"/>
                </a:lnTo>
                <a:lnTo>
                  <a:pt x="2309" y="37"/>
                </a:lnTo>
                <a:lnTo>
                  <a:pt x="2274" y="64"/>
                </a:lnTo>
                <a:lnTo>
                  <a:pt x="2238" y="96"/>
                </a:lnTo>
                <a:lnTo>
                  <a:pt x="2200" y="138"/>
                </a:lnTo>
                <a:lnTo>
                  <a:pt x="2161" y="187"/>
                </a:lnTo>
                <a:lnTo>
                  <a:pt x="2120" y="244"/>
                </a:lnTo>
                <a:lnTo>
                  <a:pt x="2078" y="311"/>
                </a:lnTo>
                <a:lnTo>
                  <a:pt x="483" y="2573"/>
                </a:lnTo>
                <a:lnTo>
                  <a:pt x="460" y="2611"/>
                </a:lnTo>
                <a:lnTo>
                  <a:pt x="438" y="2649"/>
                </a:lnTo>
                <a:lnTo>
                  <a:pt x="415" y="2686"/>
                </a:lnTo>
                <a:lnTo>
                  <a:pt x="392" y="2723"/>
                </a:lnTo>
                <a:lnTo>
                  <a:pt x="369" y="2759"/>
                </a:lnTo>
                <a:lnTo>
                  <a:pt x="344" y="2797"/>
                </a:lnTo>
                <a:lnTo>
                  <a:pt x="319" y="2836"/>
                </a:lnTo>
                <a:lnTo>
                  <a:pt x="293" y="2877"/>
                </a:lnTo>
                <a:lnTo>
                  <a:pt x="264" y="2920"/>
                </a:lnTo>
                <a:lnTo>
                  <a:pt x="241" y="2956"/>
                </a:lnTo>
                <a:lnTo>
                  <a:pt x="230" y="2972"/>
                </a:lnTo>
                <a:lnTo>
                  <a:pt x="218" y="2992"/>
                </a:lnTo>
                <a:lnTo>
                  <a:pt x="207" y="3014"/>
                </a:lnTo>
                <a:lnTo>
                  <a:pt x="195" y="3040"/>
                </a:lnTo>
                <a:lnTo>
                  <a:pt x="150" y="3133"/>
                </a:lnTo>
                <a:lnTo>
                  <a:pt x="111" y="3215"/>
                </a:lnTo>
                <a:lnTo>
                  <a:pt x="76" y="3286"/>
                </a:lnTo>
                <a:lnTo>
                  <a:pt x="47" y="3348"/>
                </a:lnTo>
                <a:lnTo>
                  <a:pt x="35" y="3376"/>
                </a:lnTo>
                <a:lnTo>
                  <a:pt x="23" y="3401"/>
                </a:lnTo>
                <a:lnTo>
                  <a:pt x="16" y="3426"/>
                </a:lnTo>
                <a:lnTo>
                  <a:pt x="8" y="3447"/>
                </a:lnTo>
                <a:lnTo>
                  <a:pt x="3" y="3467"/>
                </a:lnTo>
                <a:lnTo>
                  <a:pt x="1" y="3485"/>
                </a:lnTo>
                <a:lnTo>
                  <a:pt x="0" y="3502"/>
                </a:lnTo>
                <a:lnTo>
                  <a:pt x="1" y="3518"/>
                </a:lnTo>
                <a:lnTo>
                  <a:pt x="5" y="3531"/>
                </a:lnTo>
                <a:lnTo>
                  <a:pt x="11" y="3545"/>
                </a:lnTo>
                <a:lnTo>
                  <a:pt x="20" y="3556"/>
                </a:lnTo>
                <a:lnTo>
                  <a:pt x="31" y="3566"/>
                </a:lnTo>
                <a:lnTo>
                  <a:pt x="45" y="3575"/>
                </a:lnTo>
                <a:lnTo>
                  <a:pt x="61" y="3584"/>
                </a:lnTo>
                <a:lnTo>
                  <a:pt x="81" y="3592"/>
                </a:lnTo>
                <a:lnTo>
                  <a:pt x="103" y="3599"/>
                </a:lnTo>
                <a:lnTo>
                  <a:pt x="129" y="3605"/>
                </a:lnTo>
                <a:lnTo>
                  <a:pt x="157" y="3611"/>
                </a:lnTo>
                <a:lnTo>
                  <a:pt x="189" y="3617"/>
                </a:lnTo>
                <a:lnTo>
                  <a:pt x="224" y="3622"/>
                </a:lnTo>
                <a:lnTo>
                  <a:pt x="304" y="3632"/>
                </a:lnTo>
                <a:lnTo>
                  <a:pt x="398" y="3641"/>
                </a:lnTo>
                <a:lnTo>
                  <a:pt x="457" y="3648"/>
                </a:lnTo>
                <a:lnTo>
                  <a:pt x="515" y="3654"/>
                </a:lnTo>
                <a:lnTo>
                  <a:pt x="574" y="3658"/>
                </a:lnTo>
                <a:lnTo>
                  <a:pt x="632" y="3664"/>
                </a:lnTo>
                <a:lnTo>
                  <a:pt x="689" y="3667"/>
                </a:lnTo>
                <a:lnTo>
                  <a:pt x="746" y="3672"/>
                </a:lnTo>
                <a:lnTo>
                  <a:pt x="803" y="3675"/>
                </a:lnTo>
                <a:lnTo>
                  <a:pt x="861" y="3677"/>
                </a:lnTo>
                <a:lnTo>
                  <a:pt x="917" y="3679"/>
                </a:lnTo>
                <a:lnTo>
                  <a:pt x="975" y="3679"/>
                </a:lnTo>
                <a:lnTo>
                  <a:pt x="1032" y="3681"/>
                </a:lnTo>
                <a:lnTo>
                  <a:pt x="1089" y="3679"/>
                </a:lnTo>
                <a:lnTo>
                  <a:pt x="1148" y="3678"/>
                </a:lnTo>
                <a:lnTo>
                  <a:pt x="1207" y="3675"/>
                </a:lnTo>
                <a:lnTo>
                  <a:pt x="1266" y="3672"/>
                </a:lnTo>
                <a:lnTo>
                  <a:pt x="1327" y="3667"/>
                </a:lnTo>
                <a:lnTo>
                  <a:pt x="1360" y="3665"/>
                </a:lnTo>
                <a:lnTo>
                  <a:pt x="1405" y="3663"/>
                </a:lnTo>
                <a:lnTo>
                  <a:pt x="1459" y="3660"/>
                </a:lnTo>
                <a:lnTo>
                  <a:pt x="1521" y="3658"/>
                </a:lnTo>
                <a:lnTo>
                  <a:pt x="1668" y="3655"/>
                </a:lnTo>
                <a:lnTo>
                  <a:pt x="1839" y="3651"/>
                </a:lnTo>
                <a:lnTo>
                  <a:pt x="2032" y="3648"/>
                </a:lnTo>
                <a:lnTo>
                  <a:pt x="2238" y="3645"/>
                </a:lnTo>
                <a:lnTo>
                  <a:pt x="2454" y="3641"/>
                </a:lnTo>
                <a:lnTo>
                  <a:pt x="2673" y="3637"/>
                </a:lnTo>
                <a:lnTo>
                  <a:pt x="2890" y="3632"/>
                </a:lnTo>
                <a:lnTo>
                  <a:pt x="3101" y="3627"/>
                </a:lnTo>
                <a:lnTo>
                  <a:pt x="3298" y="3619"/>
                </a:lnTo>
                <a:lnTo>
                  <a:pt x="3477" y="3611"/>
                </a:lnTo>
                <a:lnTo>
                  <a:pt x="3557" y="3606"/>
                </a:lnTo>
                <a:lnTo>
                  <a:pt x="3632" y="3601"/>
                </a:lnTo>
                <a:lnTo>
                  <a:pt x="3698" y="3595"/>
                </a:lnTo>
                <a:lnTo>
                  <a:pt x="3758" y="3590"/>
                </a:lnTo>
                <a:lnTo>
                  <a:pt x="3808" y="3583"/>
                </a:lnTo>
                <a:lnTo>
                  <a:pt x="3849" y="3576"/>
                </a:lnTo>
                <a:lnTo>
                  <a:pt x="3880" y="3568"/>
                </a:lnTo>
                <a:lnTo>
                  <a:pt x="3899" y="3560"/>
                </a:lnTo>
                <a:lnTo>
                  <a:pt x="3929" y="3544"/>
                </a:lnTo>
                <a:lnTo>
                  <a:pt x="3937" y="3539"/>
                </a:lnTo>
                <a:lnTo>
                  <a:pt x="3939" y="3529"/>
                </a:lnTo>
                <a:lnTo>
                  <a:pt x="3952" y="34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0D149327-B789-4A42-A435-07DAFCBB761F}"/>
              </a:ext>
            </a:extLst>
          </p:cNvPr>
          <p:cNvGrpSpPr/>
          <p:nvPr userDrawn="1"/>
        </p:nvGrpSpPr>
        <p:grpSpPr>
          <a:xfrm>
            <a:off x="717550" y="268288"/>
            <a:ext cx="2225676" cy="511175"/>
            <a:chOff x="717550" y="268288"/>
            <a:chExt cx="2225676" cy="51117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D0F8B115-818C-4428-8CDA-06E9CCA508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7550" y="268288"/>
              <a:ext cx="511175" cy="511175"/>
            </a:xfrm>
            <a:custGeom>
              <a:avLst/>
              <a:gdLst>
                <a:gd name="T0" fmla="*/ 2903 w 3862"/>
                <a:gd name="T1" fmla="*/ 1343 h 3864"/>
                <a:gd name="T2" fmla="*/ 2918 w 3862"/>
                <a:gd name="T3" fmla="*/ 1197 h 3864"/>
                <a:gd name="T4" fmla="*/ 3046 w 3862"/>
                <a:gd name="T5" fmla="*/ 1127 h 3864"/>
                <a:gd name="T6" fmla="*/ 3176 w 3862"/>
                <a:gd name="T7" fmla="*/ 1196 h 3864"/>
                <a:gd name="T8" fmla="*/ 3189 w 3862"/>
                <a:gd name="T9" fmla="*/ 1342 h 3864"/>
                <a:gd name="T10" fmla="*/ 3077 w 3862"/>
                <a:gd name="T11" fmla="*/ 1436 h 3864"/>
                <a:gd name="T12" fmla="*/ 2938 w 3862"/>
                <a:gd name="T13" fmla="*/ 1393 h 3864"/>
                <a:gd name="T14" fmla="*/ 3213 w 3862"/>
                <a:gd name="T15" fmla="*/ 1549 h 3864"/>
                <a:gd name="T16" fmla="*/ 3234 w 3862"/>
                <a:gd name="T17" fmla="*/ 2362 h 3864"/>
                <a:gd name="T18" fmla="*/ 3316 w 3862"/>
                <a:gd name="T19" fmla="*/ 2469 h 3864"/>
                <a:gd name="T20" fmla="*/ 2793 w 3862"/>
                <a:gd name="T21" fmla="*/ 2481 h 3864"/>
                <a:gd name="T22" fmla="*/ 2905 w 3862"/>
                <a:gd name="T23" fmla="*/ 2405 h 3864"/>
                <a:gd name="T24" fmla="*/ 2900 w 3862"/>
                <a:gd name="T25" fmla="*/ 1595 h 3864"/>
                <a:gd name="T26" fmla="*/ 2775 w 3862"/>
                <a:gd name="T27" fmla="*/ 1530 h 3864"/>
                <a:gd name="T28" fmla="*/ 2079 w 3862"/>
                <a:gd name="T29" fmla="*/ 1552 h 3864"/>
                <a:gd name="T30" fmla="*/ 2251 w 3862"/>
                <a:gd name="T31" fmla="*/ 1501 h 3864"/>
                <a:gd name="T32" fmla="*/ 2468 w 3862"/>
                <a:gd name="T33" fmla="*/ 1524 h 3864"/>
                <a:gd name="T34" fmla="*/ 2666 w 3862"/>
                <a:gd name="T35" fmla="*/ 1651 h 3864"/>
                <a:gd name="T36" fmla="*/ 2772 w 3862"/>
                <a:gd name="T37" fmla="*/ 1868 h 3864"/>
                <a:gd name="T38" fmla="*/ 2772 w 3862"/>
                <a:gd name="T39" fmla="*/ 2146 h 3864"/>
                <a:gd name="T40" fmla="*/ 2667 w 3862"/>
                <a:gd name="T41" fmla="*/ 2363 h 3864"/>
                <a:gd name="T42" fmla="*/ 2470 w 3862"/>
                <a:gd name="T43" fmla="*/ 2489 h 3864"/>
                <a:gd name="T44" fmla="*/ 2218 w 3862"/>
                <a:gd name="T45" fmla="*/ 2506 h 3864"/>
                <a:gd name="T46" fmla="*/ 2107 w 3862"/>
                <a:gd name="T47" fmla="*/ 3006 h 3864"/>
                <a:gd name="T48" fmla="*/ 2214 w 3862"/>
                <a:gd name="T49" fmla="*/ 3056 h 3864"/>
                <a:gd name="T50" fmla="*/ 1719 w 3862"/>
                <a:gd name="T51" fmla="*/ 3051 h 3864"/>
                <a:gd name="T52" fmla="*/ 1790 w 3862"/>
                <a:gd name="T53" fmla="*/ 2966 h 3864"/>
                <a:gd name="T54" fmla="*/ 1753 w 3862"/>
                <a:gd name="T55" fmla="*/ 1562 h 3864"/>
                <a:gd name="T56" fmla="*/ 2020 w 3862"/>
                <a:gd name="T57" fmla="*/ 1509 h 3864"/>
                <a:gd name="T58" fmla="*/ 2458 w 3862"/>
                <a:gd name="T59" fmla="*/ 1635 h 3864"/>
                <a:gd name="T60" fmla="*/ 2381 w 3862"/>
                <a:gd name="T61" fmla="*/ 1539 h 3864"/>
                <a:gd name="T62" fmla="*/ 2250 w 3862"/>
                <a:gd name="T63" fmla="*/ 1521 h 3864"/>
                <a:gd name="T64" fmla="*/ 2094 w 3862"/>
                <a:gd name="T65" fmla="*/ 1605 h 3864"/>
                <a:gd name="T66" fmla="*/ 2097 w 3862"/>
                <a:gd name="T67" fmla="*/ 1992 h 3864"/>
                <a:gd name="T68" fmla="*/ 2119 w 3862"/>
                <a:gd name="T69" fmla="*/ 2442 h 3864"/>
                <a:gd name="T70" fmla="*/ 2275 w 3862"/>
                <a:gd name="T71" fmla="*/ 2495 h 3864"/>
                <a:gd name="T72" fmla="*/ 2402 w 3862"/>
                <a:gd name="T73" fmla="*/ 2462 h 3864"/>
                <a:gd name="T74" fmla="*/ 2464 w 3862"/>
                <a:gd name="T75" fmla="*/ 2354 h 3864"/>
                <a:gd name="T76" fmla="*/ 914 w 3862"/>
                <a:gd name="T77" fmla="*/ 2362 h 3864"/>
                <a:gd name="T78" fmla="*/ 984 w 3862"/>
                <a:gd name="T79" fmla="*/ 2469 h 3864"/>
                <a:gd name="T80" fmla="*/ 512 w 3862"/>
                <a:gd name="T81" fmla="*/ 2476 h 3864"/>
                <a:gd name="T82" fmla="*/ 598 w 3862"/>
                <a:gd name="T83" fmla="*/ 2400 h 3864"/>
                <a:gd name="T84" fmla="*/ 597 w 3862"/>
                <a:gd name="T85" fmla="*/ 1610 h 3864"/>
                <a:gd name="T86" fmla="*/ 526 w 3862"/>
                <a:gd name="T87" fmla="*/ 1540 h 3864"/>
                <a:gd name="T88" fmla="*/ 895 w 3862"/>
                <a:gd name="T89" fmla="*/ 1553 h 3864"/>
                <a:gd name="T90" fmla="*/ 1066 w 3862"/>
                <a:gd name="T91" fmla="*/ 1501 h 3864"/>
                <a:gd name="T92" fmla="*/ 1296 w 3862"/>
                <a:gd name="T93" fmla="*/ 1516 h 3864"/>
                <a:gd name="T94" fmla="*/ 1490 w 3862"/>
                <a:gd name="T95" fmla="*/ 1602 h 3864"/>
                <a:gd name="T96" fmla="*/ 1587 w 3862"/>
                <a:gd name="T97" fmla="*/ 1760 h 3864"/>
                <a:gd name="T98" fmla="*/ 1607 w 3862"/>
                <a:gd name="T99" fmla="*/ 2402 h 3864"/>
                <a:gd name="T100" fmla="*/ 1695 w 3862"/>
                <a:gd name="T101" fmla="*/ 2479 h 3864"/>
                <a:gd name="T102" fmla="*/ 1221 w 3862"/>
                <a:gd name="T103" fmla="*/ 2471 h 3864"/>
                <a:gd name="T104" fmla="*/ 1292 w 3862"/>
                <a:gd name="T105" fmla="*/ 2363 h 3864"/>
                <a:gd name="T106" fmla="*/ 1266 w 3862"/>
                <a:gd name="T107" fmla="*/ 1662 h 3864"/>
                <a:gd name="T108" fmla="*/ 1202 w 3862"/>
                <a:gd name="T109" fmla="*/ 1556 h 3864"/>
                <a:gd name="T110" fmla="*/ 1101 w 3862"/>
                <a:gd name="T111" fmla="*/ 1520 h 3864"/>
                <a:gd name="T112" fmla="*/ 978 w 3862"/>
                <a:gd name="T113" fmla="*/ 1549 h 3864"/>
                <a:gd name="T114" fmla="*/ 913 w 3862"/>
                <a:gd name="T115" fmla="*/ 1707 h 3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62" h="3864">
                  <a:moveTo>
                    <a:pt x="0" y="3864"/>
                  </a:moveTo>
                  <a:lnTo>
                    <a:pt x="3862" y="3864"/>
                  </a:lnTo>
                  <a:lnTo>
                    <a:pt x="3862" y="0"/>
                  </a:lnTo>
                  <a:lnTo>
                    <a:pt x="0" y="0"/>
                  </a:lnTo>
                  <a:lnTo>
                    <a:pt x="0" y="3864"/>
                  </a:lnTo>
                  <a:close/>
                  <a:moveTo>
                    <a:pt x="2938" y="1393"/>
                  </a:moveTo>
                  <a:lnTo>
                    <a:pt x="2927" y="1381"/>
                  </a:lnTo>
                  <a:lnTo>
                    <a:pt x="2918" y="1369"/>
                  </a:lnTo>
                  <a:lnTo>
                    <a:pt x="2910" y="1356"/>
                  </a:lnTo>
                  <a:lnTo>
                    <a:pt x="2903" y="1343"/>
                  </a:lnTo>
                  <a:lnTo>
                    <a:pt x="2899" y="1329"/>
                  </a:lnTo>
                  <a:lnTo>
                    <a:pt x="2895" y="1314"/>
                  </a:lnTo>
                  <a:lnTo>
                    <a:pt x="2893" y="1299"/>
                  </a:lnTo>
                  <a:lnTo>
                    <a:pt x="2893" y="1282"/>
                  </a:lnTo>
                  <a:lnTo>
                    <a:pt x="2893" y="1268"/>
                  </a:lnTo>
                  <a:lnTo>
                    <a:pt x="2895" y="1252"/>
                  </a:lnTo>
                  <a:lnTo>
                    <a:pt x="2899" y="1237"/>
                  </a:lnTo>
                  <a:lnTo>
                    <a:pt x="2903" y="1223"/>
                  </a:lnTo>
                  <a:lnTo>
                    <a:pt x="2910" y="1210"/>
                  </a:lnTo>
                  <a:lnTo>
                    <a:pt x="2918" y="1197"/>
                  </a:lnTo>
                  <a:lnTo>
                    <a:pt x="2927" y="1185"/>
                  </a:lnTo>
                  <a:lnTo>
                    <a:pt x="2938" y="1173"/>
                  </a:lnTo>
                  <a:lnTo>
                    <a:pt x="2949" y="1161"/>
                  </a:lnTo>
                  <a:lnTo>
                    <a:pt x="2962" y="1152"/>
                  </a:lnTo>
                  <a:lnTo>
                    <a:pt x="2975" y="1145"/>
                  </a:lnTo>
                  <a:lnTo>
                    <a:pt x="2988" y="1138"/>
                  </a:lnTo>
                  <a:lnTo>
                    <a:pt x="3002" y="1133"/>
                  </a:lnTo>
                  <a:lnTo>
                    <a:pt x="3016" y="1130"/>
                  </a:lnTo>
                  <a:lnTo>
                    <a:pt x="3031" y="1128"/>
                  </a:lnTo>
                  <a:lnTo>
                    <a:pt x="3046" y="1127"/>
                  </a:lnTo>
                  <a:lnTo>
                    <a:pt x="3062" y="1128"/>
                  </a:lnTo>
                  <a:lnTo>
                    <a:pt x="3078" y="1130"/>
                  </a:lnTo>
                  <a:lnTo>
                    <a:pt x="3091" y="1133"/>
                  </a:lnTo>
                  <a:lnTo>
                    <a:pt x="3106" y="1138"/>
                  </a:lnTo>
                  <a:lnTo>
                    <a:pt x="3119" y="1145"/>
                  </a:lnTo>
                  <a:lnTo>
                    <a:pt x="3132" y="1152"/>
                  </a:lnTo>
                  <a:lnTo>
                    <a:pt x="3144" y="1161"/>
                  </a:lnTo>
                  <a:lnTo>
                    <a:pt x="3156" y="1173"/>
                  </a:lnTo>
                  <a:lnTo>
                    <a:pt x="3166" y="1185"/>
                  </a:lnTo>
                  <a:lnTo>
                    <a:pt x="3176" y="1196"/>
                  </a:lnTo>
                  <a:lnTo>
                    <a:pt x="3183" y="1210"/>
                  </a:lnTo>
                  <a:lnTo>
                    <a:pt x="3189" y="1222"/>
                  </a:lnTo>
                  <a:lnTo>
                    <a:pt x="3194" y="1237"/>
                  </a:lnTo>
                  <a:lnTo>
                    <a:pt x="3198" y="1252"/>
                  </a:lnTo>
                  <a:lnTo>
                    <a:pt x="3200" y="1267"/>
                  </a:lnTo>
                  <a:lnTo>
                    <a:pt x="3201" y="1282"/>
                  </a:lnTo>
                  <a:lnTo>
                    <a:pt x="3200" y="1298"/>
                  </a:lnTo>
                  <a:lnTo>
                    <a:pt x="3198" y="1314"/>
                  </a:lnTo>
                  <a:lnTo>
                    <a:pt x="3194" y="1329"/>
                  </a:lnTo>
                  <a:lnTo>
                    <a:pt x="3189" y="1342"/>
                  </a:lnTo>
                  <a:lnTo>
                    <a:pt x="3183" y="1356"/>
                  </a:lnTo>
                  <a:lnTo>
                    <a:pt x="3176" y="1369"/>
                  </a:lnTo>
                  <a:lnTo>
                    <a:pt x="3166" y="1381"/>
                  </a:lnTo>
                  <a:lnTo>
                    <a:pt x="3156" y="1393"/>
                  </a:lnTo>
                  <a:lnTo>
                    <a:pt x="3144" y="1404"/>
                  </a:lnTo>
                  <a:lnTo>
                    <a:pt x="3131" y="1413"/>
                  </a:lnTo>
                  <a:lnTo>
                    <a:pt x="3119" y="1421"/>
                  </a:lnTo>
                  <a:lnTo>
                    <a:pt x="3105" y="1428"/>
                  </a:lnTo>
                  <a:lnTo>
                    <a:pt x="3091" y="1433"/>
                  </a:lnTo>
                  <a:lnTo>
                    <a:pt x="3077" y="1436"/>
                  </a:lnTo>
                  <a:lnTo>
                    <a:pt x="3062" y="1438"/>
                  </a:lnTo>
                  <a:lnTo>
                    <a:pt x="3046" y="1439"/>
                  </a:lnTo>
                  <a:lnTo>
                    <a:pt x="3031" y="1438"/>
                  </a:lnTo>
                  <a:lnTo>
                    <a:pt x="3016" y="1436"/>
                  </a:lnTo>
                  <a:lnTo>
                    <a:pt x="3002" y="1433"/>
                  </a:lnTo>
                  <a:lnTo>
                    <a:pt x="2988" y="1428"/>
                  </a:lnTo>
                  <a:lnTo>
                    <a:pt x="2975" y="1421"/>
                  </a:lnTo>
                  <a:lnTo>
                    <a:pt x="2962" y="1413"/>
                  </a:lnTo>
                  <a:lnTo>
                    <a:pt x="2949" y="1404"/>
                  </a:lnTo>
                  <a:lnTo>
                    <a:pt x="2938" y="1393"/>
                  </a:lnTo>
                  <a:close/>
                  <a:moveTo>
                    <a:pt x="2756" y="1509"/>
                  </a:moveTo>
                  <a:lnTo>
                    <a:pt x="3153" y="1509"/>
                  </a:lnTo>
                  <a:lnTo>
                    <a:pt x="3163" y="1510"/>
                  </a:lnTo>
                  <a:lnTo>
                    <a:pt x="3172" y="1511"/>
                  </a:lnTo>
                  <a:lnTo>
                    <a:pt x="3181" y="1514"/>
                  </a:lnTo>
                  <a:lnTo>
                    <a:pt x="3189" y="1518"/>
                  </a:lnTo>
                  <a:lnTo>
                    <a:pt x="3196" y="1524"/>
                  </a:lnTo>
                  <a:lnTo>
                    <a:pt x="3203" y="1531"/>
                  </a:lnTo>
                  <a:lnTo>
                    <a:pt x="3208" y="1539"/>
                  </a:lnTo>
                  <a:lnTo>
                    <a:pt x="3213" y="1549"/>
                  </a:lnTo>
                  <a:lnTo>
                    <a:pt x="3219" y="1559"/>
                  </a:lnTo>
                  <a:lnTo>
                    <a:pt x="3222" y="1571"/>
                  </a:lnTo>
                  <a:lnTo>
                    <a:pt x="3226" y="1584"/>
                  </a:lnTo>
                  <a:lnTo>
                    <a:pt x="3228" y="1598"/>
                  </a:lnTo>
                  <a:lnTo>
                    <a:pt x="3230" y="1614"/>
                  </a:lnTo>
                  <a:lnTo>
                    <a:pt x="3232" y="1631"/>
                  </a:lnTo>
                  <a:lnTo>
                    <a:pt x="3233" y="1648"/>
                  </a:lnTo>
                  <a:lnTo>
                    <a:pt x="3233" y="1667"/>
                  </a:lnTo>
                  <a:lnTo>
                    <a:pt x="3233" y="2345"/>
                  </a:lnTo>
                  <a:lnTo>
                    <a:pt x="3234" y="2362"/>
                  </a:lnTo>
                  <a:lnTo>
                    <a:pt x="3237" y="2378"/>
                  </a:lnTo>
                  <a:lnTo>
                    <a:pt x="3240" y="2391"/>
                  </a:lnTo>
                  <a:lnTo>
                    <a:pt x="3245" y="2405"/>
                  </a:lnTo>
                  <a:lnTo>
                    <a:pt x="3251" y="2417"/>
                  </a:lnTo>
                  <a:lnTo>
                    <a:pt x="3259" y="2429"/>
                  </a:lnTo>
                  <a:lnTo>
                    <a:pt x="3268" y="2440"/>
                  </a:lnTo>
                  <a:lnTo>
                    <a:pt x="3279" y="2448"/>
                  </a:lnTo>
                  <a:lnTo>
                    <a:pt x="3290" y="2456"/>
                  </a:lnTo>
                  <a:lnTo>
                    <a:pt x="3303" y="2464"/>
                  </a:lnTo>
                  <a:lnTo>
                    <a:pt x="3316" y="2469"/>
                  </a:lnTo>
                  <a:lnTo>
                    <a:pt x="3332" y="2474"/>
                  </a:lnTo>
                  <a:lnTo>
                    <a:pt x="3348" y="2477"/>
                  </a:lnTo>
                  <a:lnTo>
                    <a:pt x="3366" y="2481"/>
                  </a:lnTo>
                  <a:lnTo>
                    <a:pt x="3384" y="2482"/>
                  </a:lnTo>
                  <a:lnTo>
                    <a:pt x="3404" y="2483"/>
                  </a:lnTo>
                  <a:lnTo>
                    <a:pt x="3404" y="2502"/>
                  </a:lnTo>
                  <a:lnTo>
                    <a:pt x="2756" y="2502"/>
                  </a:lnTo>
                  <a:lnTo>
                    <a:pt x="2756" y="2483"/>
                  </a:lnTo>
                  <a:lnTo>
                    <a:pt x="2775" y="2482"/>
                  </a:lnTo>
                  <a:lnTo>
                    <a:pt x="2793" y="2481"/>
                  </a:lnTo>
                  <a:lnTo>
                    <a:pt x="2810" y="2477"/>
                  </a:lnTo>
                  <a:lnTo>
                    <a:pt x="2825" y="2474"/>
                  </a:lnTo>
                  <a:lnTo>
                    <a:pt x="2840" y="2469"/>
                  </a:lnTo>
                  <a:lnTo>
                    <a:pt x="2853" y="2464"/>
                  </a:lnTo>
                  <a:lnTo>
                    <a:pt x="2864" y="2456"/>
                  </a:lnTo>
                  <a:lnTo>
                    <a:pt x="2875" y="2448"/>
                  </a:lnTo>
                  <a:lnTo>
                    <a:pt x="2884" y="2440"/>
                  </a:lnTo>
                  <a:lnTo>
                    <a:pt x="2893" y="2429"/>
                  </a:lnTo>
                  <a:lnTo>
                    <a:pt x="2900" y="2417"/>
                  </a:lnTo>
                  <a:lnTo>
                    <a:pt x="2905" y="2405"/>
                  </a:lnTo>
                  <a:lnTo>
                    <a:pt x="2910" y="2391"/>
                  </a:lnTo>
                  <a:lnTo>
                    <a:pt x="2913" y="2378"/>
                  </a:lnTo>
                  <a:lnTo>
                    <a:pt x="2915" y="2362"/>
                  </a:lnTo>
                  <a:lnTo>
                    <a:pt x="2915" y="2345"/>
                  </a:lnTo>
                  <a:lnTo>
                    <a:pt x="2915" y="1667"/>
                  </a:lnTo>
                  <a:lnTo>
                    <a:pt x="2915" y="1651"/>
                  </a:lnTo>
                  <a:lnTo>
                    <a:pt x="2913" y="1635"/>
                  </a:lnTo>
                  <a:lnTo>
                    <a:pt x="2910" y="1620"/>
                  </a:lnTo>
                  <a:lnTo>
                    <a:pt x="2905" y="1607"/>
                  </a:lnTo>
                  <a:lnTo>
                    <a:pt x="2900" y="1595"/>
                  </a:lnTo>
                  <a:lnTo>
                    <a:pt x="2893" y="1583"/>
                  </a:lnTo>
                  <a:lnTo>
                    <a:pt x="2884" y="1573"/>
                  </a:lnTo>
                  <a:lnTo>
                    <a:pt x="2875" y="1564"/>
                  </a:lnTo>
                  <a:lnTo>
                    <a:pt x="2864" y="1556"/>
                  </a:lnTo>
                  <a:lnTo>
                    <a:pt x="2853" y="1549"/>
                  </a:lnTo>
                  <a:lnTo>
                    <a:pt x="2840" y="1543"/>
                  </a:lnTo>
                  <a:lnTo>
                    <a:pt x="2825" y="1538"/>
                  </a:lnTo>
                  <a:lnTo>
                    <a:pt x="2810" y="1535"/>
                  </a:lnTo>
                  <a:lnTo>
                    <a:pt x="2793" y="1532"/>
                  </a:lnTo>
                  <a:lnTo>
                    <a:pt x="2775" y="1530"/>
                  </a:lnTo>
                  <a:lnTo>
                    <a:pt x="2756" y="1530"/>
                  </a:lnTo>
                  <a:lnTo>
                    <a:pt x="2756" y="1509"/>
                  </a:lnTo>
                  <a:close/>
                  <a:moveTo>
                    <a:pt x="2020" y="1509"/>
                  </a:moveTo>
                  <a:lnTo>
                    <a:pt x="2030" y="1510"/>
                  </a:lnTo>
                  <a:lnTo>
                    <a:pt x="2041" y="1512"/>
                  </a:lnTo>
                  <a:lnTo>
                    <a:pt x="2050" y="1517"/>
                  </a:lnTo>
                  <a:lnTo>
                    <a:pt x="2059" y="1523"/>
                  </a:lnTo>
                  <a:lnTo>
                    <a:pt x="2066" y="1531"/>
                  </a:lnTo>
                  <a:lnTo>
                    <a:pt x="2074" y="1541"/>
                  </a:lnTo>
                  <a:lnTo>
                    <a:pt x="2079" y="1552"/>
                  </a:lnTo>
                  <a:lnTo>
                    <a:pt x="2084" y="1565"/>
                  </a:lnTo>
                  <a:lnTo>
                    <a:pt x="2087" y="1567"/>
                  </a:lnTo>
                  <a:lnTo>
                    <a:pt x="2089" y="1569"/>
                  </a:lnTo>
                  <a:lnTo>
                    <a:pt x="2115" y="1552"/>
                  </a:lnTo>
                  <a:lnTo>
                    <a:pt x="2140" y="1538"/>
                  </a:lnTo>
                  <a:lnTo>
                    <a:pt x="2165" y="1525"/>
                  </a:lnTo>
                  <a:lnTo>
                    <a:pt x="2190" y="1516"/>
                  </a:lnTo>
                  <a:lnTo>
                    <a:pt x="2214" y="1509"/>
                  </a:lnTo>
                  <a:lnTo>
                    <a:pt x="2239" y="1503"/>
                  </a:lnTo>
                  <a:lnTo>
                    <a:pt x="2251" y="1501"/>
                  </a:lnTo>
                  <a:lnTo>
                    <a:pt x="2263" y="1500"/>
                  </a:lnTo>
                  <a:lnTo>
                    <a:pt x="2275" y="1499"/>
                  </a:lnTo>
                  <a:lnTo>
                    <a:pt x="2287" y="1499"/>
                  </a:lnTo>
                  <a:lnTo>
                    <a:pt x="2315" y="1499"/>
                  </a:lnTo>
                  <a:lnTo>
                    <a:pt x="2343" y="1501"/>
                  </a:lnTo>
                  <a:lnTo>
                    <a:pt x="2369" y="1503"/>
                  </a:lnTo>
                  <a:lnTo>
                    <a:pt x="2394" y="1508"/>
                  </a:lnTo>
                  <a:lnTo>
                    <a:pt x="2420" y="1512"/>
                  </a:lnTo>
                  <a:lnTo>
                    <a:pt x="2444" y="1518"/>
                  </a:lnTo>
                  <a:lnTo>
                    <a:pt x="2468" y="1524"/>
                  </a:lnTo>
                  <a:lnTo>
                    <a:pt x="2491" y="1533"/>
                  </a:lnTo>
                  <a:lnTo>
                    <a:pt x="2513" y="1541"/>
                  </a:lnTo>
                  <a:lnTo>
                    <a:pt x="2534" y="1552"/>
                  </a:lnTo>
                  <a:lnTo>
                    <a:pt x="2555" y="1562"/>
                  </a:lnTo>
                  <a:lnTo>
                    <a:pt x="2575" y="1575"/>
                  </a:lnTo>
                  <a:lnTo>
                    <a:pt x="2595" y="1587"/>
                  </a:lnTo>
                  <a:lnTo>
                    <a:pt x="2614" y="1602"/>
                  </a:lnTo>
                  <a:lnTo>
                    <a:pt x="2632" y="1617"/>
                  </a:lnTo>
                  <a:lnTo>
                    <a:pt x="2649" y="1634"/>
                  </a:lnTo>
                  <a:lnTo>
                    <a:pt x="2666" y="1651"/>
                  </a:lnTo>
                  <a:lnTo>
                    <a:pt x="2681" y="1670"/>
                  </a:lnTo>
                  <a:lnTo>
                    <a:pt x="2695" y="1688"/>
                  </a:lnTo>
                  <a:lnTo>
                    <a:pt x="2709" y="1707"/>
                  </a:lnTo>
                  <a:lnTo>
                    <a:pt x="2721" y="1728"/>
                  </a:lnTo>
                  <a:lnTo>
                    <a:pt x="2732" y="1749"/>
                  </a:lnTo>
                  <a:lnTo>
                    <a:pt x="2742" y="1772"/>
                  </a:lnTo>
                  <a:lnTo>
                    <a:pt x="2752" y="1795"/>
                  </a:lnTo>
                  <a:lnTo>
                    <a:pt x="2759" y="1818"/>
                  </a:lnTo>
                  <a:lnTo>
                    <a:pt x="2766" y="1843"/>
                  </a:lnTo>
                  <a:lnTo>
                    <a:pt x="2772" y="1868"/>
                  </a:lnTo>
                  <a:lnTo>
                    <a:pt x="2777" y="1895"/>
                  </a:lnTo>
                  <a:lnTo>
                    <a:pt x="2780" y="1921"/>
                  </a:lnTo>
                  <a:lnTo>
                    <a:pt x="2783" y="1949"/>
                  </a:lnTo>
                  <a:lnTo>
                    <a:pt x="2784" y="1978"/>
                  </a:lnTo>
                  <a:lnTo>
                    <a:pt x="2785" y="2007"/>
                  </a:lnTo>
                  <a:lnTo>
                    <a:pt x="2784" y="2037"/>
                  </a:lnTo>
                  <a:lnTo>
                    <a:pt x="2783" y="2065"/>
                  </a:lnTo>
                  <a:lnTo>
                    <a:pt x="2780" y="2092"/>
                  </a:lnTo>
                  <a:lnTo>
                    <a:pt x="2777" y="2120"/>
                  </a:lnTo>
                  <a:lnTo>
                    <a:pt x="2772" y="2146"/>
                  </a:lnTo>
                  <a:lnTo>
                    <a:pt x="2766" y="2171"/>
                  </a:lnTo>
                  <a:lnTo>
                    <a:pt x="2759" y="2196"/>
                  </a:lnTo>
                  <a:lnTo>
                    <a:pt x="2752" y="2219"/>
                  </a:lnTo>
                  <a:lnTo>
                    <a:pt x="2742" y="2242"/>
                  </a:lnTo>
                  <a:lnTo>
                    <a:pt x="2733" y="2264"/>
                  </a:lnTo>
                  <a:lnTo>
                    <a:pt x="2721" y="2285"/>
                  </a:lnTo>
                  <a:lnTo>
                    <a:pt x="2710" y="2306"/>
                  </a:lnTo>
                  <a:lnTo>
                    <a:pt x="2696" y="2326"/>
                  </a:lnTo>
                  <a:lnTo>
                    <a:pt x="2682" y="2345"/>
                  </a:lnTo>
                  <a:lnTo>
                    <a:pt x="2667" y="2363"/>
                  </a:lnTo>
                  <a:lnTo>
                    <a:pt x="2651" y="2381"/>
                  </a:lnTo>
                  <a:lnTo>
                    <a:pt x="2634" y="2396"/>
                  </a:lnTo>
                  <a:lnTo>
                    <a:pt x="2616" y="2412"/>
                  </a:lnTo>
                  <a:lnTo>
                    <a:pt x="2597" y="2426"/>
                  </a:lnTo>
                  <a:lnTo>
                    <a:pt x="2578" y="2439"/>
                  </a:lnTo>
                  <a:lnTo>
                    <a:pt x="2557" y="2451"/>
                  </a:lnTo>
                  <a:lnTo>
                    <a:pt x="2537" y="2462"/>
                  </a:lnTo>
                  <a:lnTo>
                    <a:pt x="2515" y="2472"/>
                  </a:lnTo>
                  <a:lnTo>
                    <a:pt x="2493" y="2482"/>
                  </a:lnTo>
                  <a:lnTo>
                    <a:pt x="2470" y="2489"/>
                  </a:lnTo>
                  <a:lnTo>
                    <a:pt x="2446" y="2496"/>
                  </a:lnTo>
                  <a:lnTo>
                    <a:pt x="2422" y="2502"/>
                  </a:lnTo>
                  <a:lnTo>
                    <a:pt x="2396" y="2507"/>
                  </a:lnTo>
                  <a:lnTo>
                    <a:pt x="2371" y="2510"/>
                  </a:lnTo>
                  <a:lnTo>
                    <a:pt x="2344" y="2513"/>
                  </a:lnTo>
                  <a:lnTo>
                    <a:pt x="2316" y="2514"/>
                  </a:lnTo>
                  <a:lnTo>
                    <a:pt x="2289" y="2515"/>
                  </a:lnTo>
                  <a:lnTo>
                    <a:pt x="2265" y="2514"/>
                  </a:lnTo>
                  <a:lnTo>
                    <a:pt x="2241" y="2511"/>
                  </a:lnTo>
                  <a:lnTo>
                    <a:pt x="2218" y="2506"/>
                  </a:lnTo>
                  <a:lnTo>
                    <a:pt x="2193" y="2500"/>
                  </a:lnTo>
                  <a:lnTo>
                    <a:pt x="2169" y="2490"/>
                  </a:lnTo>
                  <a:lnTo>
                    <a:pt x="2145" y="2480"/>
                  </a:lnTo>
                  <a:lnTo>
                    <a:pt x="2121" y="2467"/>
                  </a:lnTo>
                  <a:lnTo>
                    <a:pt x="2098" y="2452"/>
                  </a:lnTo>
                  <a:lnTo>
                    <a:pt x="2098" y="2952"/>
                  </a:lnTo>
                  <a:lnTo>
                    <a:pt x="2098" y="2968"/>
                  </a:lnTo>
                  <a:lnTo>
                    <a:pt x="2100" y="2982"/>
                  </a:lnTo>
                  <a:lnTo>
                    <a:pt x="2103" y="2995"/>
                  </a:lnTo>
                  <a:lnTo>
                    <a:pt x="2107" y="3006"/>
                  </a:lnTo>
                  <a:lnTo>
                    <a:pt x="2112" y="3016"/>
                  </a:lnTo>
                  <a:lnTo>
                    <a:pt x="2119" y="3025"/>
                  </a:lnTo>
                  <a:lnTo>
                    <a:pt x="2126" y="3032"/>
                  </a:lnTo>
                  <a:lnTo>
                    <a:pt x="2136" y="3038"/>
                  </a:lnTo>
                  <a:lnTo>
                    <a:pt x="2145" y="3043"/>
                  </a:lnTo>
                  <a:lnTo>
                    <a:pt x="2157" y="3048"/>
                  </a:lnTo>
                  <a:lnTo>
                    <a:pt x="2169" y="3051"/>
                  </a:lnTo>
                  <a:lnTo>
                    <a:pt x="2183" y="3053"/>
                  </a:lnTo>
                  <a:lnTo>
                    <a:pt x="2198" y="3055"/>
                  </a:lnTo>
                  <a:lnTo>
                    <a:pt x="2214" y="3056"/>
                  </a:lnTo>
                  <a:lnTo>
                    <a:pt x="2231" y="3057"/>
                  </a:lnTo>
                  <a:lnTo>
                    <a:pt x="2250" y="3057"/>
                  </a:lnTo>
                  <a:lnTo>
                    <a:pt x="2250" y="3077"/>
                  </a:lnTo>
                  <a:lnTo>
                    <a:pt x="1638" y="3077"/>
                  </a:lnTo>
                  <a:lnTo>
                    <a:pt x="1638" y="3057"/>
                  </a:lnTo>
                  <a:lnTo>
                    <a:pt x="1657" y="3057"/>
                  </a:lnTo>
                  <a:lnTo>
                    <a:pt x="1674" y="3056"/>
                  </a:lnTo>
                  <a:lnTo>
                    <a:pt x="1690" y="3055"/>
                  </a:lnTo>
                  <a:lnTo>
                    <a:pt x="1706" y="3053"/>
                  </a:lnTo>
                  <a:lnTo>
                    <a:pt x="1719" y="3051"/>
                  </a:lnTo>
                  <a:lnTo>
                    <a:pt x="1732" y="3047"/>
                  </a:lnTo>
                  <a:lnTo>
                    <a:pt x="1742" y="3042"/>
                  </a:lnTo>
                  <a:lnTo>
                    <a:pt x="1753" y="3037"/>
                  </a:lnTo>
                  <a:lnTo>
                    <a:pt x="1761" y="3031"/>
                  </a:lnTo>
                  <a:lnTo>
                    <a:pt x="1770" y="3023"/>
                  </a:lnTo>
                  <a:lnTo>
                    <a:pt x="1776" y="3014"/>
                  </a:lnTo>
                  <a:lnTo>
                    <a:pt x="1781" y="3005"/>
                  </a:lnTo>
                  <a:lnTo>
                    <a:pt x="1785" y="2993"/>
                  </a:lnTo>
                  <a:lnTo>
                    <a:pt x="1789" y="2980"/>
                  </a:lnTo>
                  <a:lnTo>
                    <a:pt x="1790" y="2966"/>
                  </a:lnTo>
                  <a:lnTo>
                    <a:pt x="1791" y="2950"/>
                  </a:lnTo>
                  <a:lnTo>
                    <a:pt x="1791" y="1663"/>
                  </a:lnTo>
                  <a:lnTo>
                    <a:pt x="1790" y="1646"/>
                  </a:lnTo>
                  <a:lnTo>
                    <a:pt x="1789" y="1632"/>
                  </a:lnTo>
                  <a:lnTo>
                    <a:pt x="1785" y="1617"/>
                  </a:lnTo>
                  <a:lnTo>
                    <a:pt x="1781" y="1604"/>
                  </a:lnTo>
                  <a:lnTo>
                    <a:pt x="1776" y="1592"/>
                  </a:lnTo>
                  <a:lnTo>
                    <a:pt x="1770" y="1581"/>
                  </a:lnTo>
                  <a:lnTo>
                    <a:pt x="1761" y="1571"/>
                  </a:lnTo>
                  <a:lnTo>
                    <a:pt x="1753" y="1562"/>
                  </a:lnTo>
                  <a:lnTo>
                    <a:pt x="1742" y="1554"/>
                  </a:lnTo>
                  <a:lnTo>
                    <a:pt x="1732" y="1547"/>
                  </a:lnTo>
                  <a:lnTo>
                    <a:pt x="1719" y="1541"/>
                  </a:lnTo>
                  <a:lnTo>
                    <a:pt x="1706" y="1537"/>
                  </a:lnTo>
                  <a:lnTo>
                    <a:pt x="1690" y="1533"/>
                  </a:lnTo>
                  <a:lnTo>
                    <a:pt x="1674" y="1530"/>
                  </a:lnTo>
                  <a:lnTo>
                    <a:pt x="1657" y="1529"/>
                  </a:lnTo>
                  <a:lnTo>
                    <a:pt x="1638" y="1528"/>
                  </a:lnTo>
                  <a:lnTo>
                    <a:pt x="1638" y="1509"/>
                  </a:lnTo>
                  <a:lnTo>
                    <a:pt x="2020" y="1509"/>
                  </a:lnTo>
                  <a:close/>
                  <a:moveTo>
                    <a:pt x="2478" y="2007"/>
                  </a:moveTo>
                  <a:lnTo>
                    <a:pt x="2478" y="1929"/>
                  </a:lnTo>
                  <a:lnTo>
                    <a:pt x="2477" y="1861"/>
                  </a:lnTo>
                  <a:lnTo>
                    <a:pt x="2475" y="1801"/>
                  </a:lnTo>
                  <a:lnTo>
                    <a:pt x="2473" y="1748"/>
                  </a:lnTo>
                  <a:lnTo>
                    <a:pt x="2470" y="1705"/>
                  </a:lnTo>
                  <a:lnTo>
                    <a:pt x="2466" y="1671"/>
                  </a:lnTo>
                  <a:lnTo>
                    <a:pt x="2464" y="1657"/>
                  </a:lnTo>
                  <a:lnTo>
                    <a:pt x="2462" y="1644"/>
                  </a:lnTo>
                  <a:lnTo>
                    <a:pt x="2458" y="1635"/>
                  </a:lnTo>
                  <a:lnTo>
                    <a:pt x="2456" y="1627"/>
                  </a:lnTo>
                  <a:lnTo>
                    <a:pt x="2450" y="1614"/>
                  </a:lnTo>
                  <a:lnTo>
                    <a:pt x="2444" y="1601"/>
                  </a:lnTo>
                  <a:lnTo>
                    <a:pt x="2436" y="1590"/>
                  </a:lnTo>
                  <a:lnTo>
                    <a:pt x="2428" y="1579"/>
                  </a:lnTo>
                  <a:lnTo>
                    <a:pt x="2420" y="1570"/>
                  </a:lnTo>
                  <a:lnTo>
                    <a:pt x="2411" y="1560"/>
                  </a:lnTo>
                  <a:lnTo>
                    <a:pt x="2402" y="1553"/>
                  </a:lnTo>
                  <a:lnTo>
                    <a:pt x="2391" y="1545"/>
                  </a:lnTo>
                  <a:lnTo>
                    <a:pt x="2381" y="1539"/>
                  </a:lnTo>
                  <a:lnTo>
                    <a:pt x="2369" y="1534"/>
                  </a:lnTo>
                  <a:lnTo>
                    <a:pt x="2356" y="1529"/>
                  </a:lnTo>
                  <a:lnTo>
                    <a:pt x="2344" y="1525"/>
                  </a:lnTo>
                  <a:lnTo>
                    <a:pt x="2331" y="1522"/>
                  </a:lnTo>
                  <a:lnTo>
                    <a:pt x="2316" y="1520"/>
                  </a:lnTo>
                  <a:lnTo>
                    <a:pt x="2303" y="1519"/>
                  </a:lnTo>
                  <a:lnTo>
                    <a:pt x="2287" y="1518"/>
                  </a:lnTo>
                  <a:lnTo>
                    <a:pt x="2274" y="1518"/>
                  </a:lnTo>
                  <a:lnTo>
                    <a:pt x="2263" y="1519"/>
                  </a:lnTo>
                  <a:lnTo>
                    <a:pt x="2250" y="1521"/>
                  </a:lnTo>
                  <a:lnTo>
                    <a:pt x="2238" y="1522"/>
                  </a:lnTo>
                  <a:lnTo>
                    <a:pt x="2225" y="1525"/>
                  </a:lnTo>
                  <a:lnTo>
                    <a:pt x="2213" y="1529"/>
                  </a:lnTo>
                  <a:lnTo>
                    <a:pt x="2201" y="1532"/>
                  </a:lnTo>
                  <a:lnTo>
                    <a:pt x="2188" y="1536"/>
                  </a:lnTo>
                  <a:lnTo>
                    <a:pt x="2164" y="1546"/>
                  </a:lnTo>
                  <a:lnTo>
                    <a:pt x="2140" y="1559"/>
                  </a:lnTo>
                  <a:lnTo>
                    <a:pt x="2117" y="1573"/>
                  </a:lnTo>
                  <a:lnTo>
                    <a:pt x="2092" y="1590"/>
                  </a:lnTo>
                  <a:lnTo>
                    <a:pt x="2094" y="1605"/>
                  </a:lnTo>
                  <a:lnTo>
                    <a:pt x="2095" y="1622"/>
                  </a:lnTo>
                  <a:lnTo>
                    <a:pt x="2096" y="1639"/>
                  </a:lnTo>
                  <a:lnTo>
                    <a:pt x="2096" y="1656"/>
                  </a:lnTo>
                  <a:lnTo>
                    <a:pt x="2096" y="1704"/>
                  </a:lnTo>
                  <a:lnTo>
                    <a:pt x="2097" y="1753"/>
                  </a:lnTo>
                  <a:lnTo>
                    <a:pt x="2097" y="1801"/>
                  </a:lnTo>
                  <a:lnTo>
                    <a:pt x="2097" y="1848"/>
                  </a:lnTo>
                  <a:lnTo>
                    <a:pt x="2097" y="1897"/>
                  </a:lnTo>
                  <a:lnTo>
                    <a:pt x="2097" y="1945"/>
                  </a:lnTo>
                  <a:lnTo>
                    <a:pt x="2097" y="1992"/>
                  </a:lnTo>
                  <a:lnTo>
                    <a:pt x="2097" y="2041"/>
                  </a:lnTo>
                  <a:lnTo>
                    <a:pt x="2097" y="2089"/>
                  </a:lnTo>
                  <a:lnTo>
                    <a:pt x="2097" y="2138"/>
                  </a:lnTo>
                  <a:lnTo>
                    <a:pt x="2096" y="2185"/>
                  </a:lnTo>
                  <a:lnTo>
                    <a:pt x="2096" y="2233"/>
                  </a:lnTo>
                  <a:lnTo>
                    <a:pt x="2096" y="2282"/>
                  </a:lnTo>
                  <a:lnTo>
                    <a:pt x="2096" y="2329"/>
                  </a:lnTo>
                  <a:lnTo>
                    <a:pt x="2096" y="2378"/>
                  </a:lnTo>
                  <a:lnTo>
                    <a:pt x="2096" y="2426"/>
                  </a:lnTo>
                  <a:lnTo>
                    <a:pt x="2119" y="2442"/>
                  </a:lnTo>
                  <a:lnTo>
                    <a:pt x="2143" y="2455"/>
                  </a:lnTo>
                  <a:lnTo>
                    <a:pt x="2166" y="2468"/>
                  </a:lnTo>
                  <a:lnTo>
                    <a:pt x="2190" y="2477"/>
                  </a:lnTo>
                  <a:lnTo>
                    <a:pt x="2202" y="2482"/>
                  </a:lnTo>
                  <a:lnTo>
                    <a:pt x="2214" y="2486"/>
                  </a:lnTo>
                  <a:lnTo>
                    <a:pt x="2226" y="2488"/>
                  </a:lnTo>
                  <a:lnTo>
                    <a:pt x="2239" y="2491"/>
                  </a:lnTo>
                  <a:lnTo>
                    <a:pt x="2250" y="2493"/>
                  </a:lnTo>
                  <a:lnTo>
                    <a:pt x="2263" y="2494"/>
                  </a:lnTo>
                  <a:lnTo>
                    <a:pt x="2275" y="2495"/>
                  </a:lnTo>
                  <a:lnTo>
                    <a:pt x="2287" y="2495"/>
                  </a:lnTo>
                  <a:lnTo>
                    <a:pt x="2303" y="2495"/>
                  </a:lnTo>
                  <a:lnTo>
                    <a:pt x="2318" y="2494"/>
                  </a:lnTo>
                  <a:lnTo>
                    <a:pt x="2331" y="2492"/>
                  </a:lnTo>
                  <a:lnTo>
                    <a:pt x="2345" y="2489"/>
                  </a:lnTo>
                  <a:lnTo>
                    <a:pt x="2357" y="2485"/>
                  </a:lnTo>
                  <a:lnTo>
                    <a:pt x="2369" y="2481"/>
                  </a:lnTo>
                  <a:lnTo>
                    <a:pt x="2381" y="2475"/>
                  </a:lnTo>
                  <a:lnTo>
                    <a:pt x="2392" y="2469"/>
                  </a:lnTo>
                  <a:lnTo>
                    <a:pt x="2402" y="2462"/>
                  </a:lnTo>
                  <a:lnTo>
                    <a:pt x="2411" y="2453"/>
                  </a:lnTo>
                  <a:lnTo>
                    <a:pt x="2421" y="2445"/>
                  </a:lnTo>
                  <a:lnTo>
                    <a:pt x="2429" y="2434"/>
                  </a:lnTo>
                  <a:lnTo>
                    <a:pt x="2436" y="2424"/>
                  </a:lnTo>
                  <a:lnTo>
                    <a:pt x="2444" y="2412"/>
                  </a:lnTo>
                  <a:lnTo>
                    <a:pt x="2450" y="2400"/>
                  </a:lnTo>
                  <a:lnTo>
                    <a:pt x="2456" y="2387"/>
                  </a:lnTo>
                  <a:lnTo>
                    <a:pt x="2458" y="2378"/>
                  </a:lnTo>
                  <a:lnTo>
                    <a:pt x="2462" y="2367"/>
                  </a:lnTo>
                  <a:lnTo>
                    <a:pt x="2464" y="2354"/>
                  </a:lnTo>
                  <a:lnTo>
                    <a:pt x="2466" y="2340"/>
                  </a:lnTo>
                  <a:lnTo>
                    <a:pt x="2470" y="2304"/>
                  </a:lnTo>
                  <a:lnTo>
                    <a:pt x="2473" y="2261"/>
                  </a:lnTo>
                  <a:lnTo>
                    <a:pt x="2475" y="2209"/>
                  </a:lnTo>
                  <a:lnTo>
                    <a:pt x="2477" y="2150"/>
                  </a:lnTo>
                  <a:lnTo>
                    <a:pt x="2478" y="2083"/>
                  </a:lnTo>
                  <a:lnTo>
                    <a:pt x="2478" y="2007"/>
                  </a:lnTo>
                  <a:close/>
                  <a:moveTo>
                    <a:pt x="913" y="1754"/>
                  </a:moveTo>
                  <a:lnTo>
                    <a:pt x="913" y="2345"/>
                  </a:lnTo>
                  <a:lnTo>
                    <a:pt x="914" y="2362"/>
                  </a:lnTo>
                  <a:lnTo>
                    <a:pt x="915" y="2378"/>
                  </a:lnTo>
                  <a:lnTo>
                    <a:pt x="918" y="2391"/>
                  </a:lnTo>
                  <a:lnTo>
                    <a:pt x="922" y="2405"/>
                  </a:lnTo>
                  <a:lnTo>
                    <a:pt x="927" y="2417"/>
                  </a:lnTo>
                  <a:lnTo>
                    <a:pt x="934" y="2429"/>
                  </a:lnTo>
                  <a:lnTo>
                    <a:pt x="942" y="2440"/>
                  </a:lnTo>
                  <a:lnTo>
                    <a:pt x="951" y="2448"/>
                  </a:lnTo>
                  <a:lnTo>
                    <a:pt x="961" y="2456"/>
                  </a:lnTo>
                  <a:lnTo>
                    <a:pt x="973" y="2464"/>
                  </a:lnTo>
                  <a:lnTo>
                    <a:pt x="984" y="2469"/>
                  </a:lnTo>
                  <a:lnTo>
                    <a:pt x="998" y="2474"/>
                  </a:lnTo>
                  <a:lnTo>
                    <a:pt x="1014" y="2477"/>
                  </a:lnTo>
                  <a:lnTo>
                    <a:pt x="1029" y="2481"/>
                  </a:lnTo>
                  <a:lnTo>
                    <a:pt x="1047" y="2482"/>
                  </a:lnTo>
                  <a:lnTo>
                    <a:pt x="1065" y="2483"/>
                  </a:lnTo>
                  <a:lnTo>
                    <a:pt x="1065" y="2502"/>
                  </a:lnTo>
                  <a:lnTo>
                    <a:pt x="483" y="2502"/>
                  </a:lnTo>
                  <a:lnTo>
                    <a:pt x="483" y="2481"/>
                  </a:lnTo>
                  <a:lnTo>
                    <a:pt x="497" y="2479"/>
                  </a:lnTo>
                  <a:lnTo>
                    <a:pt x="512" y="2476"/>
                  </a:lnTo>
                  <a:lnTo>
                    <a:pt x="525" y="2472"/>
                  </a:lnTo>
                  <a:lnTo>
                    <a:pt x="537" y="2468"/>
                  </a:lnTo>
                  <a:lnTo>
                    <a:pt x="548" y="2463"/>
                  </a:lnTo>
                  <a:lnTo>
                    <a:pt x="558" y="2456"/>
                  </a:lnTo>
                  <a:lnTo>
                    <a:pt x="568" y="2449"/>
                  </a:lnTo>
                  <a:lnTo>
                    <a:pt x="575" y="2441"/>
                  </a:lnTo>
                  <a:lnTo>
                    <a:pt x="583" y="2432"/>
                  </a:lnTo>
                  <a:lnTo>
                    <a:pt x="589" y="2422"/>
                  </a:lnTo>
                  <a:lnTo>
                    <a:pt x="594" y="2411"/>
                  </a:lnTo>
                  <a:lnTo>
                    <a:pt x="598" y="2400"/>
                  </a:lnTo>
                  <a:lnTo>
                    <a:pt x="601" y="2387"/>
                  </a:lnTo>
                  <a:lnTo>
                    <a:pt x="605" y="2374"/>
                  </a:lnTo>
                  <a:lnTo>
                    <a:pt x="606" y="2360"/>
                  </a:lnTo>
                  <a:lnTo>
                    <a:pt x="606" y="2345"/>
                  </a:lnTo>
                  <a:lnTo>
                    <a:pt x="606" y="1667"/>
                  </a:lnTo>
                  <a:lnTo>
                    <a:pt x="606" y="1655"/>
                  </a:lnTo>
                  <a:lnTo>
                    <a:pt x="605" y="1642"/>
                  </a:lnTo>
                  <a:lnTo>
                    <a:pt x="603" y="1631"/>
                  </a:lnTo>
                  <a:lnTo>
                    <a:pt x="600" y="1619"/>
                  </a:lnTo>
                  <a:lnTo>
                    <a:pt x="597" y="1610"/>
                  </a:lnTo>
                  <a:lnTo>
                    <a:pt x="593" y="1599"/>
                  </a:lnTo>
                  <a:lnTo>
                    <a:pt x="589" y="1591"/>
                  </a:lnTo>
                  <a:lnTo>
                    <a:pt x="584" y="1582"/>
                  </a:lnTo>
                  <a:lnTo>
                    <a:pt x="577" y="1574"/>
                  </a:lnTo>
                  <a:lnTo>
                    <a:pt x="570" y="1566"/>
                  </a:lnTo>
                  <a:lnTo>
                    <a:pt x="563" y="1560"/>
                  </a:lnTo>
                  <a:lnTo>
                    <a:pt x="555" y="1554"/>
                  </a:lnTo>
                  <a:lnTo>
                    <a:pt x="546" y="1549"/>
                  </a:lnTo>
                  <a:lnTo>
                    <a:pt x="536" y="1544"/>
                  </a:lnTo>
                  <a:lnTo>
                    <a:pt x="526" y="1540"/>
                  </a:lnTo>
                  <a:lnTo>
                    <a:pt x="515" y="1536"/>
                  </a:lnTo>
                  <a:lnTo>
                    <a:pt x="515" y="1509"/>
                  </a:lnTo>
                  <a:lnTo>
                    <a:pt x="835" y="1509"/>
                  </a:lnTo>
                  <a:lnTo>
                    <a:pt x="846" y="1510"/>
                  </a:lnTo>
                  <a:lnTo>
                    <a:pt x="856" y="1512"/>
                  </a:lnTo>
                  <a:lnTo>
                    <a:pt x="865" y="1517"/>
                  </a:lnTo>
                  <a:lnTo>
                    <a:pt x="874" y="1523"/>
                  </a:lnTo>
                  <a:lnTo>
                    <a:pt x="881" y="1532"/>
                  </a:lnTo>
                  <a:lnTo>
                    <a:pt x="889" y="1541"/>
                  </a:lnTo>
                  <a:lnTo>
                    <a:pt x="895" y="1553"/>
                  </a:lnTo>
                  <a:lnTo>
                    <a:pt x="900" y="1566"/>
                  </a:lnTo>
                  <a:lnTo>
                    <a:pt x="902" y="1570"/>
                  </a:lnTo>
                  <a:lnTo>
                    <a:pt x="904" y="1571"/>
                  </a:lnTo>
                  <a:lnTo>
                    <a:pt x="931" y="1554"/>
                  </a:lnTo>
                  <a:lnTo>
                    <a:pt x="956" y="1539"/>
                  </a:lnTo>
                  <a:lnTo>
                    <a:pt x="981" y="1526"/>
                  </a:lnTo>
                  <a:lnTo>
                    <a:pt x="1005" y="1517"/>
                  </a:lnTo>
                  <a:lnTo>
                    <a:pt x="1030" y="1509"/>
                  </a:lnTo>
                  <a:lnTo>
                    <a:pt x="1055" y="1503"/>
                  </a:lnTo>
                  <a:lnTo>
                    <a:pt x="1066" y="1501"/>
                  </a:lnTo>
                  <a:lnTo>
                    <a:pt x="1079" y="1500"/>
                  </a:lnTo>
                  <a:lnTo>
                    <a:pt x="1090" y="1499"/>
                  </a:lnTo>
                  <a:lnTo>
                    <a:pt x="1103" y="1499"/>
                  </a:lnTo>
                  <a:lnTo>
                    <a:pt x="1134" y="1499"/>
                  </a:lnTo>
                  <a:lnTo>
                    <a:pt x="1163" y="1500"/>
                  </a:lnTo>
                  <a:lnTo>
                    <a:pt x="1191" y="1502"/>
                  </a:lnTo>
                  <a:lnTo>
                    <a:pt x="1219" y="1504"/>
                  </a:lnTo>
                  <a:lnTo>
                    <a:pt x="1246" y="1508"/>
                  </a:lnTo>
                  <a:lnTo>
                    <a:pt x="1271" y="1512"/>
                  </a:lnTo>
                  <a:lnTo>
                    <a:pt x="1296" y="1516"/>
                  </a:lnTo>
                  <a:lnTo>
                    <a:pt x="1320" y="1521"/>
                  </a:lnTo>
                  <a:lnTo>
                    <a:pt x="1343" y="1528"/>
                  </a:lnTo>
                  <a:lnTo>
                    <a:pt x="1365" y="1535"/>
                  </a:lnTo>
                  <a:lnTo>
                    <a:pt x="1386" y="1542"/>
                  </a:lnTo>
                  <a:lnTo>
                    <a:pt x="1405" y="1551"/>
                  </a:lnTo>
                  <a:lnTo>
                    <a:pt x="1424" y="1559"/>
                  </a:lnTo>
                  <a:lnTo>
                    <a:pt x="1442" y="1569"/>
                  </a:lnTo>
                  <a:lnTo>
                    <a:pt x="1459" y="1579"/>
                  </a:lnTo>
                  <a:lnTo>
                    <a:pt x="1475" y="1591"/>
                  </a:lnTo>
                  <a:lnTo>
                    <a:pt x="1490" y="1602"/>
                  </a:lnTo>
                  <a:lnTo>
                    <a:pt x="1505" y="1615"/>
                  </a:lnTo>
                  <a:lnTo>
                    <a:pt x="1517" y="1627"/>
                  </a:lnTo>
                  <a:lnTo>
                    <a:pt x="1529" y="1642"/>
                  </a:lnTo>
                  <a:lnTo>
                    <a:pt x="1540" y="1657"/>
                  </a:lnTo>
                  <a:lnTo>
                    <a:pt x="1551" y="1672"/>
                  </a:lnTo>
                  <a:lnTo>
                    <a:pt x="1560" y="1688"/>
                  </a:lnTo>
                  <a:lnTo>
                    <a:pt x="1568" y="1705"/>
                  </a:lnTo>
                  <a:lnTo>
                    <a:pt x="1575" y="1722"/>
                  </a:lnTo>
                  <a:lnTo>
                    <a:pt x="1581" y="1741"/>
                  </a:lnTo>
                  <a:lnTo>
                    <a:pt x="1587" y="1760"/>
                  </a:lnTo>
                  <a:lnTo>
                    <a:pt x="1592" y="1780"/>
                  </a:lnTo>
                  <a:lnTo>
                    <a:pt x="1595" y="1800"/>
                  </a:lnTo>
                  <a:lnTo>
                    <a:pt x="1597" y="1821"/>
                  </a:lnTo>
                  <a:lnTo>
                    <a:pt x="1598" y="1843"/>
                  </a:lnTo>
                  <a:lnTo>
                    <a:pt x="1599" y="1865"/>
                  </a:lnTo>
                  <a:lnTo>
                    <a:pt x="1599" y="2346"/>
                  </a:lnTo>
                  <a:lnTo>
                    <a:pt x="1599" y="2362"/>
                  </a:lnTo>
                  <a:lnTo>
                    <a:pt x="1601" y="2375"/>
                  </a:lnTo>
                  <a:lnTo>
                    <a:pt x="1604" y="2389"/>
                  </a:lnTo>
                  <a:lnTo>
                    <a:pt x="1607" y="2402"/>
                  </a:lnTo>
                  <a:lnTo>
                    <a:pt x="1612" y="2413"/>
                  </a:lnTo>
                  <a:lnTo>
                    <a:pt x="1617" y="2424"/>
                  </a:lnTo>
                  <a:lnTo>
                    <a:pt x="1624" y="2434"/>
                  </a:lnTo>
                  <a:lnTo>
                    <a:pt x="1631" y="2443"/>
                  </a:lnTo>
                  <a:lnTo>
                    <a:pt x="1639" y="2451"/>
                  </a:lnTo>
                  <a:lnTo>
                    <a:pt x="1649" y="2459"/>
                  </a:lnTo>
                  <a:lnTo>
                    <a:pt x="1658" y="2465"/>
                  </a:lnTo>
                  <a:lnTo>
                    <a:pt x="1670" y="2470"/>
                  </a:lnTo>
                  <a:lnTo>
                    <a:pt x="1682" y="2474"/>
                  </a:lnTo>
                  <a:lnTo>
                    <a:pt x="1695" y="2479"/>
                  </a:lnTo>
                  <a:lnTo>
                    <a:pt x="1709" y="2481"/>
                  </a:lnTo>
                  <a:lnTo>
                    <a:pt x="1724" y="2483"/>
                  </a:lnTo>
                  <a:lnTo>
                    <a:pt x="1724" y="2504"/>
                  </a:lnTo>
                  <a:lnTo>
                    <a:pt x="1140" y="2504"/>
                  </a:lnTo>
                  <a:lnTo>
                    <a:pt x="1140" y="2484"/>
                  </a:lnTo>
                  <a:lnTo>
                    <a:pt x="1159" y="2484"/>
                  </a:lnTo>
                  <a:lnTo>
                    <a:pt x="1176" y="2482"/>
                  </a:lnTo>
                  <a:lnTo>
                    <a:pt x="1192" y="2480"/>
                  </a:lnTo>
                  <a:lnTo>
                    <a:pt x="1207" y="2475"/>
                  </a:lnTo>
                  <a:lnTo>
                    <a:pt x="1221" y="2471"/>
                  </a:lnTo>
                  <a:lnTo>
                    <a:pt x="1233" y="2465"/>
                  </a:lnTo>
                  <a:lnTo>
                    <a:pt x="1245" y="2457"/>
                  </a:lnTo>
                  <a:lnTo>
                    <a:pt x="1254" y="2450"/>
                  </a:lnTo>
                  <a:lnTo>
                    <a:pt x="1264" y="2441"/>
                  </a:lnTo>
                  <a:lnTo>
                    <a:pt x="1271" y="2430"/>
                  </a:lnTo>
                  <a:lnTo>
                    <a:pt x="1278" y="2420"/>
                  </a:lnTo>
                  <a:lnTo>
                    <a:pt x="1283" y="2407"/>
                  </a:lnTo>
                  <a:lnTo>
                    <a:pt x="1287" y="2393"/>
                  </a:lnTo>
                  <a:lnTo>
                    <a:pt x="1290" y="2379"/>
                  </a:lnTo>
                  <a:lnTo>
                    <a:pt x="1292" y="2363"/>
                  </a:lnTo>
                  <a:lnTo>
                    <a:pt x="1292" y="2346"/>
                  </a:lnTo>
                  <a:lnTo>
                    <a:pt x="1292" y="1885"/>
                  </a:lnTo>
                  <a:lnTo>
                    <a:pt x="1292" y="1841"/>
                  </a:lnTo>
                  <a:lnTo>
                    <a:pt x="1289" y="1800"/>
                  </a:lnTo>
                  <a:lnTo>
                    <a:pt x="1286" y="1761"/>
                  </a:lnTo>
                  <a:lnTo>
                    <a:pt x="1281" y="1725"/>
                  </a:lnTo>
                  <a:lnTo>
                    <a:pt x="1278" y="1708"/>
                  </a:lnTo>
                  <a:lnTo>
                    <a:pt x="1274" y="1693"/>
                  </a:lnTo>
                  <a:lnTo>
                    <a:pt x="1270" y="1677"/>
                  </a:lnTo>
                  <a:lnTo>
                    <a:pt x="1266" y="1662"/>
                  </a:lnTo>
                  <a:lnTo>
                    <a:pt x="1261" y="1648"/>
                  </a:lnTo>
                  <a:lnTo>
                    <a:pt x="1257" y="1636"/>
                  </a:lnTo>
                  <a:lnTo>
                    <a:pt x="1250" y="1623"/>
                  </a:lnTo>
                  <a:lnTo>
                    <a:pt x="1245" y="1612"/>
                  </a:lnTo>
                  <a:lnTo>
                    <a:pt x="1239" y="1600"/>
                  </a:lnTo>
                  <a:lnTo>
                    <a:pt x="1232" y="1590"/>
                  </a:lnTo>
                  <a:lnTo>
                    <a:pt x="1225" y="1580"/>
                  </a:lnTo>
                  <a:lnTo>
                    <a:pt x="1218" y="1572"/>
                  </a:lnTo>
                  <a:lnTo>
                    <a:pt x="1210" y="1563"/>
                  </a:lnTo>
                  <a:lnTo>
                    <a:pt x="1202" y="1556"/>
                  </a:lnTo>
                  <a:lnTo>
                    <a:pt x="1193" y="1549"/>
                  </a:lnTo>
                  <a:lnTo>
                    <a:pt x="1185" y="1542"/>
                  </a:lnTo>
                  <a:lnTo>
                    <a:pt x="1176" y="1537"/>
                  </a:lnTo>
                  <a:lnTo>
                    <a:pt x="1166" y="1533"/>
                  </a:lnTo>
                  <a:lnTo>
                    <a:pt x="1157" y="1529"/>
                  </a:lnTo>
                  <a:lnTo>
                    <a:pt x="1146" y="1525"/>
                  </a:lnTo>
                  <a:lnTo>
                    <a:pt x="1136" y="1523"/>
                  </a:lnTo>
                  <a:lnTo>
                    <a:pt x="1124" y="1521"/>
                  </a:lnTo>
                  <a:lnTo>
                    <a:pt x="1112" y="1520"/>
                  </a:lnTo>
                  <a:lnTo>
                    <a:pt x="1101" y="1520"/>
                  </a:lnTo>
                  <a:lnTo>
                    <a:pt x="1088" y="1520"/>
                  </a:lnTo>
                  <a:lnTo>
                    <a:pt x="1076" y="1521"/>
                  </a:lnTo>
                  <a:lnTo>
                    <a:pt x="1064" y="1522"/>
                  </a:lnTo>
                  <a:lnTo>
                    <a:pt x="1052" y="1524"/>
                  </a:lnTo>
                  <a:lnTo>
                    <a:pt x="1039" y="1526"/>
                  </a:lnTo>
                  <a:lnTo>
                    <a:pt x="1027" y="1530"/>
                  </a:lnTo>
                  <a:lnTo>
                    <a:pt x="1015" y="1534"/>
                  </a:lnTo>
                  <a:lnTo>
                    <a:pt x="1002" y="1538"/>
                  </a:lnTo>
                  <a:lnTo>
                    <a:pt x="991" y="1543"/>
                  </a:lnTo>
                  <a:lnTo>
                    <a:pt x="978" y="1549"/>
                  </a:lnTo>
                  <a:lnTo>
                    <a:pt x="966" y="1555"/>
                  </a:lnTo>
                  <a:lnTo>
                    <a:pt x="954" y="1561"/>
                  </a:lnTo>
                  <a:lnTo>
                    <a:pt x="931" y="1576"/>
                  </a:lnTo>
                  <a:lnTo>
                    <a:pt x="906" y="1593"/>
                  </a:lnTo>
                  <a:lnTo>
                    <a:pt x="907" y="1610"/>
                  </a:lnTo>
                  <a:lnTo>
                    <a:pt x="908" y="1627"/>
                  </a:lnTo>
                  <a:lnTo>
                    <a:pt x="910" y="1644"/>
                  </a:lnTo>
                  <a:lnTo>
                    <a:pt x="910" y="1663"/>
                  </a:lnTo>
                  <a:lnTo>
                    <a:pt x="912" y="1685"/>
                  </a:lnTo>
                  <a:lnTo>
                    <a:pt x="913" y="1707"/>
                  </a:lnTo>
                  <a:lnTo>
                    <a:pt x="913" y="1731"/>
                  </a:lnTo>
                  <a:lnTo>
                    <a:pt x="913" y="1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786EF916-976E-4616-B3BD-A53CDBF520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44613" y="411163"/>
              <a:ext cx="1490663" cy="246063"/>
            </a:xfrm>
            <a:custGeom>
              <a:avLst/>
              <a:gdLst>
                <a:gd name="T0" fmla="*/ 218 w 11278"/>
                <a:gd name="T1" fmla="*/ 304 h 1861"/>
                <a:gd name="T2" fmla="*/ 666 w 11278"/>
                <a:gd name="T3" fmla="*/ 624 h 1861"/>
                <a:gd name="T4" fmla="*/ 767 w 11278"/>
                <a:gd name="T5" fmla="*/ 184 h 1861"/>
                <a:gd name="T6" fmla="*/ 760 w 11278"/>
                <a:gd name="T7" fmla="*/ 317 h 1861"/>
                <a:gd name="T8" fmla="*/ 1039 w 11278"/>
                <a:gd name="T9" fmla="*/ 201 h 1861"/>
                <a:gd name="T10" fmla="*/ 1256 w 11278"/>
                <a:gd name="T11" fmla="*/ 473 h 1861"/>
                <a:gd name="T12" fmla="*/ 1782 w 11278"/>
                <a:gd name="T13" fmla="*/ 173 h 1861"/>
                <a:gd name="T14" fmla="*/ 1622 w 11278"/>
                <a:gd name="T15" fmla="*/ 234 h 1861"/>
                <a:gd name="T16" fmla="*/ 1783 w 11278"/>
                <a:gd name="T17" fmla="*/ 463 h 1861"/>
                <a:gd name="T18" fmla="*/ 2100 w 11278"/>
                <a:gd name="T19" fmla="*/ 604 h 1861"/>
                <a:gd name="T20" fmla="*/ 2351 w 11278"/>
                <a:gd name="T21" fmla="*/ 228 h 1861"/>
                <a:gd name="T22" fmla="*/ 2240 w 11278"/>
                <a:gd name="T23" fmla="*/ 274 h 1861"/>
                <a:gd name="T24" fmla="*/ 2630 w 11278"/>
                <a:gd name="T25" fmla="*/ 243 h 1861"/>
                <a:gd name="T26" fmla="*/ 2879 w 11278"/>
                <a:gd name="T27" fmla="*/ 599 h 1861"/>
                <a:gd name="T28" fmla="*/ 2971 w 11278"/>
                <a:gd name="T29" fmla="*/ 174 h 1861"/>
                <a:gd name="T30" fmla="*/ 3824 w 11278"/>
                <a:gd name="T31" fmla="*/ 283 h 1861"/>
                <a:gd name="T32" fmla="*/ 4265 w 11278"/>
                <a:gd name="T33" fmla="*/ 541 h 1861"/>
                <a:gd name="T34" fmla="*/ 3949 w 11278"/>
                <a:gd name="T35" fmla="*/ 214 h 1861"/>
                <a:gd name="T36" fmla="*/ 4131 w 11278"/>
                <a:gd name="T37" fmla="*/ 520 h 1861"/>
                <a:gd name="T38" fmla="*/ 4553 w 11278"/>
                <a:gd name="T39" fmla="*/ 518 h 1861"/>
                <a:gd name="T40" fmla="*/ 4966 w 11278"/>
                <a:gd name="T41" fmla="*/ 362 h 1861"/>
                <a:gd name="T42" fmla="*/ 5442 w 11278"/>
                <a:gd name="T43" fmla="*/ 805 h 1861"/>
                <a:gd name="T44" fmla="*/ 5574 w 11278"/>
                <a:gd name="T45" fmla="*/ 0 h 1861"/>
                <a:gd name="T46" fmla="*/ 6129 w 11278"/>
                <a:gd name="T47" fmla="*/ 187 h 1861"/>
                <a:gd name="T48" fmla="*/ 6068 w 11278"/>
                <a:gd name="T49" fmla="*/ 620 h 1861"/>
                <a:gd name="T50" fmla="*/ 6482 w 11278"/>
                <a:gd name="T51" fmla="*/ 268 h 1861"/>
                <a:gd name="T52" fmla="*/ 7290 w 11278"/>
                <a:gd name="T53" fmla="*/ 610 h 1861"/>
                <a:gd name="T54" fmla="*/ 7102 w 11278"/>
                <a:gd name="T55" fmla="*/ 396 h 1861"/>
                <a:gd name="T56" fmla="*/ 7741 w 11278"/>
                <a:gd name="T57" fmla="*/ 281 h 1861"/>
                <a:gd name="T58" fmla="*/ 7461 w 11278"/>
                <a:gd name="T59" fmla="*/ 0 h 1861"/>
                <a:gd name="T60" fmla="*/ 7881 w 11278"/>
                <a:gd name="T61" fmla="*/ 93 h 1861"/>
                <a:gd name="T62" fmla="*/ 8629 w 11278"/>
                <a:gd name="T63" fmla="*/ 527 h 1861"/>
                <a:gd name="T64" fmla="*/ 8470 w 11278"/>
                <a:gd name="T65" fmla="*/ 176 h 1861"/>
                <a:gd name="T66" fmla="*/ 8821 w 11278"/>
                <a:gd name="T67" fmla="*/ 56 h 1861"/>
                <a:gd name="T68" fmla="*/ 9321 w 11278"/>
                <a:gd name="T69" fmla="*/ 102 h 1861"/>
                <a:gd name="T70" fmla="*/ 9533 w 11278"/>
                <a:gd name="T71" fmla="*/ 611 h 1861"/>
                <a:gd name="T72" fmla="*/ 10103 w 11278"/>
                <a:gd name="T73" fmla="*/ 597 h 1861"/>
                <a:gd name="T74" fmla="*/ 9920 w 11278"/>
                <a:gd name="T75" fmla="*/ 177 h 1861"/>
                <a:gd name="T76" fmla="*/ 10073 w 11278"/>
                <a:gd name="T77" fmla="*/ 454 h 1861"/>
                <a:gd name="T78" fmla="*/ 10339 w 11278"/>
                <a:gd name="T79" fmla="*/ 619 h 1861"/>
                <a:gd name="T80" fmla="*/ 10347 w 11278"/>
                <a:gd name="T81" fmla="*/ 186 h 1861"/>
                <a:gd name="T82" fmla="*/ 10606 w 11278"/>
                <a:gd name="T83" fmla="*/ 486 h 1861"/>
                <a:gd name="T84" fmla="*/ 10863 w 11278"/>
                <a:gd name="T85" fmla="*/ 526 h 1861"/>
                <a:gd name="T86" fmla="*/ 398 w 11278"/>
                <a:gd name="T87" fmla="*/ 1562 h 1861"/>
                <a:gd name="T88" fmla="*/ 597 w 11278"/>
                <a:gd name="T89" fmla="*/ 1628 h 1861"/>
                <a:gd name="T90" fmla="*/ 771 w 11278"/>
                <a:gd name="T91" fmla="*/ 1230 h 1861"/>
                <a:gd name="T92" fmla="*/ 844 w 11278"/>
                <a:gd name="T93" fmla="*/ 1109 h 1861"/>
                <a:gd name="T94" fmla="*/ 1129 w 11278"/>
                <a:gd name="T95" fmla="*/ 1438 h 1861"/>
                <a:gd name="T96" fmla="*/ 1390 w 11278"/>
                <a:gd name="T97" fmla="*/ 1597 h 1861"/>
                <a:gd name="T98" fmla="*/ 1750 w 11278"/>
                <a:gd name="T99" fmla="*/ 1434 h 1861"/>
                <a:gd name="T100" fmla="*/ 1461 w 11278"/>
                <a:gd name="T101" fmla="*/ 1321 h 1861"/>
                <a:gd name="T102" fmla="*/ 2138 w 11278"/>
                <a:gd name="T103" fmla="*/ 1279 h 1861"/>
                <a:gd name="T104" fmla="*/ 2072 w 11278"/>
                <a:gd name="T105" fmla="*/ 1293 h 1861"/>
                <a:gd name="T106" fmla="*/ 2649 w 11278"/>
                <a:gd name="T107" fmla="*/ 1368 h 1861"/>
                <a:gd name="T108" fmla="*/ 3003 w 11278"/>
                <a:gd name="T109" fmla="*/ 1068 h 1861"/>
                <a:gd name="T110" fmla="*/ 3592 w 11278"/>
                <a:gd name="T111" fmla="*/ 1633 h 1861"/>
                <a:gd name="T112" fmla="*/ 3358 w 11278"/>
                <a:gd name="T113" fmla="*/ 1347 h 1861"/>
                <a:gd name="T114" fmla="*/ 3491 w 11278"/>
                <a:gd name="T115" fmla="*/ 1291 h 1861"/>
                <a:gd name="T116" fmla="*/ 4041 w 11278"/>
                <a:gd name="T117" fmla="*/ 1665 h 1861"/>
                <a:gd name="T118" fmla="*/ 3896 w 11278"/>
                <a:gd name="T119" fmla="*/ 1291 h 1861"/>
                <a:gd name="T120" fmla="*/ 4232 w 11278"/>
                <a:gd name="T121" fmla="*/ 1300 h 1861"/>
                <a:gd name="T122" fmla="*/ 4486 w 11278"/>
                <a:gd name="T123" fmla="*/ 1570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278" h="1861">
                  <a:moveTo>
                    <a:pt x="183" y="42"/>
                  </a:moveTo>
                  <a:lnTo>
                    <a:pt x="210" y="42"/>
                  </a:lnTo>
                  <a:lnTo>
                    <a:pt x="235" y="44"/>
                  </a:lnTo>
                  <a:lnTo>
                    <a:pt x="259" y="48"/>
                  </a:lnTo>
                  <a:lnTo>
                    <a:pt x="280" y="54"/>
                  </a:lnTo>
                  <a:lnTo>
                    <a:pt x="299" y="60"/>
                  </a:lnTo>
                  <a:lnTo>
                    <a:pt x="316" y="68"/>
                  </a:lnTo>
                  <a:lnTo>
                    <a:pt x="324" y="74"/>
                  </a:lnTo>
                  <a:lnTo>
                    <a:pt x="331" y="78"/>
                  </a:lnTo>
                  <a:lnTo>
                    <a:pt x="338" y="84"/>
                  </a:lnTo>
                  <a:lnTo>
                    <a:pt x="346" y="90"/>
                  </a:lnTo>
                  <a:lnTo>
                    <a:pt x="357" y="102"/>
                  </a:lnTo>
                  <a:lnTo>
                    <a:pt x="368" y="116"/>
                  </a:lnTo>
                  <a:lnTo>
                    <a:pt x="376" y="131"/>
                  </a:lnTo>
                  <a:lnTo>
                    <a:pt x="384" y="146"/>
                  </a:lnTo>
                  <a:lnTo>
                    <a:pt x="389" y="163"/>
                  </a:lnTo>
                  <a:lnTo>
                    <a:pt x="393" y="182"/>
                  </a:lnTo>
                  <a:lnTo>
                    <a:pt x="395" y="201"/>
                  </a:lnTo>
                  <a:lnTo>
                    <a:pt x="396" y="221"/>
                  </a:lnTo>
                  <a:lnTo>
                    <a:pt x="396" y="234"/>
                  </a:lnTo>
                  <a:lnTo>
                    <a:pt x="395" y="246"/>
                  </a:lnTo>
                  <a:lnTo>
                    <a:pt x="393" y="258"/>
                  </a:lnTo>
                  <a:lnTo>
                    <a:pt x="391" y="269"/>
                  </a:lnTo>
                  <a:lnTo>
                    <a:pt x="388" y="281"/>
                  </a:lnTo>
                  <a:lnTo>
                    <a:pt x="385" y="293"/>
                  </a:lnTo>
                  <a:lnTo>
                    <a:pt x="381" y="304"/>
                  </a:lnTo>
                  <a:lnTo>
                    <a:pt x="375" y="315"/>
                  </a:lnTo>
                  <a:lnTo>
                    <a:pt x="370" y="326"/>
                  </a:lnTo>
                  <a:lnTo>
                    <a:pt x="364" y="336"/>
                  </a:lnTo>
                  <a:lnTo>
                    <a:pt x="356" y="345"/>
                  </a:lnTo>
                  <a:lnTo>
                    <a:pt x="348" y="355"/>
                  </a:lnTo>
                  <a:lnTo>
                    <a:pt x="338" y="363"/>
                  </a:lnTo>
                  <a:lnTo>
                    <a:pt x="329" y="371"/>
                  </a:lnTo>
                  <a:lnTo>
                    <a:pt x="317" y="379"/>
                  </a:lnTo>
                  <a:lnTo>
                    <a:pt x="306" y="385"/>
                  </a:lnTo>
                  <a:lnTo>
                    <a:pt x="293" y="391"/>
                  </a:lnTo>
                  <a:lnTo>
                    <a:pt x="280" y="397"/>
                  </a:lnTo>
                  <a:lnTo>
                    <a:pt x="265" y="402"/>
                  </a:lnTo>
                  <a:lnTo>
                    <a:pt x="248" y="405"/>
                  </a:lnTo>
                  <a:lnTo>
                    <a:pt x="231" y="408"/>
                  </a:lnTo>
                  <a:lnTo>
                    <a:pt x="213" y="410"/>
                  </a:lnTo>
                  <a:lnTo>
                    <a:pt x="194" y="411"/>
                  </a:lnTo>
                  <a:lnTo>
                    <a:pt x="173" y="412"/>
                  </a:lnTo>
                  <a:lnTo>
                    <a:pt x="121" y="412"/>
                  </a:lnTo>
                  <a:lnTo>
                    <a:pt x="121" y="617"/>
                  </a:lnTo>
                  <a:lnTo>
                    <a:pt x="0" y="617"/>
                  </a:lnTo>
                  <a:lnTo>
                    <a:pt x="0" y="42"/>
                  </a:lnTo>
                  <a:lnTo>
                    <a:pt x="183" y="42"/>
                  </a:lnTo>
                  <a:close/>
                  <a:moveTo>
                    <a:pt x="177" y="141"/>
                  </a:moveTo>
                  <a:lnTo>
                    <a:pt x="121" y="141"/>
                  </a:lnTo>
                  <a:lnTo>
                    <a:pt x="121" y="313"/>
                  </a:lnTo>
                  <a:lnTo>
                    <a:pt x="162" y="313"/>
                  </a:lnTo>
                  <a:lnTo>
                    <a:pt x="174" y="311"/>
                  </a:lnTo>
                  <a:lnTo>
                    <a:pt x="186" y="310"/>
                  </a:lnTo>
                  <a:lnTo>
                    <a:pt x="198" y="309"/>
                  </a:lnTo>
                  <a:lnTo>
                    <a:pt x="208" y="307"/>
                  </a:lnTo>
                  <a:lnTo>
                    <a:pt x="218" y="304"/>
                  </a:lnTo>
                  <a:lnTo>
                    <a:pt x="227" y="301"/>
                  </a:lnTo>
                  <a:lnTo>
                    <a:pt x="235" y="297"/>
                  </a:lnTo>
                  <a:lnTo>
                    <a:pt x="243" y="291"/>
                  </a:lnTo>
                  <a:lnTo>
                    <a:pt x="250" y="286"/>
                  </a:lnTo>
                  <a:lnTo>
                    <a:pt x="256" y="280"/>
                  </a:lnTo>
                  <a:lnTo>
                    <a:pt x="262" y="273"/>
                  </a:lnTo>
                  <a:lnTo>
                    <a:pt x="266" y="265"/>
                  </a:lnTo>
                  <a:lnTo>
                    <a:pt x="269" y="256"/>
                  </a:lnTo>
                  <a:lnTo>
                    <a:pt x="271" y="246"/>
                  </a:lnTo>
                  <a:lnTo>
                    <a:pt x="273" y="237"/>
                  </a:lnTo>
                  <a:lnTo>
                    <a:pt x="273" y="225"/>
                  </a:lnTo>
                  <a:lnTo>
                    <a:pt x="273" y="215"/>
                  </a:lnTo>
                  <a:lnTo>
                    <a:pt x="272" y="205"/>
                  </a:lnTo>
                  <a:lnTo>
                    <a:pt x="270" y="197"/>
                  </a:lnTo>
                  <a:lnTo>
                    <a:pt x="267" y="188"/>
                  </a:lnTo>
                  <a:lnTo>
                    <a:pt x="264" y="181"/>
                  </a:lnTo>
                  <a:lnTo>
                    <a:pt x="260" y="175"/>
                  </a:lnTo>
                  <a:lnTo>
                    <a:pt x="254" y="168"/>
                  </a:lnTo>
                  <a:lnTo>
                    <a:pt x="249" y="162"/>
                  </a:lnTo>
                  <a:lnTo>
                    <a:pt x="243" y="158"/>
                  </a:lnTo>
                  <a:lnTo>
                    <a:pt x="235" y="154"/>
                  </a:lnTo>
                  <a:lnTo>
                    <a:pt x="228" y="149"/>
                  </a:lnTo>
                  <a:lnTo>
                    <a:pt x="219" y="146"/>
                  </a:lnTo>
                  <a:lnTo>
                    <a:pt x="209" y="144"/>
                  </a:lnTo>
                  <a:lnTo>
                    <a:pt x="200" y="143"/>
                  </a:lnTo>
                  <a:lnTo>
                    <a:pt x="188" y="142"/>
                  </a:lnTo>
                  <a:lnTo>
                    <a:pt x="177" y="141"/>
                  </a:lnTo>
                  <a:close/>
                  <a:moveTo>
                    <a:pt x="895" y="396"/>
                  </a:moveTo>
                  <a:lnTo>
                    <a:pt x="894" y="423"/>
                  </a:lnTo>
                  <a:lnTo>
                    <a:pt x="891" y="447"/>
                  </a:lnTo>
                  <a:lnTo>
                    <a:pt x="888" y="460"/>
                  </a:lnTo>
                  <a:lnTo>
                    <a:pt x="886" y="471"/>
                  </a:lnTo>
                  <a:lnTo>
                    <a:pt x="883" y="482"/>
                  </a:lnTo>
                  <a:lnTo>
                    <a:pt x="880" y="492"/>
                  </a:lnTo>
                  <a:lnTo>
                    <a:pt x="876" y="503"/>
                  </a:lnTo>
                  <a:lnTo>
                    <a:pt x="872" y="513"/>
                  </a:lnTo>
                  <a:lnTo>
                    <a:pt x="867" y="523"/>
                  </a:lnTo>
                  <a:lnTo>
                    <a:pt x="862" y="532"/>
                  </a:lnTo>
                  <a:lnTo>
                    <a:pt x="857" y="541"/>
                  </a:lnTo>
                  <a:lnTo>
                    <a:pt x="851" y="549"/>
                  </a:lnTo>
                  <a:lnTo>
                    <a:pt x="844" y="558"/>
                  </a:lnTo>
                  <a:lnTo>
                    <a:pt x="837" y="565"/>
                  </a:lnTo>
                  <a:lnTo>
                    <a:pt x="830" y="572"/>
                  </a:lnTo>
                  <a:lnTo>
                    <a:pt x="822" y="579"/>
                  </a:lnTo>
                  <a:lnTo>
                    <a:pt x="814" y="585"/>
                  </a:lnTo>
                  <a:lnTo>
                    <a:pt x="805" y="591"/>
                  </a:lnTo>
                  <a:lnTo>
                    <a:pt x="797" y="597"/>
                  </a:lnTo>
                  <a:lnTo>
                    <a:pt x="787" y="601"/>
                  </a:lnTo>
                  <a:lnTo>
                    <a:pt x="779" y="606"/>
                  </a:lnTo>
                  <a:lnTo>
                    <a:pt x="769" y="609"/>
                  </a:lnTo>
                  <a:lnTo>
                    <a:pt x="759" y="613"/>
                  </a:lnTo>
                  <a:lnTo>
                    <a:pt x="749" y="617"/>
                  </a:lnTo>
                  <a:lnTo>
                    <a:pt x="738" y="619"/>
                  </a:lnTo>
                  <a:lnTo>
                    <a:pt x="728" y="621"/>
                  </a:lnTo>
                  <a:lnTo>
                    <a:pt x="704" y="624"/>
                  </a:lnTo>
                  <a:lnTo>
                    <a:pt x="680" y="625"/>
                  </a:lnTo>
                  <a:lnTo>
                    <a:pt x="666" y="624"/>
                  </a:lnTo>
                  <a:lnTo>
                    <a:pt x="651" y="623"/>
                  </a:lnTo>
                  <a:lnTo>
                    <a:pt x="636" y="621"/>
                  </a:lnTo>
                  <a:lnTo>
                    <a:pt x="622" y="618"/>
                  </a:lnTo>
                  <a:lnTo>
                    <a:pt x="609" y="614"/>
                  </a:lnTo>
                  <a:lnTo>
                    <a:pt x="596" y="609"/>
                  </a:lnTo>
                  <a:lnTo>
                    <a:pt x="583" y="604"/>
                  </a:lnTo>
                  <a:lnTo>
                    <a:pt x="572" y="598"/>
                  </a:lnTo>
                  <a:lnTo>
                    <a:pt x="559" y="591"/>
                  </a:lnTo>
                  <a:lnTo>
                    <a:pt x="549" y="583"/>
                  </a:lnTo>
                  <a:lnTo>
                    <a:pt x="538" y="574"/>
                  </a:lnTo>
                  <a:lnTo>
                    <a:pt x="529" y="565"/>
                  </a:lnTo>
                  <a:lnTo>
                    <a:pt x="519" y="556"/>
                  </a:lnTo>
                  <a:lnTo>
                    <a:pt x="511" y="544"/>
                  </a:lnTo>
                  <a:lnTo>
                    <a:pt x="504" y="532"/>
                  </a:lnTo>
                  <a:lnTo>
                    <a:pt x="496" y="520"/>
                  </a:lnTo>
                  <a:lnTo>
                    <a:pt x="490" y="507"/>
                  </a:lnTo>
                  <a:lnTo>
                    <a:pt x="485" y="493"/>
                  </a:lnTo>
                  <a:lnTo>
                    <a:pt x="479" y="479"/>
                  </a:lnTo>
                  <a:lnTo>
                    <a:pt x="475" y="464"/>
                  </a:lnTo>
                  <a:lnTo>
                    <a:pt x="473" y="448"/>
                  </a:lnTo>
                  <a:lnTo>
                    <a:pt x="471" y="431"/>
                  </a:lnTo>
                  <a:lnTo>
                    <a:pt x="469" y="414"/>
                  </a:lnTo>
                  <a:lnTo>
                    <a:pt x="469" y="396"/>
                  </a:lnTo>
                  <a:lnTo>
                    <a:pt x="470" y="369"/>
                  </a:lnTo>
                  <a:lnTo>
                    <a:pt x="472" y="344"/>
                  </a:lnTo>
                  <a:lnTo>
                    <a:pt x="474" y="333"/>
                  </a:lnTo>
                  <a:lnTo>
                    <a:pt x="477" y="321"/>
                  </a:lnTo>
                  <a:lnTo>
                    <a:pt x="479" y="309"/>
                  </a:lnTo>
                  <a:lnTo>
                    <a:pt x="484" y="299"/>
                  </a:lnTo>
                  <a:lnTo>
                    <a:pt x="487" y="288"/>
                  </a:lnTo>
                  <a:lnTo>
                    <a:pt x="491" y="279"/>
                  </a:lnTo>
                  <a:lnTo>
                    <a:pt x="496" y="269"/>
                  </a:lnTo>
                  <a:lnTo>
                    <a:pt x="501" y="260"/>
                  </a:lnTo>
                  <a:lnTo>
                    <a:pt x="507" y="252"/>
                  </a:lnTo>
                  <a:lnTo>
                    <a:pt x="513" y="243"/>
                  </a:lnTo>
                  <a:lnTo>
                    <a:pt x="519" y="236"/>
                  </a:lnTo>
                  <a:lnTo>
                    <a:pt x="526" y="227"/>
                  </a:lnTo>
                  <a:lnTo>
                    <a:pt x="533" y="221"/>
                  </a:lnTo>
                  <a:lnTo>
                    <a:pt x="541" y="214"/>
                  </a:lnTo>
                  <a:lnTo>
                    <a:pt x="549" y="207"/>
                  </a:lnTo>
                  <a:lnTo>
                    <a:pt x="557" y="202"/>
                  </a:lnTo>
                  <a:lnTo>
                    <a:pt x="566" y="197"/>
                  </a:lnTo>
                  <a:lnTo>
                    <a:pt x="575" y="192"/>
                  </a:lnTo>
                  <a:lnTo>
                    <a:pt x="585" y="187"/>
                  </a:lnTo>
                  <a:lnTo>
                    <a:pt x="594" y="183"/>
                  </a:lnTo>
                  <a:lnTo>
                    <a:pt x="603" y="180"/>
                  </a:lnTo>
                  <a:lnTo>
                    <a:pt x="614" y="177"/>
                  </a:lnTo>
                  <a:lnTo>
                    <a:pt x="624" y="175"/>
                  </a:lnTo>
                  <a:lnTo>
                    <a:pt x="636" y="173"/>
                  </a:lnTo>
                  <a:lnTo>
                    <a:pt x="658" y="169"/>
                  </a:lnTo>
                  <a:lnTo>
                    <a:pt x="683" y="168"/>
                  </a:lnTo>
                  <a:lnTo>
                    <a:pt x="698" y="169"/>
                  </a:lnTo>
                  <a:lnTo>
                    <a:pt x="713" y="171"/>
                  </a:lnTo>
                  <a:lnTo>
                    <a:pt x="728" y="173"/>
                  </a:lnTo>
                  <a:lnTo>
                    <a:pt x="741" y="176"/>
                  </a:lnTo>
                  <a:lnTo>
                    <a:pt x="755" y="179"/>
                  </a:lnTo>
                  <a:lnTo>
                    <a:pt x="767" y="184"/>
                  </a:lnTo>
                  <a:lnTo>
                    <a:pt x="780" y="189"/>
                  </a:lnTo>
                  <a:lnTo>
                    <a:pt x="793" y="196"/>
                  </a:lnTo>
                  <a:lnTo>
                    <a:pt x="804" y="202"/>
                  </a:lnTo>
                  <a:lnTo>
                    <a:pt x="815" y="210"/>
                  </a:lnTo>
                  <a:lnTo>
                    <a:pt x="825" y="219"/>
                  </a:lnTo>
                  <a:lnTo>
                    <a:pt x="835" y="228"/>
                  </a:lnTo>
                  <a:lnTo>
                    <a:pt x="844" y="238"/>
                  </a:lnTo>
                  <a:lnTo>
                    <a:pt x="853" y="248"/>
                  </a:lnTo>
                  <a:lnTo>
                    <a:pt x="860" y="260"/>
                  </a:lnTo>
                  <a:lnTo>
                    <a:pt x="867" y="273"/>
                  </a:lnTo>
                  <a:lnTo>
                    <a:pt x="874" y="285"/>
                  </a:lnTo>
                  <a:lnTo>
                    <a:pt x="879" y="299"/>
                  </a:lnTo>
                  <a:lnTo>
                    <a:pt x="884" y="314"/>
                  </a:lnTo>
                  <a:lnTo>
                    <a:pt x="887" y="328"/>
                  </a:lnTo>
                  <a:lnTo>
                    <a:pt x="891" y="344"/>
                  </a:lnTo>
                  <a:lnTo>
                    <a:pt x="893" y="361"/>
                  </a:lnTo>
                  <a:lnTo>
                    <a:pt x="894" y="378"/>
                  </a:lnTo>
                  <a:lnTo>
                    <a:pt x="895" y="396"/>
                  </a:lnTo>
                  <a:close/>
                  <a:moveTo>
                    <a:pt x="591" y="396"/>
                  </a:moveTo>
                  <a:lnTo>
                    <a:pt x="592" y="411"/>
                  </a:lnTo>
                  <a:lnTo>
                    <a:pt x="593" y="426"/>
                  </a:lnTo>
                  <a:lnTo>
                    <a:pt x="594" y="441"/>
                  </a:lnTo>
                  <a:lnTo>
                    <a:pt x="596" y="454"/>
                  </a:lnTo>
                  <a:lnTo>
                    <a:pt x="599" y="465"/>
                  </a:lnTo>
                  <a:lnTo>
                    <a:pt x="603" y="476"/>
                  </a:lnTo>
                  <a:lnTo>
                    <a:pt x="608" y="486"/>
                  </a:lnTo>
                  <a:lnTo>
                    <a:pt x="613" y="495"/>
                  </a:lnTo>
                  <a:lnTo>
                    <a:pt x="618" y="502"/>
                  </a:lnTo>
                  <a:lnTo>
                    <a:pt x="624" y="509"/>
                  </a:lnTo>
                  <a:lnTo>
                    <a:pt x="632" y="515"/>
                  </a:lnTo>
                  <a:lnTo>
                    <a:pt x="640" y="520"/>
                  </a:lnTo>
                  <a:lnTo>
                    <a:pt x="650" y="523"/>
                  </a:lnTo>
                  <a:lnTo>
                    <a:pt x="659" y="526"/>
                  </a:lnTo>
                  <a:lnTo>
                    <a:pt x="671" y="527"/>
                  </a:lnTo>
                  <a:lnTo>
                    <a:pt x="682" y="528"/>
                  </a:lnTo>
                  <a:lnTo>
                    <a:pt x="694" y="527"/>
                  </a:lnTo>
                  <a:lnTo>
                    <a:pt x="704" y="526"/>
                  </a:lnTo>
                  <a:lnTo>
                    <a:pt x="714" y="523"/>
                  </a:lnTo>
                  <a:lnTo>
                    <a:pt x="723" y="520"/>
                  </a:lnTo>
                  <a:lnTo>
                    <a:pt x="731" y="515"/>
                  </a:lnTo>
                  <a:lnTo>
                    <a:pt x="738" y="509"/>
                  </a:lnTo>
                  <a:lnTo>
                    <a:pt x="745" y="502"/>
                  </a:lnTo>
                  <a:lnTo>
                    <a:pt x="751" y="495"/>
                  </a:lnTo>
                  <a:lnTo>
                    <a:pt x="756" y="486"/>
                  </a:lnTo>
                  <a:lnTo>
                    <a:pt x="760" y="476"/>
                  </a:lnTo>
                  <a:lnTo>
                    <a:pt x="764" y="465"/>
                  </a:lnTo>
                  <a:lnTo>
                    <a:pt x="766" y="454"/>
                  </a:lnTo>
                  <a:lnTo>
                    <a:pt x="770" y="441"/>
                  </a:lnTo>
                  <a:lnTo>
                    <a:pt x="771" y="426"/>
                  </a:lnTo>
                  <a:lnTo>
                    <a:pt x="772" y="411"/>
                  </a:lnTo>
                  <a:lnTo>
                    <a:pt x="772" y="396"/>
                  </a:lnTo>
                  <a:lnTo>
                    <a:pt x="772" y="380"/>
                  </a:lnTo>
                  <a:lnTo>
                    <a:pt x="771" y="365"/>
                  </a:lnTo>
                  <a:lnTo>
                    <a:pt x="770" y="351"/>
                  </a:lnTo>
                  <a:lnTo>
                    <a:pt x="766" y="339"/>
                  </a:lnTo>
                  <a:lnTo>
                    <a:pt x="764" y="327"/>
                  </a:lnTo>
                  <a:lnTo>
                    <a:pt x="760" y="317"/>
                  </a:lnTo>
                  <a:lnTo>
                    <a:pt x="756" y="307"/>
                  </a:lnTo>
                  <a:lnTo>
                    <a:pt x="751" y="298"/>
                  </a:lnTo>
                  <a:lnTo>
                    <a:pt x="745" y="290"/>
                  </a:lnTo>
                  <a:lnTo>
                    <a:pt x="738" y="284"/>
                  </a:lnTo>
                  <a:lnTo>
                    <a:pt x="731" y="278"/>
                  </a:lnTo>
                  <a:lnTo>
                    <a:pt x="722" y="274"/>
                  </a:lnTo>
                  <a:lnTo>
                    <a:pt x="714" y="270"/>
                  </a:lnTo>
                  <a:lnTo>
                    <a:pt x="703" y="267"/>
                  </a:lnTo>
                  <a:lnTo>
                    <a:pt x="693" y="266"/>
                  </a:lnTo>
                  <a:lnTo>
                    <a:pt x="681" y="265"/>
                  </a:lnTo>
                  <a:lnTo>
                    <a:pt x="670" y="266"/>
                  </a:lnTo>
                  <a:lnTo>
                    <a:pt x="659" y="267"/>
                  </a:lnTo>
                  <a:lnTo>
                    <a:pt x="650" y="270"/>
                  </a:lnTo>
                  <a:lnTo>
                    <a:pt x="640" y="274"/>
                  </a:lnTo>
                  <a:lnTo>
                    <a:pt x="632" y="278"/>
                  </a:lnTo>
                  <a:lnTo>
                    <a:pt x="624" y="284"/>
                  </a:lnTo>
                  <a:lnTo>
                    <a:pt x="618" y="290"/>
                  </a:lnTo>
                  <a:lnTo>
                    <a:pt x="613" y="298"/>
                  </a:lnTo>
                  <a:lnTo>
                    <a:pt x="608" y="307"/>
                  </a:lnTo>
                  <a:lnTo>
                    <a:pt x="603" y="317"/>
                  </a:lnTo>
                  <a:lnTo>
                    <a:pt x="599" y="327"/>
                  </a:lnTo>
                  <a:lnTo>
                    <a:pt x="596" y="339"/>
                  </a:lnTo>
                  <a:lnTo>
                    <a:pt x="594" y="351"/>
                  </a:lnTo>
                  <a:lnTo>
                    <a:pt x="593" y="365"/>
                  </a:lnTo>
                  <a:lnTo>
                    <a:pt x="592" y="380"/>
                  </a:lnTo>
                  <a:lnTo>
                    <a:pt x="591" y="396"/>
                  </a:lnTo>
                  <a:close/>
                  <a:moveTo>
                    <a:pt x="1132" y="625"/>
                  </a:moveTo>
                  <a:lnTo>
                    <a:pt x="1114" y="624"/>
                  </a:lnTo>
                  <a:lnTo>
                    <a:pt x="1098" y="621"/>
                  </a:lnTo>
                  <a:lnTo>
                    <a:pt x="1082" y="617"/>
                  </a:lnTo>
                  <a:lnTo>
                    <a:pt x="1066" y="610"/>
                  </a:lnTo>
                  <a:lnTo>
                    <a:pt x="1051" y="602"/>
                  </a:lnTo>
                  <a:lnTo>
                    <a:pt x="1038" y="592"/>
                  </a:lnTo>
                  <a:lnTo>
                    <a:pt x="1025" y="581"/>
                  </a:lnTo>
                  <a:lnTo>
                    <a:pt x="1014" y="567"/>
                  </a:lnTo>
                  <a:lnTo>
                    <a:pt x="1007" y="560"/>
                  </a:lnTo>
                  <a:lnTo>
                    <a:pt x="1002" y="551"/>
                  </a:lnTo>
                  <a:lnTo>
                    <a:pt x="998" y="544"/>
                  </a:lnTo>
                  <a:lnTo>
                    <a:pt x="993" y="535"/>
                  </a:lnTo>
                  <a:lnTo>
                    <a:pt x="985" y="517"/>
                  </a:lnTo>
                  <a:lnTo>
                    <a:pt x="979" y="496"/>
                  </a:lnTo>
                  <a:lnTo>
                    <a:pt x="974" y="473"/>
                  </a:lnTo>
                  <a:lnTo>
                    <a:pt x="969" y="450"/>
                  </a:lnTo>
                  <a:lnTo>
                    <a:pt x="967" y="425"/>
                  </a:lnTo>
                  <a:lnTo>
                    <a:pt x="967" y="398"/>
                  </a:lnTo>
                  <a:lnTo>
                    <a:pt x="967" y="370"/>
                  </a:lnTo>
                  <a:lnTo>
                    <a:pt x="969" y="344"/>
                  </a:lnTo>
                  <a:lnTo>
                    <a:pt x="974" y="321"/>
                  </a:lnTo>
                  <a:lnTo>
                    <a:pt x="979" y="299"/>
                  </a:lnTo>
                  <a:lnTo>
                    <a:pt x="985" y="278"/>
                  </a:lnTo>
                  <a:lnTo>
                    <a:pt x="994" y="259"/>
                  </a:lnTo>
                  <a:lnTo>
                    <a:pt x="998" y="250"/>
                  </a:lnTo>
                  <a:lnTo>
                    <a:pt x="1003" y="242"/>
                  </a:lnTo>
                  <a:lnTo>
                    <a:pt x="1008" y="235"/>
                  </a:lnTo>
                  <a:lnTo>
                    <a:pt x="1014" y="227"/>
                  </a:lnTo>
                  <a:lnTo>
                    <a:pt x="1026" y="214"/>
                  </a:lnTo>
                  <a:lnTo>
                    <a:pt x="1039" y="201"/>
                  </a:lnTo>
                  <a:lnTo>
                    <a:pt x="1052" y="192"/>
                  </a:lnTo>
                  <a:lnTo>
                    <a:pt x="1067" y="183"/>
                  </a:lnTo>
                  <a:lnTo>
                    <a:pt x="1083" y="177"/>
                  </a:lnTo>
                  <a:lnTo>
                    <a:pt x="1100" y="173"/>
                  </a:lnTo>
                  <a:lnTo>
                    <a:pt x="1118" y="169"/>
                  </a:lnTo>
                  <a:lnTo>
                    <a:pt x="1136" y="168"/>
                  </a:lnTo>
                  <a:lnTo>
                    <a:pt x="1147" y="169"/>
                  </a:lnTo>
                  <a:lnTo>
                    <a:pt x="1159" y="171"/>
                  </a:lnTo>
                  <a:lnTo>
                    <a:pt x="1169" y="172"/>
                  </a:lnTo>
                  <a:lnTo>
                    <a:pt x="1179" y="174"/>
                  </a:lnTo>
                  <a:lnTo>
                    <a:pt x="1188" y="176"/>
                  </a:lnTo>
                  <a:lnTo>
                    <a:pt x="1198" y="179"/>
                  </a:lnTo>
                  <a:lnTo>
                    <a:pt x="1206" y="183"/>
                  </a:lnTo>
                  <a:lnTo>
                    <a:pt x="1214" y="187"/>
                  </a:lnTo>
                  <a:lnTo>
                    <a:pt x="1228" y="197"/>
                  </a:lnTo>
                  <a:lnTo>
                    <a:pt x="1242" y="208"/>
                  </a:lnTo>
                  <a:lnTo>
                    <a:pt x="1252" y="220"/>
                  </a:lnTo>
                  <a:lnTo>
                    <a:pt x="1262" y="234"/>
                  </a:lnTo>
                  <a:lnTo>
                    <a:pt x="1266" y="234"/>
                  </a:lnTo>
                  <a:lnTo>
                    <a:pt x="1265" y="226"/>
                  </a:lnTo>
                  <a:lnTo>
                    <a:pt x="1264" y="218"/>
                  </a:lnTo>
                  <a:lnTo>
                    <a:pt x="1262" y="207"/>
                  </a:lnTo>
                  <a:lnTo>
                    <a:pt x="1261" y="196"/>
                  </a:lnTo>
                  <a:lnTo>
                    <a:pt x="1260" y="183"/>
                  </a:lnTo>
                  <a:lnTo>
                    <a:pt x="1259" y="171"/>
                  </a:lnTo>
                  <a:lnTo>
                    <a:pt x="1257" y="158"/>
                  </a:lnTo>
                  <a:lnTo>
                    <a:pt x="1257" y="145"/>
                  </a:lnTo>
                  <a:lnTo>
                    <a:pt x="1257" y="4"/>
                  </a:lnTo>
                  <a:lnTo>
                    <a:pt x="1377" y="4"/>
                  </a:lnTo>
                  <a:lnTo>
                    <a:pt x="1377" y="617"/>
                  </a:lnTo>
                  <a:lnTo>
                    <a:pt x="1286" y="617"/>
                  </a:lnTo>
                  <a:lnTo>
                    <a:pt x="1262" y="560"/>
                  </a:lnTo>
                  <a:lnTo>
                    <a:pt x="1257" y="560"/>
                  </a:lnTo>
                  <a:lnTo>
                    <a:pt x="1248" y="572"/>
                  </a:lnTo>
                  <a:lnTo>
                    <a:pt x="1236" y="585"/>
                  </a:lnTo>
                  <a:lnTo>
                    <a:pt x="1224" y="596"/>
                  </a:lnTo>
                  <a:lnTo>
                    <a:pt x="1210" y="606"/>
                  </a:lnTo>
                  <a:lnTo>
                    <a:pt x="1202" y="610"/>
                  </a:lnTo>
                  <a:lnTo>
                    <a:pt x="1194" y="613"/>
                  </a:lnTo>
                  <a:lnTo>
                    <a:pt x="1185" y="618"/>
                  </a:lnTo>
                  <a:lnTo>
                    <a:pt x="1175" y="620"/>
                  </a:lnTo>
                  <a:lnTo>
                    <a:pt x="1166" y="622"/>
                  </a:lnTo>
                  <a:lnTo>
                    <a:pt x="1156" y="623"/>
                  </a:lnTo>
                  <a:lnTo>
                    <a:pt x="1144" y="624"/>
                  </a:lnTo>
                  <a:lnTo>
                    <a:pt x="1132" y="625"/>
                  </a:lnTo>
                  <a:close/>
                  <a:moveTo>
                    <a:pt x="1174" y="529"/>
                  </a:moveTo>
                  <a:lnTo>
                    <a:pt x="1186" y="528"/>
                  </a:lnTo>
                  <a:lnTo>
                    <a:pt x="1198" y="527"/>
                  </a:lnTo>
                  <a:lnTo>
                    <a:pt x="1208" y="525"/>
                  </a:lnTo>
                  <a:lnTo>
                    <a:pt x="1216" y="522"/>
                  </a:lnTo>
                  <a:lnTo>
                    <a:pt x="1225" y="518"/>
                  </a:lnTo>
                  <a:lnTo>
                    <a:pt x="1232" y="512"/>
                  </a:lnTo>
                  <a:lnTo>
                    <a:pt x="1239" y="506"/>
                  </a:lnTo>
                  <a:lnTo>
                    <a:pt x="1245" y="500"/>
                  </a:lnTo>
                  <a:lnTo>
                    <a:pt x="1249" y="491"/>
                  </a:lnTo>
                  <a:lnTo>
                    <a:pt x="1253" y="483"/>
                  </a:lnTo>
                  <a:lnTo>
                    <a:pt x="1256" y="473"/>
                  </a:lnTo>
                  <a:lnTo>
                    <a:pt x="1260" y="463"/>
                  </a:lnTo>
                  <a:lnTo>
                    <a:pt x="1262" y="451"/>
                  </a:lnTo>
                  <a:lnTo>
                    <a:pt x="1264" y="439"/>
                  </a:lnTo>
                  <a:lnTo>
                    <a:pt x="1265" y="425"/>
                  </a:lnTo>
                  <a:lnTo>
                    <a:pt x="1266" y="411"/>
                  </a:lnTo>
                  <a:lnTo>
                    <a:pt x="1266" y="399"/>
                  </a:lnTo>
                  <a:lnTo>
                    <a:pt x="1265" y="383"/>
                  </a:lnTo>
                  <a:lnTo>
                    <a:pt x="1264" y="368"/>
                  </a:lnTo>
                  <a:lnTo>
                    <a:pt x="1263" y="355"/>
                  </a:lnTo>
                  <a:lnTo>
                    <a:pt x="1261" y="342"/>
                  </a:lnTo>
                  <a:lnTo>
                    <a:pt x="1257" y="329"/>
                  </a:lnTo>
                  <a:lnTo>
                    <a:pt x="1254" y="319"/>
                  </a:lnTo>
                  <a:lnTo>
                    <a:pt x="1250" y="309"/>
                  </a:lnTo>
                  <a:lnTo>
                    <a:pt x="1246" y="300"/>
                  </a:lnTo>
                  <a:lnTo>
                    <a:pt x="1241" y="293"/>
                  </a:lnTo>
                  <a:lnTo>
                    <a:pt x="1233" y="285"/>
                  </a:lnTo>
                  <a:lnTo>
                    <a:pt x="1226" y="280"/>
                  </a:lnTo>
                  <a:lnTo>
                    <a:pt x="1218" y="275"/>
                  </a:lnTo>
                  <a:lnTo>
                    <a:pt x="1208" y="272"/>
                  </a:lnTo>
                  <a:lnTo>
                    <a:pt x="1198" y="268"/>
                  </a:lnTo>
                  <a:lnTo>
                    <a:pt x="1186" y="267"/>
                  </a:lnTo>
                  <a:lnTo>
                    <a:pt x="1173" y="266"/>
                  </a:lnTo>
                  <a:lnTo>
                    <a:pt x="1163" y="267"/>
                  </a:lnTo>
                  <a:lnTo>
                    <a:pt x="1154" y="268"/>
                  </a:lnTo>
                  <a:lnTo>
                    <a:pt x="1146" y="272"/>
                  </a:lnTo>
                  <a:lnTo>
                    <a:pt x="1138" y="275"/>
                  </a:lnTo>
                  <a:lnTo>
                    <a:pt x="1130" y="280"/>
                  </a:lnTo>
                  <a:lnTo>
                    <a:pt x="1123" y="285"/>
                  </a:lnTo>
                  <a:lnTo>
                    <a:pt x="1117" y="293"/>
                  </a:lnTo>
                  <a:lnTo>
                    <a:pt x="1111" y="301"/>
                  </a:lnTo>
                  <a:lnTo>
                    <a:pt x="1106" y="309"/>
                  </a:lnTo>
                  <a:lnTo>
                    <a:pt x="1101" y="320"/>
                  </a:lnTo>
                  <a:lnTo>
                    <a:pt x="1098" y="330"/>
                  </a:lnTo>
                  <a:lnTo>
                    <a:pt x="1095" y="342"/>
                  </a:lnTo>
                  <a:lnTo>
                    <a:pt x="1091" y="355"/>
                  </a:lnTo>
                  <a:lnTo>
                    <a:pt x="1089" y="369"/>
                  </a:lnTo>
                  <a:lnTo>
                    <a:pt x="1088" y="383"/>
                  </a:lnTo>
                  <a:lnTo>
                    <a:pt x="1088" y="399"/>
                  </a:lnTo>
                  <a:lnTo>
                    <a:pt x="1088" y="415"/>
                  </a:lnTo>
                  <a:lnTo>
                    <a:pt x="1089" y="429"/>
                  </a:lnTo>
                  <a:lnTo>
                    <a:pt x="1091" y="443"/>
                  </a:lnTo>
                  <a:lnTo>
                    <a:pt x="1095" y="456"/>
                  </a:lnTo>
                  <a:lnTo>
                    <a:pt x="1098" y="467"/>
                  </a:lnTo>
                  <a:lnTo>
                    <a:pt x="1101" y="478"/>
                  </a:lnTo>
                  <a:lnTo>
                    <a:pt x="1106" y="487"/>
                  </a:lnTo>
                  <a:lnTo>
                    <a:pt x="1111" y="497"/>
                  </a:lnTo>
                  <a:lnTo>
                    <a:pt x="1117" y="504"/>
                  </a:lnTo>
                  <a:lnTo>
                    <a:pt x="1123" y="510"/>
                  </a:lnTo>
                  <a:lnTo>
                    <a:pt x="1130" y="516"/>
                  </a:lnTo>
                  <a:lnTo>
                    <a:pt x="1138" y="521"/>
                  </a:lnTo>
                  <a:lnTo>
                    <a:pt x="1146" y="524"/>
                  </a:lnTo>
                  <a:lnTo>
                    <a:pt x="1156" y="527"/>
                  </a:lnTo>
                  <a:lnTo>
                    <a:pt x="1165" y="528"/>
                  </a:lnTo>
                  <a:lnTo>
                    <a:pt x="1174" y="529"/>
                  </a:lnTo>
                  <a:close/>
                  <a:moveTo>
                    <a:pt x="1747" y="168"/>
                  </a:moveTo>
                  <a:lnTo>
                    <a:pt x="1765" y="169"/>
                  </a:lnTo>
                  <a:lnTo>
                    <a:pt x="1782" y="173"/>
                  </a:lnTo>
                  <a:lnTo>
                    <a:pt x="1799" y="177"/>
                  </a:lnTo>
                  <a:lnTo>
                    <a:pt x="1815" y="183"/>
                  </a:lnTo>
                  <a:lnTo>
                    <a:pt x="1828" y="192"/>
                  </a:lnTo>
                  <a:lnTo>
                    <a:pt x="1842" y="201"/>
                  </a:lnTo>
                  <a:lnTo>
                    <a:pt x="1856" y="213"/>
                  </a:lnTo>
                  <a:lnTo>
                    <a:pt x="1867" y="226"/>
                  </a:lnTo>
                  <a:lnTo>
                    <a:pt x="1873" y="234"/>
                  </a:lnTo>
                  <a:lnTo>
                    <a:pt x="1878" y="242"/>
                  </a:lnTo>
                  <a:lnTo>
                    <a:pt x="1883" y="250"/>
                  </a:lnTo>
                  <a:lnTo>
                    <a:pt x="1887" y="259"/>
                  </a:lnTo>
                  <a:lnTo>
                    <a:pt x="1895" y="278"/>
                  </a:lnTo>
                  <a:lnTo>
                    <a:pt x="1902" y="298"/>
                  </a:lnTo>
                  <a:lnTo>
                    <a:pt x="1906" y="320"/>
                  </a:lnTo>
                  <a:lnTo>
                    <a:pt x="1910" y="343"/>
                  </a:lnTo>
                  <a:lnTo>
                    <a:pt x="1913" y="368"/>
                  </a:lnTo>
                  <a:lnTo>
                    <a:pt x="1914" y="396"/>
                  </a:lnTo>
                  <a:lnTo>
                    <a:pt x="1913" y="423"/>
                  </a:lnTo>
                  <a:lnTo>
                    <a:pt x="1910" y="448"/>
                  </a:lnTo>
                  <a:lnTo>
                    <a:pt x="1906" y="472"/>
                  </a:lnTo>
                  <a:lnTo>
                    <a:pt x="1901" y="495"/>
                  </a:lnTo>
                  <a:lnTo>
                    <a:pt x="1895" y="515"/>
                  </a:lnTo>
                  <a:lnTo>
                    <a:pt x="1886" y="533"/>
                  </a:lnTo>
                  <a:lnTo>
                    <a:pt x="1882" y="543"/>
                  </a:lnTo>
                  <a:lnTo>
                    <a:pt x="1877" y="550"/>
                  </a:lnTo>
                  <a:lnTo>
                    <a:pt x="1872" y="559"/>
                  </a:lnTo>
                  <a:lnTo>
                    <a:pt x="1865" y="566"/>
                  </a:lnTo>
                  <a:lnTo>
                    <a:pt x="1854" y="580"/>
                  </a:lnTo>
                  <a:lnTo>
                    <a:pt x="1840" y="591"/>
                  </a:lnTo>
                  <a:lnTo>
                    <a:pt x="1826" y="602"/>
                  </a:lnTo>
                  <a:lnTo>
                    <a:pt x="1812" y="610"/>
                  </a:lnTo>
                  <a:lnTo>
                    <a:pt x="1796" y="617"/>
                  </a:lnTo>
                  <a:lnTo>
                    <a:pt x="1779" y="621"/>
                  </a:lnTo>
                  <a:lnTo>
                    <a:pt x="1762" y="624"/>
                  </a:lnTo>
                  <a:lnTo>
                    <a:pt x="1744" y="625"/>
                  </a:lnTo>
                  <a:lnTo>
                    <a:pt x="1733" y="624"/>
                  </a:lnTo>
                  <a:lnTo>
                    <a:pt x="1721" y="624"/>
                  </a:lnTo>
                  <a:lnTo>
                    <a:pt x="1712" y="622"/>
                  </a:lnTo>
                  <a:lnTo>
                    <a:pt x="1701" y="620"/>
                  </a:lnTo>
                  <a:lnTo>
                    <a:pt x="1693" y="618"/>
                  </a:lnTo>
                  <a:lnTo>
                    <a:pt x="1683" y="614"/>
                  </a:lnTo>
                  <a:lnTo>
                    <a:pt x="1676" y="611"/>
                  </a:lnTo>
                  <a:lnTo>
                    <a:pt x="1669" y="607"/>
                  </a:lnTo>
                  <a:lnTo>
                    <a:pt x="1655" y="599"/>
                  </a:lnTo>
                  <a:lnTo>
                    <a:pt x="1643" y="589"/>
                  </a:lnTo>
                  <a:lnTo>
                    <a:pt x="1632" y="579"/>
                  </a:lnTo>
                  <a:lnTo>
                    <a:pt x="1622" y="568"/>
                  </a:lnTo>
                  <a:lnTo>
                    <a:pt x="1616" y="568"/>
                  </a:lnTo>
                  <a:lnTo>
                    <a:pt x="1619" y="585"/>
                  </a:lnTo>
                  <a:lnTo>
                    <a:pt x="1621" y="601"/>
                  </a:lnTo>
                  <a:lnTo>
                    <a:pt x="1622" y="618"/>
                  </a:lnTo>
                  <a:lnTo>
                    <a:pt x="1622" y="632"/>
                  </a:lnTo>
                  <a:lnTo>
                    <a:pt x="1622" y="810"/>
                  </a:lnTo>
                  <a:lnTo>
                    <a:pt x="1502" y="810"/>
                  </a:lnTo>
                  <a:lnTo>
                    <a:pt x="1502" y="177"/>
                  </a:lnTo>
                  <a:lnTo>
                    <a:pt x="1600" y="177"/>
                  </a:lnTo>
                  <a:lnTo>
                    <a:pt x="1617" y="234"/>
                  </a:lnTo>
                  <a:lnTo>
                    <a:pt x="1622" y="234"/>
                  </a:lnTo>
                  <a:lnTo>
                    <a:pt x="1632" y="221"/>
                  </a:lnTo>
                  <a:lnTo>
                    <a:pt x="1643" y="209"/>
                  </a:lnTo>
                  <a:lnTo>
                    <a:pt x="1656" y="198"/>
                  </a:lnTo>
                  <a:lnTo>
                    <a:pt x="1670" y="188"/>
                  </a:lnTo>
                  <a:lnTo>
                    <a:pt x="1678" y="184"/>
                  </a:lnTo>
                  <a:lnTo>
                    <a:pt x="1687" y="180"/>
                  </a:lnTo>
                  <a:lnTo>
                    <a:pt x="1695" y="177"/>
                  </a:lnTo>
                  <a:lnTo>
                    <a:pt x="1704" y="174"/>
                  </a:lnTo>
                  <a:lnTo>
                    <a:pt x="1714" y="172"/>
                  </a:lnTo>
                  <a:lnTo>
                    <a:pt x="1724" y="171"/>
                  </a:lnTo>
                  <a:lnTo>
                    <a:pt x="1736" y="169"/>
                  </a:lnTo>
                  <a:lnTo>
                    <a:pt x="1747" y="168"/>
                  </a:lnTo>
                  <a:close/>
                  <a:moveTo>
                    <a:pt x="1709" y="265"/>
                  </a:moveTo>
                  <a:lnTo>
                    <a:pt x="1697" y="265"/>
                  </a:lnTo>
                  <a:lnTo>
                    <a:pt x="1688" y="266"/>
                  </a:lnTo>
                  <a:lnTo>
                    <a:pt x="1678" y="268"/>
                  </a:lnTo>
                  <a:lnTo>
                    <a:pt x="1669" y="272"/>
                  </a:lnTo>
                  <a:lnTo>
                    <a:pt x="1661" y="276"/>
                  </a:lnTo>
                  <a:lnTo>
                    <a:pt x="1654" y="281"/>
                  </a:lnTo>
                  <a:lnTo>
                    <a:pt x="1649" y="287"/>
                  </a:lnTo>
                  <a:lnTo>
                    <a:pt x="1643" y="294"/>
                  </a:lnTo>
                  <a:lnTo>
                    <a:pt x="1639" y="301"/>
                  </a:lnTo>
                  <a:lnTo>
                    <a:pt x="1635" y="310"/>
                  </a:lnTo>
                  <a:lnTo>
                    <a:pt x="1632" y="320"/>
                  </a:lnTo>
                  <a:lnTo>
                    <a:pt x="1629" y="330"/>
                  </a:lnTo>
                  <a:lnTo>
                    <a:pt x="1627" y="342"/>
                  </a:lnTo>
                  <a:lnTo>
                    <a:pt x="1624" y="355"/>
                  </a:lnTo>
                  <a:lnTo>
                    <a:pt x="1623" y="368"/>
                  </a:lnTo>
                  <a:lnTo>
                    <a:pt x="1622" y="382"/>
                  </a:lnTo>
                  <a:lnTo>
                    <a:pt x="1622" y="396"/>
                  </a:lnTo>
                  <a:lnTo>
                    <a:pt x="1623" y="410"/>
                  </a:lnTo>
                  <a:lnTo>
                    <a:pt x="1623" y="425"/>
                  </a:lnTo>
                  <a:lnTo>
                    <a:pt x="1626" y="439"/>
                  </a:lnTo>
                  <a:lnTo>
                    <a:pt x="1628" y="451"/>
                  </a:lnTo>
                  <a:lnTo>
                    <a:pt x="1630" y="463"/>
                  </a:lnTo>
                  <a:lnTo>
                    <a:pt x="1633" y="473"/>
                  </a:lnTo>
                  <a:lnTo>
                    <a:pt x="1637" y="484"/>
                  </a:lnTo>
                  <a:lnTo>
                    <a:pt x="1641" y="492"/>
                  </a:lnTo>
                  <a:lnTo>
                    <a:pt x="1647" y="501"/>
                  </a:lnTo>
                  <a:lnTo>
                    <a:pt x="1653" y="508"/>
                  </a:lnTo>
                  <a:lnTo>
                    <a:pt x="1660" y="513"/>
                  </a:lnTo>
                  <a:lnTo>
                    <a:pt x="1669" y="519"/>
                  </a:lnTo>
                  <a:lnTo>
                    <a:pt x="1677" y="522"/>
                  </a:lnTo>
                  <a:lnTo>
                    <a:pt x="1688" y="525"/>
                  </a:lnTo>
                  <a:lnTo>
                    <a:pt x="1698" y="526"/>
                  </a:lnTo>
                  <a:lnTo>
                    <a:pt x="1711" y="527"/>
                  </a:lnTo>
                  <a:lnTo>
                    <a:pt x="1720" y="526"/>
                  </a:lnTo>
                  <a:lnTo>
                    <a:pt x="1730" y="525"/>
                  </a:lnTo>
                  <a:lnTo>
                    <a:pt x="1738" y="522"/>
                  </a:lnTo>
                  <a:lnTo>
                    <a:pt x="1746" y="519"/>
                  </a:lnTo>
                  <a:lnTo>
                    <a:pt x="1754" y="513"/>
                  </a:lnTo>
                  <a:lnTo>
                    <a:pt x="1760" y="508"/>
                  </a:lnTo>
                  <a:lnTo>
                    <a:pt x="1765" y="501"/>
                  </a:lnTo>
                  <a:lnTo>
                    <a:pt x="1771" y="492"/>
                  </a:lnTo>
                  <a:lnTo>
                    <a:pt x="1776" y="484"/>
                  </a:lnTo>
                  <a:lnTo>
                    <a:pt x="1780" y="473"/>
                  </a:lnTo>
                  <a:lnTo>
                    <a:pt x="1783" y="463"/>
                  </a:lnTo>
                  <a:lnTo>
                    <a:pt x="1785" y="451"/>
                  </a:lnTo>
                  <a:lnTo>
                    <a:pt x="1789" y="439"/>
                  </a:lnTo>
                  <a:lnTo>
                    <a:pt x="1790" y="425"/>
                  </a:lnTo>
                  <a:lnTo>
                    <a:pt x="1791" y="410"/>
                  </a:lnTo>
                  <a:lnTo>
                    <a:pt x="1791" y="395"/>
                  </a:lnTo>
                  <a:lnTo>
                    <a:pt x="1791" y="379"/>
                  </a:lnTo>
                  <a:lnTo>
                    <a:pt x="1790" y="364"/>
                  </a:lnTo>
                  <a:lnTo>
                    <a:pt x="1787" y="350"/>
                  </a:lnTo>
                  <a:lnTo>
                    <a:pt x="1785" y="338"/>
                  </a:lnTo>
                  <a:lnTo>
                    <a:pt x="1783" y="326"/>
                  </a:lnTo>
                  <a:lnTo>
                    <a:pt x="1779" y="316"/>
                  </a:lnTo>
                  <a:lnTo>
                    <a:pt x="1775" y="306"/>
                  </a:lnTo>
                  <a:lnTo>
                    <a:pt x="1771" y="297"/>
                  </a:lnTo>
                  <a:lnTo>
                    <a:pt x="1764" y="289"/>
                  </a:lnTo>
                  <a:lnTo>
                    <a:pt x="1759" y="283"/>
                  </a:lnTo>
                  <a:lnTo>
                    <a:pt x="1752" y="278"/>
                  </a:lnTo>
                  <a:lnTo>
                    <a:pt x="1744" y="273"/>
                  </a:lnTo>
                  <a:lnTo>
                    <a:pt x="1737" y="269"/>
                  </a:lnTo>
                  <a:lnTo>
                    <a:pt x="1728" y="266"/>
                  </a:lnTo>
                  <a:lnTo>
                    <a:pt x="1719" y="265"/>
                  </a:lnTo>
                  <a:lnTo>
                    <a:pt x="1709" y="265"/>
                  </a:lnTo>
                  <a:close/>
                  <a:moveTo>
                    <a:pt x="2411" y="396"/>
                  </a:moveTo>
                  <a:lnTo>
                    <a:pt x="2410" y="423"/>
                  </a:lnTo>
                  <a:lnTo>
                    <a:pt x="2408" y="447"/>
                  </a:lnTo>
                  <a:lnTo>
                    <a:pt x="2406" y="460"/>
                  </a:lnTo>
                  <a:lnTo>
                    <a:pt x="2403" y="471"/>
                  </a:lnTo>
                  <a:lnTo>
                    <a:pt x="2400" y="482"/>
                  </a:lnTo>
                  <a:lnTo>
                    <a:pt x="2396" y="492"/>
                  </a:lnTo>
                  <a:lnTo>
                    <a:pt x="2393" y="503"/>
                  </a:lnTo>
                  <a:lnTo>
                    <a:pt x="2389" y="513"/>
                  </a:lnTo>
                  <a:lnTo>
                    <a:pt x="2384" y="523"/>
                  </a:lnTo>
                  <a:lnTo>
                    <a:pt x="2378" y="532"/>
                  </a:lnTo>
                  <a:lnTo>
                    <a:pt x="2373" y="541"/>
                  </a:lnTo>
                  <a:lnTo>
                    <a:pt x="2367" y="549"/>
                  </a:lnTo>
                  <a:lnTo>
                    <a:pt x="2361" y="558"/>
                  </a:lnTo>
                  <a:lnTo>
                    <a:pt x="2353" y="565"/>
                  </a:lnTo>
                  <a:lnTo>
                    <a:pt x="2346" y="572"/>
                  </a:lnTo>
                  <a:lnTo>
                    <a:pt x="2338" y="579"/>
                  </a:lnTo>
                  <a:lnTo>
                    <a:pt x="2331" y="585"/>
                  </a:lnTo>
                  <a:lnTo>
                    <a:pt x="2323" y="591"/>
                  </a:lnTo>
                  <a:lnTo>
                    <a:pt x="2313" y="597"/>
                  </a:lnTo>
                  <a:lnTo>
                    <a:pt x="2305" y="601"/>
                  </a:lnTo>
                  <a:lnTo>
                    <a:pt x="2295" y="606"/>
                  </a:lnTo>
                  <a:lnTo>
                    <a:pt x="2286" y="609"/>
                  </a:lnTo>
                  <a:lnTo>
                    <a:pt x="2275" y="613"/>
                  </a:lnTo>
                  <a:lnTo>
                    <a:pt x="2266" y="617"/>
                  </a:lnTo>
                  <a:lnTo>
                    <a:pt x="2255" y="619"/>
                  </a:lnTo>
                  <a:lnTo>
                    <a:pt x="2244" y="621"/>
                  </a:lnTo>
                  <a:lnTo>
                    <a:pt x="2222" y="624"/>
                  </a:lnTo>
                  <a:lnTo>
                    <a:pt x="2198" y="625"/>
                  </a:lnTo>
                  <a:lnTo>
                    <a:pt x="2182" y="624"/>
                  </a:lnTo>
                  <a:lnTo>
                    <a:pt x="2167" y="623"/>
                  </a:lnTo>
                  <a:lnTo>
                    <a:pt x="2153" y="621"/>
                  </a:lnTo>
                  <a:lnTo>
                    <a:pt x="2140" y="618"/>
                  </a:lnTo>
                  <a:lnTo>
                    <a:pt x="2126" y="614"/>
                  </a:lnTo>
                  <a:lnTo>
                    <a:pt x="2112" y="609"/>
                  </a:lnTo>
                  <a:lnTo>
                    <a:pt x="2100" y="604"/>
                  </a:lnTo>
                  <a:lnTo>
                    <a:pt x="2088" y="598"/>
                  </a:lnTo>
                  <a:lnTo>
                    <a:pt x="2077" y="591"/>
                  </a:lnTo>
                  <a:lnTo>
                    <a:pt x="2065" y="583"/>
                  </a:lnTo>
                  <a:lnTo>
                    <a:pt x="2056" y="574"/>
                  </a:lnTo>
                  <a:lnTo>
                    <a:pt x="2045" y="565"/>
                  </a:lnTo>
                  <a:lnTo>
                    <a:pt x="2037" y="556"/>
                  </a:lnTo>
                  <a:lnTo>
                    <a:pt x="2028" y="544"/>
                  </a:lnTo>
                  <a:lnTo>
                    <a:pt x="2020" y="532"/>
                  </a:lnTo>
                  <a:lnTo>
                    <a:pt x="2012" y="520"/>
                  </a:lnTo>
                  <a:lnTo>
                    <a:pt x="2006" y="507"/>
                  </a:lnTo>
                  <a:lnTo>
                    <a:pt x="2001" y="493"/>
                  </a:lnTo>
                  <a:lnTo>
                    <a:pt x="1997" y="479"/>
                  </a:lnTo>
                  <a:lnTo>
                    <a:pt x="1992" y="464"/>
                  </a:lnTo>
                  <a:lnTo>
                    <a:pt x="1989" y="448"/>
                  </a:lnTo>
                  <a:lnTo>
                    <a:pt x="1987" y="431"/>
                  </a:lnTo>
                  <a:lnTo>
                    <a:pt x="1986" y="414"/>
                  </a:lnTo>
                  <a:lnTo>
                    <a:pt x="1985" y="396"/>
                  </a:lnTo>
                  <a:lnTo>
                    <a:pt x="1986" y="369"/>
                  </a:lnTo>
                  <a:lnTo>
                    <a:pt x="1989" y="344"/>
                  </a:lnTo>
                  <a:lnTo>
                    <a:pt x="1991" y="333"/>
                  </a:lnTo>
                  <a:lnTo>
                    <a:pt x="1994" y="321"/>
                  </a:lnTo>
                  <a:lnTo>
                    <a:pt x="1997" y="309"/>
                  </a:lnTo>
                  <a:lnTo>
                    <a:pt x="2000" y="299"/>
                  </a:lnTo>
                  <a:lnTo>
                    <a:pt x="2004" y="288"/>
                  </a:lnTo>
                  <a:lnTo>
                    <a:pt x="2008" y="279"/>
                  </a:lnTo>
                  <a:lnTo>
                    <a:pt x="2012" y="269"/>
                  </a:lnTo>
                  <a:lnTo>
                    <a:pt x="2018" y="260"/>
                  </a:lnTo>
                  <a:lnTo>
                    <a:pt x="2023" y="252"/>
                  </a:lnTo>
                  <a:lnTo>
                    <a:pt x="2029" y="243"/>
                  </a:lnTo>
                  <a:lnTo>
                    <a:pt x="2036" y="236"/>
                  </a:lnTo>
                  <a:lnTo>
                    <a:pt x="2043" y="227"/>
                  </a:lnTo>
                  <a:lnTo>
                    <a:pt x="2050" y="221"/>
                  </a:lnTo>
                  <a:lnTo>
                    <a:pt x="2058" y="214"/>
                  </a:lnTo>
                  <a:lnTo>
                    <a:pt x="2065" y="207"/>
                  </a:lnTo>
                  <a:lnTo>
                    <a:pt x="2073" y="202"/>
                  </a:lnTo>
                  <a:lnTo>
                    <a:pt x="2083" y="197"/>
                  </a:lnTo>
                  <a:lnTo>
                    <a:pt x="2091" y="192"/>
                  </a:lnTo>
                  <a:lnTo>
                    <a:pt x="2101" y="187"/>
                  </a:lnTo>
                  <a:lnTo>
                    <a:pt x="2110" y="183"/>
                  </a:lnTo>
                  <a:lnTo>
                    <a:pt x="2121" y="180"/>
                  </a:lnTo>
                  <a:lnTo>
                    <a:pt x="2130" y="177"/>
                  </a:lnTo>
                  <a:lnTo>
                    <a:pt x="2142" y="175"/>
                  </a:lnTo>
                  <a:lnTo>
                    <a:pt x="2152" y="173"/>
                  </a:lnTo>
                  <a:lnTo>
                    <a:pt x="2175" y="169"/>
                  </a:lnTo>
                  <a:lnTo>
                    <a:pt x="2200" y="168"/>
                  </a:lnTo>
                  <a:lnTo>
                    <a:pt x="2214" y="169"/>
                  </a:lnTo>
                  <a:lnTo>
                    <a:pt x="2230" y="171"/>
                  </a:lnTo>
                  <a:lnTo>
                    <a:pt x="2244" y="173"/>
                  </a:lnTo>
                  <a:lnTo>
                    <a:pt x="2257" y="176"/>
                  </a:lnTo>
                  <a:lnTo>
                    <a:pt x="2271" y="179"/>
                  </a:lnTo>
                  <a:lnTo>
                    <a:pt x="2285" y="184"/>
                  </a:lnTo>
                  <a:lnTo>
                    <a:pt x="2296" y="189"/>
                  </a:lnTo>
                  <a:lnTo>
                    <a:pt x="2309" y="196"/>
                  </a:lnTo>
                  <a:lnTo>
                    <a:pt x="2321" y="202"/>
                  </a:lnTo>
                  <a:lnTo>
                    <a:pt x="2331" y="210"/>
                  </a:lnTo>
                  <a:lnTo>
                    <a:pt x="2342" y="219"/>
                  </a:lnTo>
                  <a:lnTo>
                    <a:pt x="2351" y="228"/>
                  </a:lnTo>
                  <a:lnTo>
                    <a:pt x="2361" y="238"/>
                  </a:lnTo>
                  <a:lnTo>
                    <a:pt x="2369" y="248"/>
                  </a:lnTo>
                  <a:lnTo>
                    <a:pt x="2376" y="260"/>
                  </a:lnTo>
                  <a:lnTo>
                    <a:pt x="2384" y="273"/>
                  </a:lnTo>
                  <a:lnTo>
                    <a:pt x="2390" y="285"/>
                  </a:lnTo>
                  <a:lnTo>
                    <a:pt x="2396" y="299"/>
                  </a:lnTo>
                  <a:lnTo>
                    <a:pt x="2400" y="314"/>
                  </a:lnTo>
                  <a:lnTo>
                    <a:pt x="2405" y="328"/>
                  </a:lnTo>
                  <a:lnTo>
                    <a:pt x="2407" y="344"/>
                  </a:lnTo>
                  <a:lnTo>
                    <a:pt x="2410" y="361"/>
                  </a:lnTo>
                  <a:lnTo>
                    <a:pt x="2411" y="378"/>
                  </a:lnTo>
                  <a:lnTo>
                    <a:pt x="2411" y="396"/>
                  </a:lnTo>
                  <a:close/>
                  <a:moveTo>
                    <a:pt x="2108" y="396"/>
                  </a:moveTo>
                  <a:lnTo>
                    <a:pt x="2108" y="411"/>
                  </a:lnTo>
                  <a:lnTo>
                    <a:pt x="2109" y="426"/>
                  </a:lnTo>
                  <a:lnTo>
                    <a:pt x="2111" y="441"/>
                  </a:lnTo>
                  <a:lnTo>
                    <a:pt x="2113" y="454"/>
                  </a:lnTo>
                  <a:lnTo>
                    <a:pt x="2117" y="465"/>
                  </a:lnTo>
                  <a:lnTo>
                    <a:pt x="2120" y="476"/>
                  </a:lnTo>
                  <a:lnTo>
                    <a:pt x="2124" y="486"/>
                  </a:lnTo>
                  <a:lnTo>
                    <a:pt x="2129" y="495"/>
                  </a:lnTo>
                  <a:lnTo>
                    <a:pt x="2134" y="502"/>
                  </a:lnTo>
                  <a:lnTo>
                    <a:pt x="2142" y="509"/>
                  </a:lnTo>
                  <a:lnTo>
                    <a:pt x="2149" y="515"/>
                  </a:lnTo>
                  <a:lnTo>
                    <a:pt x="2158" y="520"/>
                  </a:lnTo>
                  <a:lnTo>
                    <a:pt x="2166" y="523"/>
                  </a:lnTo>
                  <a:lnTo>
                    <a:pt x="2177" y="526"/>
                  </a:lnTo>
                  <a:lnTo>
                    <a:pt x="2187" y="527"/>
                  </a:lnTo>
                  <a:lnTo>
                    <a:pt x="2199" y="528"/>
                  </a:lnTo>
                  <a:lnTo>
                    <a:pt x="2210" y="527"/>
                  </a:lnTo>
                  <a:lnTo>
                    <a:pt x="2221" y="526"/>
                  </a:lnTo>
                  <a:lnTo>
                    <a:pt x="2231" y="523"/>
                  </a:lnTo>
                  <a:lnTo>
                    <a:pt x="2240" y="520"/>
                  </a:lnTo>
                  <a:lnTo>
                    <a:pt x="2248" y="515"/>
                  </a:lnTo>
                  <a:lnTo>
                    <a:pt x="2255" y="509"/>
                  </a:lnTo>
                  <a:lnTo>
                    <a:pt x="2262" y="502"/>
                  </a:lnTo>
                  <a:lnTo>
                    <a:pt x="2268" y="495"/>
                  </a:lnTo>
                  <a:lnTo>
                    <a:pt x="2272" y="486"/>
                  </a:lnTo>
                  <a:lnTo>
                    <a:pt x="2276" y="476"/>
                  </a:lnTo>
                  <a:lnTo>
                    <a:pt x="2281" y="465"/>
                  </a:lnTo>
                  <a:lnTo>
                    <a:pt x="2284" y="454"/>
                  </a:lnTo>
                  <a:lnTo>
                    <a:pt x="2286" y="441"/>
                  </a:lnTo>
                  <a:lnTo>
                    <a:pt x="2288" y="426"/>
                  </a:lnTo>
                  <a:lnTo>
                    <a:pt x="2289" y="411"/>
                  </a:lnTo>
                  <a:lnTo>
                    <a:pt x="2289" y="396"/>
                  </a:lnTo>
                  <a:lnTo>
                    <a:pt x="2289" y="380"/>
                  </a:lnTo>
                  <a:lnTo>
                    <a:pt x="2288" y="365"/>
                  </a:lnTo>
                  <a:lnTo>
                    <a:pt x="2286" y="351"/>
                  </a:lnTo>
                  <a:lnTo>
                    <a:pt x="2284" y="339"/>
                  </a:lnTo>
                  <a:lnTo>
                    <a:pt x="2281" y="327"/>
                  </a:lnTo>
                  <a:lnTo>
                    <a:pt x="2276" y="317"/>
                  </a:lnTo>
                  <a:lnTo>
                    <a:pt x="2272" y="307"/>
                  </a:lnTo>
                  <a:lnTo>
                    <a:pt x="2268" y="298"/>
                  </a:lnTo>
                  <a:lnTo>
                    <a:pt x="2262" y="290"/>
                  </a:lnTo>
                  <a:lnTo>
                    <a:pt x="2255" y="284"/>
                  </a:lnTo>
                  <a:lnTo>
                    <a:pt x="2248" y="278"/>
                  </a:lnTo>
                  <a:lnTo>
                    <a:pt x="2240" y="274"/>
                  </a:lnTo>
                  <a:lnTo>
                    <a:pt x="2230" y="270"/>
                  </a:lnTo>
                  <a:lnTo>
                    <a:pt x="2221" y="267"/>
                  </a:lnTo>
                  <a:lnTo>
                    <a:pt x="2209" y="266"/>
                  </a:lnTo>
                  <a:lnTo>
                    <a:pt x="2198" y="265"/>
                  </a:lnTo>
                  <a:lnTo>
                    <a:pt x="2186" y="266"/>
                  </a:lnTo>
                  <a:lnTo>
                    <a:pt x="2175" y="267"/>
                  </a:lnTo>
                  <a:lnTo>
                    <a:pt x="2166" y="270"/>
                  </a:lnTo>
                  <a:lnTo>
                    <a:pt x="2157" y="274"/>
                  </a:lnTo>
                  <a:lnTo>
                    <a:pt x="2149" y="278"/>
                  </a:lnTo>
                  <a:lnTo>
                    <a:pt x="2142" y="284"/>
                  </a:lnTo>
                  <a:lnTo>
                    <a:pt x="2134" y="290"/>
                  </a:lnTo>
                  <a:lnTo>
                    <a:pt x="2129" y="298"/>
                  </a:lnTo>
                  <a:lnTo>
                    <a:pt x="2124" y="307"/>
                  </a:lnTo>
                  <a:lnTo>
                    <a:pt x="2120" y="317"/>
                  </a:lnTo>
                  <a:lnTo>
                    <a:pt x="2117" y="327"/>
                  </a:lnTo>
                  <a:lnTo>
                    <a:pt x="2113" y="339"/>
                  </a:lnTo>
                  <a:lnTo>
                    <a:pt x="2111" y="351"/>
                  </a:lnTo>
                  <a:lnTo>
                    <a:pt x="2109" y="365"/>
                  </a:lnTo>
                  <a:lnTo>
                    <a:pt x="2108" y="380"/>
                  </a:lnTo>
                  <a:lnTo>
                    <a:pt x="2108" y="396"/>
                  </a:lnTo>
                  <a:close/>
                  <a:moveTo>
                    <a:pt x="2756" y="168"/>
                  </a:moveTo>
                  <a:lnTo>
                    <a:pt x="2765" y="169"/>
                  </a:lnTo>
                  <a:lnTo>
                    <a:pt x="2777" y="169"/>
                  </a:lnTo>
                  <a:lnTo>
                    <a:pt x="2787" y="171"/>
                  </a:lnTo>
                  <a:lnTo>
                    <a:pt x="2796" y="173"/>
                  </a:lnTo>
                  <a:lnTo>
                    <a:pt x="2787" y="285"/>
                  </a:lnTo>
                  <a:lnTo>
                    <a:pt x="2780" y="283"/>
                  </a:lnTo>
                  <a:lnTo>
                    <a:pt x="2771" y="282"/>
                  </a:lnTo>
                  <a:lnTo>
                    <a:pt x="2760" y="281"/>
                  </a:lnTo>
                  <a:lnTo>
                    <a:pt x="2752" y="281"/>
                  </a:lnTo>
                  <a:lnTo>
                    <a:pt x="2736" y="281"/>
                  </a:lnTo>
                  <a:lnTo>
                    <a:pt x="2721" y="283"/>
                  </a:lnTo>
                  <a:lnTo>
                    <a:pt x="2708" y="287"/>
                  </a:lnTo>
                  <a:lnTo>
                    <a:pt x="2693" y="291"/>
                  </a:lnTo>
                  <a:lnTo>
                    <a:pt x="2685" y="295"/>
                  </a:lnTo>
                  <a:lnTo>
                    <a:pt x="2679" y="298"/>
                  </a:lnTo>
                  <a:lnTo>
                    <a:pt x="2673" y="302"/>
                  </a:lnTo>
                  <a:lnTo>
                    <a:pt x="2668" y="306"/>
                  </a:lnTo>
                  <a:lnTo>
                    <a:pt x="2662" y="310"/>
                  </a:lnTo>
                  <a:lnTo>
                    <a:pt x="2657" y="316"/>
                  </a:lnTo>
                  <a:lnTo>
                    <a:pt x="2652" y="321"/>
                  </a:lnTo>
                  <a:lnTo>
                    <a:pt x="2648" y="326"/>
                  </a:lnTo>
                  <a:lnTo>
                    <a:pt x="2643" y="333"/>
                  </a:lnTo>
                  <a:lnTo>
                    <a:pt x="2640" y="340"/>
                  </a:lnTo>
                  <a:lnTo>
                    <a:pt x="2637" y="347"/>
                  </a:lnTo>
                  <a:lnTo>
                    <a:pt x="2634" y="356"/>
                  </a:lnTo>
                  <a:lnTo>
                    <a:pt x="2633" y="364"/>
                  </a:lnTo>
                  <a:lnTo>
                    <a:pt x="2631" y="373"/>
                  </a:lnTo>
                  <a:lnTo>
                    <a:pt x="2631" y="383"/>
                  </a:lnTo>
                  <a:lnTo>
                    <a:pt x="2630" y="392"/>
                  </a:lnTo>
                  <a:lnTo>
                    <a:pt x="2630" y="617"/>
                  </a:lnTo>
                  <a:lnTo>
                    <a:pt x="2510" y="617"/>
                  </a:lnTo>
                  <a:lnTo>
                    <a:pt x="2510" y="177"/>
                  </a:lnTo>
                  <a:lnTo>
                    <a:pt x="2601" y="177"/>
                  </a:lnTo>
                  <a:lnTo>
                    <a:pt x="2619" y="252"/>
                  </a:lnTo>
                  <a:lnTo>
                    <a:pt x="2624" y="252"/>
                  </a:lnTo>
                  <a:lnTo>
                    <a:pt x="2630" y="243"/>
                  </a:lnTo>
                  <a:lnTo>
                    <a:pt x="2635" y="235"/>
                  </a:lnTo>
                  <a:lnTo>
                    <a:pt x="2641" y="227"/>
                  </a:lnTo>
                  <a:lnTo>
                    <a:pt x="2648" y="220"/>
                  </a:lnTo>
                  <a:lnTo>
                    <a:pt x="2654" y="213"/>
                  </a:lnTo>
                  <a:lnTo>
                    <a:pt x="2661" y="205"/>
                  </a:lnTo>
                  <a:lnTo>
                    <a:pt x="2670" y="199"/>
                  </a:lnTo>
                  <a:lnTo>
                    <a:pt x="2677" y="193"/>
                  </a:lnTo>
                  <a:lnTo>
                    <a:pt x="2686" y="187"/>
                  </a:lnTo>
                  <a:lnTo>
                    <a:pt x="2695" y="182"/>
                  </a:lnTo>
                  <a:lnTo>
                    <a:pt x="2704" y="178"/>
                  </a:lnTo>
                  <a:lnTo>
                    <a:pt x="2714" y="175"/>
                  </a:lnTo>
                  <a:lnTo>
                    <a:pt x="2723" y="173"/>
                  </a:lnTo>
                  <a:lnTo>
                    <a:pt x="2734" y="171"/>
                  </a:lnTo>
                  <a:lnTo>
                    <a:pt x="2744" y="169"/>
                  </a:lnTo>
                  <a:lnTo>
                    <a:pt x="2756" y="168"/>
                  </a:lnTo>
                  <a:close/>
                  <a:moveTo>
                    <a:pt x="3040" y="168"/>
                  </a:moveTo>
                  <a:lnTo>
                    <a:pt x="3061" y="168"/>
                  </a:lnTo>
                  <a:lnTo>
                    <a:pt x="3081" y="171"/>
                  </a:lnTo>
                  <a:lnTo>
                    <a:pt x="3100" y="174"/>
                  </a:lnTo>
                  <a:lnTo>
                    <a:pt x="3118" y="178"/>
                  </a:lnTo>
                  <a:lnTo>
                    <a:pt x="3134" y="183"/>
                  </a:lnTo>
                  <a:lnTo>
                    <a:pt x="3149" y="189"/>
                  </a:lnTo>
                  <a:lnTo>
                    <a:pt x="3163" y="198"/>
                  </a:lnTo>
                  <a:lnTo>
                    <a:pt x="3175" y="206"/>
                  </a:lnTo>
                  <a:lnTo>
                    <a:pt x="3186" y="217"/>
                  </a:lnTo>
                  <a:lnTo>
                    <a:pt x="3195" y="228"/>
                  </a:lnTo>
                  <a:lnTo>
                    <a:pt x="3204" y="241"/>
                  </a:lnTo>
                  <a:lnTo>
                    <a:pt x="3210" y="255"/>
                  </a:lnTo>
                  <a:lnTo>
                    <a:pt x="3215" y="270"/>
                  </a:lnTo>
                  <a:lnTo>
                    <a:pt x="3220" y="286"/>
                  </a:lnTo>
                  <a:lnTo>
                    <a:pt x="3222" y="304"/>
                  </a:lnTo>
                  <a:lnTo>
                    <a:pt x="3222" y="323"/>
                  </a:lnTo>
                  <a:lnTo>
                    <a:pt x="3222" y="617"/>
                  </a:lnTo>
                  <a:lnTo>
                    <a:pt x="3139" y="617"/>
                  </a:lnTo>
                  <a:lnTo>
                    <a:pt x="3115" y="557"/>
                  </a:lnTo>
                  <a:lnTo>
                    <a:pt x="3112" y="557"/>
                  </a:lnTo>
                  <a:lnTo>
                    <a:pt x="3098" y="573"/>
                  </a:lnTo>
                  <a:lnTo>
                    <a:pt x="3083" y="587"/>
                  </a:lnTo>
                  <a:lnTo>
                    <a:pt x="3076" y="593"/>
                  </a:lnTo>
                  <a:lnTo>
                    <a:pt x="3068" y="599"/>
                  </a:lnTo>
                  <a:lnTo>
                    <a:pt x="3060" y="604"/>
                  </a:lnTo>
                  <a:lnTo>
                    <a:pt x="3052" y="608"/>
                  </a:lnTo>
                  <a:lnTo>
                    <a:pt x="3044" y="612"/>
                  </a:lnTo>
                  <a:lnTo>
                    <a:pt x="3036" y="616"/>
                  </a:lnTo>
                  <a:lnTo>
                    <a:pt x="3026" y="619"/>
                  </a:lnTo>
                  <a:lnTo>
                    <a:pt x="3016" y="621"/>
                  </a:lnTo>
                  <a:lnTo>
                    <a:pt x="3004" y="622"/>
                  </a:lnTo>
                  <a:lnTo>
                    <a:pt x="2992" y="624"/>
                  </a:lnTo>
                  <a:lnTo>
                    <a:pt x="2980" y="624"/>
                  </a:lnTo>
                  <a:lnTo>
                    <a:pt x="2966" y="625"/>
                  </a:lnTo>
                  <a:lnTo>
                    <a:pt x="2951" y="624"/>
                  </a:lnTo>
                  <a:lnTo>
                    <a:pt x="2938" y="623"/>
                  </a:lnTo>
                  <a:lnTo>
                    <a:pt x="2925" y="620"/>
                  </a:lnTo>
                  <a:lnTo>
                    <a:pt x="2913" y="616"/>
                  </a:lnTo>
                  <a:lnTo>
                    <a:pt x="2901" y="611"/>
                  </a:lnTo>
                  <a:lnTo>
                    <a:pt x="2889" y="605"/>
                  </a:lnTo>
                  <a:lnTo>
                    <a:pt x="2879" y="599"/>
                  </a:lnTo>
                  <a:lnTo>
                    <a:pt x="2869" y="590"/>
                  </a:lnTo>
                  <a:lnTo>
                    <a:pt x="2860" y="581"/>
                  </a:lnTo>
                  <a:lnTo>
                    <a:pt x="2852" y="571"/>
                  </a:lnTo>
                  <a:lnTo>
                    <a:pt x="2845" y="560"/>
                  </a:lnTo>
                  <a:lnTo>
                    <a:pt x="2840" y="547"/>
                  </a:lnTo>
                  <a:lnTo>
                    <a:pt x="2836" y="533"/>
                  </a:lnTo>
                  <a:lnTo>
                    <a:pt x="2833" y="519"/>
                  </a:lnTo>
                  <a:lnTo>
                    <a:pt x="2831" y="503"/>
                  </a:lnTo>
                  <a:lnTo>
                    <a:pt x="2831" y="485"/>
                  </a:lnTo>
                  <a:lnTo>
                    <a:pt x="2832" y="468"/>
                  </a:lnTo>
                  <a:lnTo>
                    <a:pt x="2834" y="452"/>
                  </a:lnTo>
                  <a:lnTo>
                    <a:pt x="2837" y="438"/>
                  </a:lnTo>
                  <a:lnTo>
                    <a:pt x="2842" y="424"/>
                  </a:lnTo>
                  <a:lnTo>
                    <a:pt x="2849" y="412"/>
                  </a:lnTo>
                  <a:lnTo>
                    <a:pt x="2858" y="401"/>
                  </a:lnTo>
                  <a:lnTo>
                    <a:pt x="2868" y="390"/>
                  </a:lnTo>
                  <a:lnTo>
                    <a:pt x="2880" y="382"/>
                  </a:lnTo>
                  <a:lnTo>
                    <a:pt x="2893" y="374"/>
                  </a:lnTo>
                  <a:lnTo>
                    <a:pt x="2907" y="367"/>
                  </a:lnTo>
                  <a:lnTo>
                    <a:pt x="2923" y="361"/>
                  </a:lnTo>
                  <a:lnTo>
                    <a:pt x="2941" y="356"/>
                  </a:lnTo>
                  <a:lnTo>
                    <a:pt x="2960" y="351"/>
                  </a:lnTo>
                  <a:lnTo>
                    <a:pt x="2981" y="348"/>
                  </a:lnTo>
                  <a:lnTo>
                    <a:pt x="3003" y="346"/>
                  </a:lnTo>
                  <a:lnTo>
                    <a:pt x="3027" y="345"/>
                  </a:lnTo>
                  <a:lnTo>
                    <a:pt x="3103" y="343"/>
                  </a:lnTo>
                  <a:lnTo>
                    <a:pt x="3103" y="323"/>
                  </a:lnTo>
                  <a:lnTo>
                    <a:pt x="3103" y="315"/>
                  </a:lnTo>
                  <a:lnTo>
                    <a:pt x="3102" y="307"/>
                  </a:lnTo>
                  <a:lnTo>
                    <a:pt x="3101" y="300"/>
                  </a:lnTo>
                  <a:lnTo>
                    <a:pt x="3099" y="294"/>
                  </a:lnTo>
                  <a:lnTo>
                    <a:pt x="3097" y="287"/>
                  </a:lnTo>
                  <a:lnTo>
                    <a:pt x="3093" y="282"/>
                  </a:lnTo>
                  <a:lnTo>
                    <a:pt x="3089" y="277"/>
                  </a:lnTo>
                  <a:lnTo>
                    <a:pt x="3085" y="273"/>
                  </a:lnTo>
                  <a:lnTo>
                    <a:pt x="3081" y="269"/>
                  </a:lnTo>
                  <a:lnTo>
                    <a:pt x="3076" y="266"/>
                  </a:lnTo>
                  <a:lnTo>
                    <a:pt x="3069" y="263"/>
                  </a:lnTo>
                  <a:lnTo>
                    <a:pt x="3063" y="261"/>
                  </a:lnTo>
                  <a:lnTo>
                    <a:pt x="3057" y="259"/>
                  </a:lnTo>
                  <a:lnTo>
                    <a:pt x="3050" y="258"/>
                  </a:lnTo>
                  <a:lnTo>
                    <a:pt x="3043" y="257"/>
                  </a:lnTo>
                  <a:lnTo>
                    <a:pt x="3035" y="257"/>
                  </a:lnTo>
                  <a:lnTo>
                    <a:pt x="3019" y="257"/>
                  </a:lnTo>
                  <a:lnTo>
                    <a:pt x="3003" y="259"/>
                  </a:lnTo>
                  <a:lnTo>
                    <a:pt x="2987" y="262"/>
                  </a:lnTo>
                  <a:lnTo>
                    <a:pt x="2972" y="266"/>
                  </a:lnTo>
                  <a:lnTo>
                    <a:pt x="2957" y="270"/>
                  </a:lnTo>
                  <a:lnTo>
                    <a:pt x="2941" y="277"/>
                  </a:lnTo>
                  <a:lnTo>
                    <a:pt x="2926" y="282"/>
                  </a:lnTo>
                  <a:lnTo>
                    <a:pt x="2910" y="289"/>
                  </a:lnTo>
                  <a:lnTo>
                    <a:pt x="2872" y="207"/>
                  </a:lnTo>
                  <a:lnTo>
                    <a:pt x="2889" y="199"/>
                  </a:lnTo>
                  <a:lnTo>
                    <a:pt x="2908" y="192"/>
                  </a:lnTo>
                  <a:lnTo>
                    <a:pt x="2928" y="184"/>
                  </a:lnTo>
                  <a:lnTo>
                    <a:pt x="2949" y="179"/>
                  </a:lnTo>
                  <a:lnTo>
                    <a:pt x="2971" y="174"/>
                  </a:lnTo>
                  <a:lnTo>
                    <a:pt x="2994" y="171"/>
                  </a:lnTo>
                  <a:lnTo>
                    <a:pt x="3017" y="168"/>
                  </a:lnTo>
                  <a:lnTo>
                    <a:pt x="3040" y="168"/>
                  </a:lnTo>
                  <a:close/>
                  <a:moveTo>
                    <a:pt x="3057" y="415"/>
                  </a:moveTo>
                  <a:lnTo>
                    <a:pt x="3043" y="416"/>
                  </a:lnTo>
                  <a:lnTo>
                    <a:pt x="3029" y="417"/>
                  </a:lnTo>
                  <a:lnTo>
                    <a:pt x="3018" y="418"/>
                  </a:lnTo>
                  <a:lnTo>
                    <a:pt x="3007" y="421"/>
                  </a:lnTo>
                  <a:lnTo>
                    <a:pt x="2998" y="423"/>
                  </a:lnTo>
                  <a:lnTo>
                    <a:pt x="2989" y="427"/>
                  </a:lnTo>
                  <a:lnTo>
                    <a:pt x="2982" y="430"/>
                  </a:lnTo>
                  <a:lnTo>
                    <a:pt x="2976" y="436"/>
                  </a:lnTo>
                  <a:lnTo>
                    <a:pt x="2970" y="441"/>
                  </a:lnTo>
                  <a:lnTo>
                    <a:pt x="2966" y="446"/>
                  </a:lnTo>
                  <a:lnTo>
                    <a:pt x="2962" y="451"/>
                  </a:lnTo>
                  <a:lnTo>
                    <a:pt x="2959" y="458"/>
                  </a:lnTo>
                  <a:lnTo>
                    <a:pt x="2957" y="464"/>
                  </a:lnTo>
                  <a:lnTo>
                    <a:pt x="2955" y="471"/>
                  </a:lnTo>
                  <a:lnTo>
                    <a:pt x="2954" y="479"/>
                  </a:lnTo>
                  <a:lnTo>
                    <a:pt x="2954" y="486"/>
                  </a:lnTo>
                  <a:lnTo>
                    <a:pt x="2954" y="492"/>
                  </a:lnTo>
                  <a:lnTo>
                    <a:pt x="2955" y="499"/>
                  </a:lnTo>
                  <a:lnTo>
                    <a:pt x="2956" y="504"/>
                  </a:lnTo>
                  <a:lnTo>
                    <a:pt x="2958" y="509"/>
                  </a:lnTo>
                  <a:lnTo>
                    <a:pt x="2960" y="515"/>
                  </a:lnTo>
                  <a:lnTo>
                    <a:pt x="2963" y="519"/>
                  </a:lnTo>
                  <a:lnTo>
                    <a:pt x="2966" y="522"/>
                  </a:lnTo>
                  <a:lnTo>
                    <a:pt x="2969" y="525"/>
                  </a:lnTo>
                  <a:lnTo>
                    <a:pt x="2978" y="530"/>
                  </a:lnTo>
                  <a:lnTo>
                    <a:pt x="2988" y="533"/>
                  </a:lnTo>
                  <a:lnTo>
                    <a:pt x="2999" y="536"/>
                  </a:lnTo>
                  <a:lnTo>
                    <a:pt x="3011" y="537"/>
                  </a:lnTo>
                  <a:lnTo>
                    <a:pt x="3021" y="537"/>
                  </a:lnTo>
                  <a:lnTo>
                    <a:pt x="3030" y="536"/>
                  </a:lnTo>
                  <a:lnTo>
                    <a:pt x="3039" y="533"/>
                  </a:lnTo>
                  <a:lnTo>
                    <a:pt x="3047" y="531"/>
                  </a:lnTo>
                  <a:lnTo>
                    <a:pt x="3055" y="528"/>
                  </a:lnTo>
                  <a:lnTo>
                    <a:pt x="3063" y="524"/>
                  </a:lnTo>
                  <a:lnTo>
                    <a:pt x="3069" y="519"/>
                  </a:lnTo>
                  <a:lnTo>
                    <a:pt x="3077" y="513"/>
                  </a:lnTo>
                  <a:lnTo>
                    <a:pt x="3083" y="508"/>
                  </a:lnTo>
                  <a:lnTo>
                    <a:pt x="3088" y="501"/>
                  </a:lnTo>
                  <a:lnTo>
                    <a:pt x="3092" y="493"/>
                  </a:lnTo>
                  <a:lnTo>
                    <a:pt x="3097" y="486"/>
                  </a:lnTo>
                  <a:lnTo>
                    <a:pt x="3100" y="478"/>
                  </a:lnTo>
                  <a:lnTo>
                    <a:pt x="3102" y="469"/>
                  </a:lnTo>
                  <a:lnTo>
                    <a:pt x="3103" y="459"/>
                  </a:lnTo>
                  <a:lnTo>
                    <a:pt x="3103" y="449"/>
                  </a:lnTo>
                  <a:lnTo>
                    <a:pt x="3103" y="412"/>
                  </a:lnTo>
                  <a:lnTo>
                    <a:pt x="3057" y="415"/>
                  </a:lnTo>
                  <a:close/>
                  <a:moveTo>
                    <a:pt x="3800" y="168"/>
                  </a:moveTo>
                  <a:lnTo>
                    <a:pt x="3809" y="169"/>
                  </a:lnTo>
                  <a:lnTo>
                    <a:pt x="3821" y="169"/>
                  </a:lnTo>
                  <a:lnTo>
                    <a:pt x="3832" y="171"/>
                  </a:lnTo>
                  <a:lnTo>
                    <a:pt x="3840" y="173"/>
                  </a:lnTo>
                  <a:lnTo>
                    <a:pt x="3832" y="285"/>
                  </a:lnTo>
                  <a:lnTo>
                    <a:pt x="3824" y="283"/>
                  </a:lnTo>
                  <a:lnTo>
                    <a:pt x="3815" y="282"/>
                  </a:lnTo>
                  <a:lnTo>
                    <a:pt x="3804" y="281"/>
                  </a:lnTo>
                  <a:lnTo>
                    <a:pt x="3796" y="281"/>
                  </a:lnTo>
                  <a:lnTo>
                    <a:pt x="3781" y="281"/>
                  </a:lnTo>
                  <a:lnTo>
                    <a:pt x="3766" y="283"/>
                  </a:lnTo>
                  <a:lnTo>
                    <a:pt x="3752" y="287"/>
                  </a:lnTo>
                  <a:lnTo>
                    <a:pt x="3737" y="291"/>
                  </a:lnTo>
                  <a:lnTo>
                    <a:pt x="3731" y="295"/>
                  </a:lnTo>
                  <a:lnTo>
                    <a:pt x="3723" y="298"/>
                  </a:lnTo>
                  <a:lnTo>
                    <a:pt x="3718" y="302"/>
                  </a:lnTo>
                  <a:lnTo>
                    <a:pt x="3712" y="306"/>
                  </a:lnTo>
                  <a:lnTo>
                    <a:pt x="3706" y="310"/>
                  </a:lnTo>
                  <a:lnTo>
                    <a:pt x="3701" y="316"/>
                  </a:lnTo>
                  <a:lnTo>
                    <a:pt x="3696" y="321"/>
                  </a:lnTo>
                  <a:lnTo>
                    <a:pt x="3692" y="326"/>
                  </a:lnTo>
                  <a:lnTo>
                    <a:pt x="3688" y="333"/>
                  </a:lnTo>
                  <a:lnTo>
                    <a:pt x="3684" y="340"/>
                  </a:lnTo>
                  <a:lnTo>
                    <a:pt x="3681" y="347"/>
                  </a:lnTo>
                  <a:lnTo>
                    <a:pt x="3679" y="356"/>
                  </a:lnTo>
                  <a:lnTo>
                    <a:pt x="3677" y="364"/>
                  </a:lnTo>
                  <a:lnTo>
                    <a:pt x="3676" y="373"/>
                  </a:lnTo>
                  <a:lnTo>
                    <a:pt x="3675" y="383"/>
                  </a:lnTo>
                  <a:lnTo>
                    <a:pt x="3675" y="392"/>
                  </a:lnTo>
                  <a:lnTo>
                    <a:pt x="3675" y="617"/>
                  </a:lnTo>
                  <a:lnTo>
                    <a:pt x="3555" y="617"/>
                  </a:lnTo>
                  <a:lnTo>
                    <a:pt x="3555" y="177"/>
                  </a:lnTo>
                  <a:lnTo>
                    <a:pt x="3645" y="177"/>
                  </a:lnTo>
                  <a:lnTo>
                    <a:pt x="3663" y="252"/>
                  </a:lnTo>
                  <a:lnTo>
                    <a:pt x="3669" y="252"/>
                  </a:lnTo>
                  <a:lnTo>
                    <a:pt x="3674" y="243"/>
                  </a:lnTo>
                  <a:lnTo>
                    <a:pt x="3679" y="235"/>
                  </a:lnTo>
                  <a:lnTo>
                    <a:pt x="3685" y="227"/>
                  </a:lnTo>
                  <a:lnTo>
                    <a:pt x="3692" y="220"/>
                  </a:lnTo>
                  <a:lnTo>
                    <a:pt x="3699" y="213"/>
                  </a:lnTo>
                  <a:lnTo>
                    <a:pt x="3705" y="205"/>
                  </a:lnTo>
                  <a:lnTo>
                    <a:pt x="3714" y="199"/>
                  </a:lnTo>
                  <a:lnTo>
                    <a:pt x="3722" y="193"/>
                  </a:lnTo>
                  <a:lnTo>
                    <a:pt x="3731" y="187"/>
                  </a:lnTo>
                  <a:lnTo>
                    <a:pt x="3739" y="182"/>
                  </a:lnTo>
                  <a:lnTo>
                    <a:pt x="3749" y="178"/>
                  </a:lnTo>
                  <a:lnTo>
                    <a:pt x="3758" y="175"/>
                  </a:lnTo>
                  <a:lnTo>
                    <a:pt x="3768" y="173"/>
                  </a:lnTo>
                  <a:lnTo>
                    <a:pt x="3778" y="171"/>
                  </a:lnTo>
                  <a:lnTo>
                    <a:pt x="3790" y="169"/>
                  </a:lnTo>
                  <a:lnTo>
                    <a:pt x="3800" y="168"/>
                  </a:lnTo>
                  <a:close/>
                  <a:moveTo>
                    <a:pt x="4303" y="396"/>
                  </a:moveTo>
                  <a:lnTo>
                    <a:pt x="4302" y="423"/>
                  </a:lnTo>
                  <a:lnTo>
                    <a:pt x="4299" y="447"/>
                  </a:lnTo>
                  <a:lnTo>
                    <a:pt x="4297" y="460"/>
                  </a:lnTo>
                  <a:lnTo>
                    <a:pt x="4294" y="471"/>
                  </a:lnTo>
                  <a:lnTo>
                    <a:pt x="4292" y="482"/>
                  </a:lnTo>
                  <a:lnTo>
                    <a:pt x="4288" y="492"/>
                  </a:lnTo>
                  <a:lnTo>
                    <a:pt x="4285" y="503"/>
                  </a:lnTo>
                  <a:lnTo>
                    <a:pt x="4281" y="513"/>
                  </a:lnTo>
                  <a:lnTo>
                    <a:pt x="4275" y="523"/>
                  </a:lnTo>
                  <a:lnTo>
                    <a:pt x="4270" y="532"/>
                  </a:lnTo>
                  <a:lnTo>
                    <a:pt x="4265" y="541"/>
                  </a:lnTo>
                  <a:lnTo>
                    <a:pt x="4258" y="549"/>
                  </a:lnTo>
                  <a:lnTo>
                    <a:pt x="4252" y="558"/>
                  </a:lnTo>
                  <a:lnTo>
                    <a:pt x="4245" y="565"/>
                  </a:lnTo>
                  <a:lnTo>
                    <a:pt x="4237" y="572"/>
                  </a:lnTo>
                  <a:lnTo>
                    <a:pt x="4230" y="579"/>
                  </a:lnTo>
                  <a:lnTo>
                    <a:pt x="4223" y="585"/>
                  </a:lnTo>
                  <a:lnTo>
                    <a:pt x="4214" y="591"/>
                  </a:lnTo>
                  <a:lnTo>
                    <a:pt x="4205" y="597"/>
                  </a:lnTo>
                  <a:lnTo>
                    <a:pt x="4196" y="601"/>
                  </a:lnTo>
                  <a:lnTo>
                    <a:pt x="4187" y="606"/>
                  </a:lnTo>
                  <a:lnTo>
                    <a:pt x="4178" y="609"/>
                  </a:lnTo>
                  <a:lnTo>
                    <a:pt x="4167" y="613"/>
                  </a:lnTo>
                  <a:lnTo>
                    <a:pt x="4158" y="617"/>
                  </a:lnTo>
                  <a:lnTo>
                    <a:pt x="4147" y="619"/>
                  </a:lnTo>
                  <a:lnTo>
                    <a:pt x="4135" y="621"/>
                  </a:lnTo>
                  <a:lnTo>
                    <a:pt x="4113" y="624"/>
                  </a:lnTo>
                  <a:lnTo>
                    <a:pt x="4089" y="625"/>
                  </a:lnTo>
                  <a:lnTo>
                    <a:pt x="4073" y="624"/>
                  </a:lnTo>
                  <a:lnTo>
                    <a:pt x="4059" y="623"/>
                  </a:lnTo>
                  <a:lnTo>
                    <a:pt x="4045" y="621"/>
                  </a:lnTo>
                  <a:lnTo>
                    <a:pt x="4031" y="618"/>
                  </a:lnTo>
                  <a:lnTo>
                    <a:pt x="4018" y="614"/>
                  </a:lnTo>
                  <a:lnTo>
                    <a:pt x="4004" y="609"/>
                  </a:lnTo>
                  <a:lnTo>
                    <a:pt x="3992" y="604"/>
                  </a:lnTo>
                  <a:lnTo>
                    <a:pt x="3980" y="598"/>
                  </a:lnTo>
                  <a:lnTo>
                    <a:pt x="3968" y="591"/>
                  </a:lnTo>
                  <a:lnTo>
                    <a:pt x="3957" y="583"/>
                  </a:lnTo>
                  <a:lnTo>
                    <a:pt x="3947" y="574"/>
                  </a:lnTo>
                  <a:lnTo>
                    <a:pt x="3937" y="565"/>
                  </a:lnTo>
                  <a:lnTo>
                    <a:pt x="3928" y="556"/>
                  </a:lnTo>
                  <a:lnTo>
                    <a:pt x="3920" y="544"/>
                  </a:lnTo>
                  <a:lnTo>
                    <a:pt x="3911" y="532"/>
                  </a:lnTo>
                  <a:lnTo>
                    <a:pt x="3904" y="520"/>
                  </a:lnTo>
                  <a:lnTo>
                    <a:pt x="3898" y="507"/>
                  </a:lnTo>
                  <a:lnTo>
                    <a:pt x="3893" y="493"/>
                  </a:lnTo>
                  <a:lnTo>
                    <a:pt x="3888" y="479"/>
                  </a:lnTo>
                  <a:lnTo>
                    <a:pt x="3884" y="464"/>
                  </a:lnTo>
                  <a:lnTo>
                    <a:pt x="3881" y="448"/>
                  </a:lnTo>
                  <a:lnTo>
                    <a:pt x="3879" y="431"/>
                  </a:lnTo>
                  <a:lnTo>
                    <a:pt x="3878" y="414"/>
                  </a:lnTo>
                  <a:lnTo>
                    <a:pt x="3877" y="396"/>
                  </a:lnTo>
                  <a:lnTo>
                    <a:pt x="3878" y="369"/>
                  </a:lnTo>
                  <a:lnTo>
                    <a:pt x="3881" y="344"/>
                  </a:lnTo>
                  <a:lnTo>
                    <a:pt x="3883" y="333"/>
                  </a:lnTo>
                  <a:lnTo>
                    <a:pt x="3885" y="321"/>
                  </a:lnTo>
                  <a:lnTo>
                    <a:pt x="3888" y="309"/>
                  </a:lnTo>
                  <a:lnTo>
                    <a:pt x="3892" y="299"/>
                  </a:lnTo>
                  <a:lnTo>
                    <a:pt x="3896" y="288"/>
                  </a:lnTo>
                  <a:lnTo>
                    <a:pt x="3900" y="279"/>
                  </a:lnTo>
                  <a:lnTo>
                    <a:pt x="3904" y="269"/>
                  </a:lnTo>
                  <a:lnTo>
                    <a:pt x="3909" y="260"/>
                  </a:lnTo>
                  <a:lnTo>
                    <a:pt x="3915" y="252"/>
                  </a:lnTo>
                  <a:lnTo>
                    <a:pt x="3921" y="243"/>
                  </a:lnTo>
                  <a:lnTo>
                    <a:pt x="3927" y="236"/>
                  </a:lnTo>
                  <a:lnTo>
                    <a:pt x="3935" y="227"/>
                  </a:lnTo>
                  <a:lnTo>
                    <a:pt x="3942" y="221"/>
                  </a:lnTo>
                  <a:lnTo>
                    <a:pt x="3949" y="214"/>
                  </a:lnTo>
                  <a:lnTo>
                    <a:pt x="3957" y="207"/>
                  </a:lnTo>
                  <a:lnTo>
                    <a:pt x="3965" y="202"/>
                  </a:lnTo>
                  <a:lnTo>
                    <a:pt x="3975" y="197"/>
                  </a:lnTo>
                  <a:lnTo>
                    <a:pt x="3983" y="192"/>
                  </a:lnTo>
                  <a:lnTo>
                    <a:pt x="3992" y="187"/>
                  </a:lnTo>
                  <a:lnTo>
                    <a:pt x="4002" y="183"/>
                  </a:lnTo>
                  <a:lnTo>
                    <a:pt x="4012" y="180"/>
                  </a:lnTo>
                  <a:lnTo>
                    <a:pt x="4022" y="177"/>
                  </a:lnTo>
                  <a:lnTo>
                    <a:pt x="4033" y="175"/>
                  </a:lnTo>
                  <a:lnTo>
                    <a:pt x="4044" y="173"/>
                  </a:lnTo>
                  <a:lnTo>
                    <a:pt x="4067" y="169"/>
                  </a:lnTo>
                  <a:lnTo>
                    <a:pt x="4091" y="168"/>
                  </a:lnTo>
                  <a:lnTo>
                    <a:pt x="4106" y="169"/>
                  </a:lnTo>
                  <a:lnTo>
                    <a:pt x="4122" y="171"/>
                  </a:lnTo>
                  <a:lnTo>
                    <a:pt x="4135" y="173"/>
                  </a:lnTo>
                  <a:lnTo>
                    <a:pt x="4149" y="176"/>
                  </a:lnTo>
                  <a:lnTo>
                    <a:pt x="4163" y="179"/>
                  </a:lnTo>
                  <a:lnTo>
                    <a:pt x="4176" y="184"/>
                  </a:lnTo>
                  <a:lnTo>
                    <a:pt x="4188" y="189"/>
                  </a:lnTo>
                  <a:lnTo>
                    <a:pt x="4201" y="196"/>
                  </a:lnTo>
                  <a:lnTo>
                    <a:pt x="4212" y="202"/>
                  </a:lnTo>
                  <a:lnTo>
                    <a:pt x="4223" y="210"/>
                  </a:lnTo>
                  <a:lnTo>
                    <a:pt x="4233" y="219"/>
                  </a:lnTo>
                  <a:lnTo>
                    <a:pt x="4243" y="228"/>
                  </a:lnTo>
                  <a:lnTo>
                    <a:pt x="4252" y="238"/>
                  </a:lnTo>
                  <a:lnTo>
                    <a:pt x="4261" y="248"/>
                  </a:lnTo>
                  <a:lnTo>
                    <a:pt x="4268" y="260"/>
                  </a:lnTo>
                  <a:lnTo>
                    <a:pt x="4275" y="273"/>
                  </a:lnTo>
                  <a:lnTo>
                    <a:pt x="4282" y="285"/>
                  </a:lnTo>
                  <a:lnTo>
                    <a:pt x="4288" y="299"/>
                  </a:lnTo>
                  <a:lnTo>
                    <a:pt x="4292" y="314"/>
                  </a:lnTo>
                  <a:lnTo>
                    <a:pt x="4296" y="328"/>
                  </a:lnTo>
                  <a:lnTo>
                    <a:pt x="4298" y="344"/>
                  </a:lnTo>
                  <a:lnTo>
                    <a:pt x="4302" y="361"/>
                  </a:lnTo>
                  <a:lnTo>
                    <a:pt x="4303" y="378"/>
                  </a:lnTo>
                  <a:lnTo>
                    <a:pt x="4303" y="396"/>
                  </a:lnTo>
                  <a:close/>
                  <a:moveTo>
                    <a:pt x="4000" y="396"/>
                  </a:moveTo>
                  <a:lnTo>
                    <a:pt x="4000" y="411"/>
                  </a:lnTo>
                  <a:lnTo>
                    <a:pt x="4001" y="426"/>
                  </a:lnTo>
                  <a:lnTo>
                    <a:pt x="4003" y="441"/>
                  </a:lnTo>
                  <a:lnTo>
                    <a:pt x="4005" y="454"/>
                  </a:lnTo>
                  <a:lnTo>
                    <a:pt x="4008" y="465"/>
                  </a:lnTo>
                  <a:lnTo>
                    <a:pt x="4011" y="476"/>
                  </a:lnTo>
                  <a:lnTo>
                    <a:pt x="4016" y="486"/>
                  </a:lnTo>
                  <a:lnTo>
                    <a:pt x="4021" y="495"/>
                  </a:lnTo>
                  <a:lnTo>
                    <a:pt x="4026" y="502"/>
                  </a:lnTo>
                  <a:lnTo>
                    <a:pt x="4033" y="509"/>
                  </a:lnTo>
                  <a:lnTo>
                    <a:pt x="4041" y="515"/>
                  </a:lnTo>
                  <a:lnTo>
                    <a:pt x="4049" y="520"/>
                  </a:lnTo>
                  <a:lnTo>
                    <a:pt x="4058" y="523"/>
                  </a:lnTo>
                  <a:lnTo>
                    <a:pt x="4068" y="526"/>
                  </a:lnTo>
                  <a:lnTo>
                    <a:pt x="4079" y="527"/>
                  </a:lnTo>
                  <a:lnTo>
                    <a:pt x="4090" y="528"/>
                  </a:lnTo>
                  <a:lnTo>
                    <a:pt x="4102" y="527"/>
                  </a:lnTo>
                  <a:lnTo>
                    <a:pt x="4112" y="526"/>
                  </a:lnTo>
                  <a:lnTo>
                    <a:pt x="4123" y="523"/>
                  </a:lnTo>
                  <a:lnTo>
                    <a:pt x="4131" y="520"/>
                  </a:lnTo>
                  <a:lnTo>
                    <a:pt x="4140" y="515"/>
                  </a:lnTo>
                  <a:lnTo>
                    <a:pt x="4147" y="509"/>
                  </a:lnTo>
                  <a:lnTo>
                    <a:pt x="4153" y="502"/>
                  </a:lnTo>
                  <a:lnTo>
                    <a:pt x="4160" y="495"/>
                  </a:lnTo>
                  <a:lnTo>
                    <a:pt x="4164" y="486"/>
                  </a:lnTo>
                  <a:lnTo>
                    <a:pt x="4168" y="476"/>
                  </a:lnTo>
                  <a:lnTo>
                    <a:pt x="4172" y="465"/>
                  </a:lnTo>
                  <a:lnTo>
                    <a:pt x="4175" y="454"/>
                  </a:lnTo>
                  <a:lnTo>
                    <a:pt x="4178" y="441"/>
                  </a:lnTo>
                  <a:lnTo>
                    <a:pt x="4180" y="426"/>
                  </a:lnTo>
                  <a:lnTo>
                    <a:pt x="4181" y="411"/>
                  </a:lnTo>
                  <a:lnTo>
                    <a:pt x="4181" y="396"/>
                  </a:lnTo>
                  <a:lnTo>
                    <a:pt x="4181" y="380"/>
                  </a:lnTo>
                  <a:lnTo>
                    <a:pt x="4180" y="365"/>
                  </a:lnTo>
                  <a:lnTo>
                    <a:pt x="4178" y="351"/>
                  </a:lnTo>
                  <a:lnTo>
                    <a:pt x="4175" y="339"/>
                  </a:lnTo>
                  <a:lnTo>
                    <a:pt x="4172" y="327"/>
                  </a:lnTo>
                  <a:lnTo>
                    <a:pt x="4168" y="317"/>
                  </a:lnTo>
                  <a:lnTo>
                    <a:pt x="4164" y="307"/>
                  </a:lnTo>
                  <a:lnTo>
                    <a:pt x="4160" y="298"/>
                  </a:lnTo>
                  <a:lnTo>
                    <a:pt x="4153" y="290"/>
                  </a:lnTo>
                  <a:lnTo>
                    <a:pt x="4147" y="284"/>
                  </a:lnTo>
                  <a:lnTo>
                    <a:pt x="4140" y="278"/>
                  </a:lnTo>
                  <a:lnTo>
                    <a:pt x="4131" y="274"/>
                  </a:lnTo>
                  <a:lnTo>
                    <a:pt x="4122" y="270"/>
                  </a:lnTo>
                  <a:lnTo>
                    <a:pt x="4112" y="267"/>
                  </a:lnTo>
                  <a:lnTo>
                    <a:pt x="4101" y="266"/>
                  </a:lnTo>
                  <a:lnTo>
                    <a:pt x="4089" y="265"/>
                  </a:lnTo>
                  <a:lnTo>
                    <a:pt x="4078" y="266"/>
                  </a:lnTo>
                  <a:lnTo>
                    <a:pt x="4067" y="267"/>
                  </a:lnTo>
                  <a:lnTo>
                    <a:pt x="4058" y="270"/>
                  </a:lnTo>
                  <a:lnTo>
                    <a:pt x="4048" y="274"/>
                  </a:lnTo>
                  <a:lnTo>
                    <a:pt x="4041" y="278"/>
                  </a:lnTo>
                  <a:lnTo>
                    <a:pt x="4033" y="284"/>
                  </a:lnTo>
                  <a:lnTo>
                    <a:pt x="4026" y="290"/>
                  </a:lnTo>
                  <a:lnTo>
                    <a:pt x="4021" y="298"/>
                  </a:lnTo>
                  <a:lnTo>
                    <a:pt x="4016" y="307"/>
                  </a:lnTo>
                  <a:lnTo>
                    <a:pt x="4011" y="317"/>
                  </a:lnTo>
                  <a:lnTo>
                    <a:pt x="4008" y="327"/>
                  </a:lnTo>
                  <a:lnTo>
                    <a:pt x="4005" y="339"/>
                  </a:lnTo>
                  <a:lnTo>
                    <a:pt x="4003" y="351"/>
                  </a:lnTo>
                  <a:lnTo>
                    <a:pt x="4001" y="365"/>
                  </a:lnTo>
                  <a:lnTo>
                    <a:pt x="4000" y="380"/>
                  </a:lnTo>
                  <a:lnTo>
                    <a:pt x="4000" y="396"/>
                  </a:lnTo>
                  <a:close/>
                  <a:moveTo>
                    <a:pt x="4490" y="617"/>
                  </a:moveTo>
                  <a:lnTo>
                    <a:pt x="4323" y="177"/>
                  </a:lnTo>
                  <a:lnTo>
                    <a:pt x="4449" y="177"/>
                  </a:lnTo>
                  <a:lnTo>
                    <a:pt x="4533" y="427"/>
                  </a:lnTo>
                  <a:lnTo>
                    <a:pt x="4536" y="439"/>
                  </a:lnTo>
                  <a:lnTo>
                    <a:pt x="4539" y="450"/>
                  </a:lnTo>
                  <a:lnTo>
                    <a:pt x="4542" y="462"/>
                  </a:lnTo>
                  <a:lnTo>
                    <a:pt x="4544" y="473"/>
                  </a:lnTo>
                  <a:lnTo>
                    <a:pt x="4547" y="486"/>
                  </a:lnTo>
                  <a:lnTo>
                    <a:pt x="4548" y="497"/>
                  </a:lnTo>
                  <a:lnTo>
                    <a:pt x="4549" y="507"/>
                  </a:lnTo>
                  <a:lnTo>
                    <a:pt x="4550" y="518"/>
                  </a:lnTo>
                  <a:lnTo>
                    <a:pt x="4553" y="518"/>
                  </a:lnTo>
                  <a:lnTo>
                    <a:pt x="4555" y="496"/>
                  </a:lnTo>
                  <a:lnTo>
                    <a:pt x="4558" y="473"/>
                  </a:lnTo>
                  <a:lnTo>
                    <a:pt x="4563" y="450"/>
                  </a:lnTo>
                  <a:lnTo>
                    <a:pt x="4571" y="427"/>
                  </a:lnTo>
                  <a:lnTo>
                    <a:pt x="4655" y="177"/>
                  </a:lnTo>
                  <a:lnTo>
                    <a:pt x="4781" y="177"/>
                  </a:lnTo>
                  <a:lnTo>
                    <a:pt x="4614" y="617"/>
                  </a:lnTo>
                  <a:lnTo>
                    <a:pt x="4490" y="617"/>
                  </a:lnTo>
                  <a:close/>
                  <a:moveTo>
                    <a:pt x="5093" y="168"/>
                  </a:moveTo>
                  <a:lnTo>
                    <a:pt x="5110" y="169"/>
                  </a:lnTo>
                  <a:lnTo>
                    <a:pt x="5127" y="172"/>
                  </a:lnTo>
                  <a:lnTo>
                    <a:pt x="5142" y="175"/>
                  </a:lnTo>
                  <a:lnTo>
                    <a:pt x="5156" y="179"/>
                  </a:lnTo>
                  <a:lnTo>
                    <a:pt x="5170" y="184"/>
                  </a:lnTo>
                  <a:lnTo>
                    <a:pt x="5184" y="191"/>
                  </a:lnTo>
                  <a:lnTo>
                    <a:pt x="5195" y="198"/>
                  </a:lnTo>
                  <a:lnTo>
                    <a:pt x="5206" y="207"/>
                  </a:lnTo>
                  <a:lnTo>
                    <a:pt x="5216" y="218"/>
                  </a:lnTo>
                  <a:lnTo>
                    <a:pt x="5225" y="229"/>
                  </a:lnTo>
                  <a:lnTo>
                    <a:pt x="5232" y="242"/>
                  </a:lnTo>
                  <a:lnTo>
                    <a:pt x="5238" y="257"/>
                  </a:lnTo>
                  <a:lnTo>
                    <a:pt x="5243" y="273"/>
                  </a:lnTo>
                  <a:lnTo>
                    <a:pt x="5246" y="290"/>
                  </a:lnTo>
                  <a:lnTo>
                    <a:pt x="5248" y="309"/>
                  </a:lnTo>
                  <a:lnTo>
                    <a:pt x="5249" y="330"/>
                  </a:lnTo>
                  <a:lnTo>
                    <a:pt x="5249" y="617"/>
                  </a:lnTo>
                  <a:lnTo>
                    <a:pt x="5129" y="617"/>
                  </a:lnTo>
                  <a:lnTo>
                    <a:pt x="5129" y="360"/>
                  </a:lnTo>
                  <a:lnTo>
                    <a:pt x="5129" y="348"/>
                  </a:lnTo>
                  <a:lnTo>
                    <a:pt x="5128" y="338"/>
                  </a:lnTo>
                  <a:lnTo>
                    <a:pt x="5127" y="327"/>
                  </a:lnTo>
                  <a:lnTo>
                    <a:pt x="5125" y="318"/>
                  </a:lnTo>
                  <a:lnTo>
                    <a:pt x="5123" y="309"/>
                  </a:lnTo>
                  <a:lnTo>
                    <a:pt x="5120" y="302"/>
                  </a:lnTo>
                  <a:lnTo>
                    <a:pt x="5117" y="295"/>
                  </a:lnTo>
                  <a:lnTo>
                    <a:pt x="5112" y="288"/>
                  </a:lnTo>
                  <a:lnTo>
                    <a:pt x="5108" y="283"/>
                  </a:lnTo>
                  <a:lnTo>
                    <a:pt x="5103" y="278"/>
                  </a:lnTo>
                  <a:lnTo>
                    <a:pt x="5097" y="274"/>
                  </a:lnTo>
                  <a:lnTo>
                    <a:pt x="5090" y="270"/>
                  </a:lnTo>
                  <a:lnTo>
                    <a:pt x="5083" y="268"/>
                  </a:lnTo>
                  <a:lnTo>
                    <a:pt x="5075" y="266"/>
                  </a:lnTo>
                  <a:lnTo>
                    <a:pt x="5067" y="265"/>
                  </a:lnTo>
                  <a:lnTo>
                    <a:pt x="5059" y="265"/>
                  </a:lnTo>
                  <a:lnTo>
                    <a:pt x="5045" y="265"/>
                  </a:lnTo>
                  <a:lnTo>
                    <a:pt x="5033" y="267"/>
                  </a:lnTo>
                  <a:lnTo>
                    <a:pt x="5022" y="270"/>
                  </a:lnTo>
                  <a:lnTo>
                    <a:pt x="5012" y="274"/>
                  </a:lnTo>
                  <a:lnTo>
                    <a:pt x="5003" y="279"/>
                  </a:lnTo>
                  <a:lnTo>
                    <a:pt x="4996" y="286"/>
                  </a:lnTo>
                  <a:lnTo>
                    <a:pt x="4989" y="294"/>
                  </a:lnTo>
                  <a:lnTo>
                    <a:pt x="4984" y="302"/>
                  </a:lnTo>
                  <a:lnTo>
                    <a:pt x="4979" y="313"/>
                  </a:lnTo>
                  <a:lnTo>
                    <a:pt x="4975" y="323"/>
                  </a:lnTo>
                  <a:lnTo>
                    <a:pt x="4971" y="335"/>
                  </a:lnTo>
                  <a:lnTo>
                    <a:pt x="4968" y="347"/>
                  </a:lnTo>
                  <a:lnTo>
                    <a:pt x="4966" y="362"/>
                  </a:lnTo>
                  <a:lnTo>
                    <a:pt x="4965" y="377"/>
                  </a:lnTo>
                  <a:lnTo>
                    <a:pt x="4964" y="392"/>
                  </a:lnTo>
                  <a:lnTo>
                    <a:pt x="4963" y="409"/>
                  </a:lnTo>
                  <a:lnTo>
                    <a:pt x="4963" y="617"/>
                  </a:lnTo>
                  <a:lnTo>
                    <a:pt x="4843" y="617"/>
                  </a:lnTo>
                  <a:lnTo>
                    <a:pt x="4843" y="177"/>
                  </a:lnTo>
                  <a:lnTo>
                    <a:pt x="4936" y="177"/>
                  </a:lnTo>
                  <a:lnTo>
                    <a:pt x="4951" y="234"/>
                  </a:lnTo>
                  <a:lnTo>
                    <a:pt x="4958" y="234"/>
                  </a:lnTo>
                  <a:lnTo>
                    <a:pt x="4963" y="225"/>
                  </a:lnTo>
                  <a:lnTo>
                    <a:pt x="4969" y="218"/>
                  </a:lnTo>
                  <a:lnTo>
                    <a:pt x="4976" y="210"/>
                  </a:lnTo>
                  <a:lnTo>
                    <a:pt x="4983" y="204"/>
                  </a:lnTo>
                  <a:lnTo>
                    <a:pt x="4990" y="198"/>
                  </a:lnTo>
                  <a:lnTo>
                    <a:pt x="4998" y="193"/>
                  </a:lnTo>
                  <a:lnTo>
                    <a:pt x="5006" y="188"/>
                  </a:lnTo>
                  <a:lnTo>
                    <a:pt x="5016" y="184"/>
                  </a:lnTo>
                  <a:lnTo>
                    <a:pt x="5033" y="178"/>
                  </a:lnTo>
                  <a:lnTo>
                    <a:pt x="5053" y="173"/>
                  </a:lnTo>
                  <a:lnTo>
                    <a:pt x="5072" y="169"/>
                  </a:lnTo>
                  <a:lnTo>
                    <a:pt x="5093" y="168"/>
                  </a:lnTo>
                  <a:close/>
                  <a:moveTo>
                    <a:pt x="5309" y="177"/>
                  </a:moveTo>
                  <a:lnTo>
                    <a:pt x="5440" y="177"/>
                  </a:lnTo>
                  <a:lnTo>
                    <a:pt x="5523" y="424"/>
                  </a:lnTo>
                  <a:lnTo>
                    <a:pt x="5527" y="434"/>
                  </a:lnTo>
                  <a:lnTo>
                    <a:pt x="5529" y="442"/>
                  </a:lnTo>
                  <a:lnTo>
                    <a:pt x="5531" y="451"/>
                  </a:lnTo>
                  <a:lnTo>
                    <a:pt x="5533" y="461"/>
                  </a:lnTo>
                  <a:lnTo>
                    <a:pt x="5535" y="470"/>
                  </a:lnTo>
                  <a:lnTo>
                    <a:pt x="5536" y="480"/>
                  </a:lnTo>
                  <a:lnTo>
                    <a:pt x="5537" y="490"/>
                  </a:lnTo>
                  <a:lnTo>
                    <a:pt x="5538" y="501"/>
                  </a:lnTo>
                  <a:lnTo>
                    <a:pt x="5540" y="501"/>
                  </a:lnTo>
                  <a:lnTo>
                    <a:pt x="5541" y="490"/>
                  </a:lnTo>
                  <a:lnTo>
                    <a:pt x="5543" y="480"/>
                  </a:lnTo>
                  <a:lnTo>
                    <a:pt x="5546" y="470"/>
                  </a:lnTo>
                  <a:lnTo>
                    <a:pt x="5548" y="461"/>
                  </a:lnTo>
                  <a:lnTo>
                    <a:pt x="5550" y="451"/>
                  </a:lnTo>
                  <a:lnTo>
                    <a:pt x="5552" y="442"/>
                  </a:lnTo>
                  <a:lnTo>
                    <a:pt x="5555" y="434"/>
                  </a:lnTo>
                  <a:lnTo>
                    <a:pt x="5557" y="424"/>
                  </a:lnTo>
                  <a:lnTo>
                    <a:pt x="5638" y="177"/>
                  </a:lnTo>
                  <a:lnTo>
                    <a:pt x="5767" y="177"/>
                  </a:lnTo>
                  <a:lnTo>
                    <a:pt x="5581" y="672"/>
                  </a:lnTo>
                  <a:lnTo>
                    <a:pt x="5575" y="689"/>
                  </a:lnTo>
                  <a:lnTo>
                    <a:pt x="5568" y="705"/>
                  </a:lnTo>
                  <a:lnTo>
                    <a:pt x="5559" y="720"/>
                  </a:lnTo>
                  <a:lnTo>
                    <a:pt x="5551" y="732"/>
                  </a:lnTo>
                  <a:lnTo>
                    <a:pt x="5541" y="745"/>
                  </a:lnTo>
                  <a:lnTo>
                    <a:pt x="5531" y="756"/>
                  </a:lnTo>
                  <a:lnTo>
                    <a:pt x="5520" y="766"/>
                  </a:lnTo>
                  <a:lnTo>
                    <a:pt x="5509" y="775"/>
                  </a:lnTo>
                  <a:lnTo>
                    <a:pt x="5496" y="784"/>
                  </a:lnTo>
                  <a:lnTo>
                    <a:pt x="5483" y="790"/>
                  </a:lnTo>
                  <a:lnTo>
                    <a:pt x="5471" y="796"/>
                  </a:lnTo>
                  <a:lnTo>
                    <a:pt x="5457" y="801"/>
                  </a:lnTo>
                  <a:lnTo>
                    <a:pt x="5442" y="805"/>
                  </a:lnTo>
                  <a:lnTo>
                    <a:pt x="5429" y="808"/>
                  </a:lnTo>
                  <a:lnTo>
                    <a:pt x="5413" y="809"/>
                  </a:lnTo>
                  <a:lnTo>
                    <a:pt x="5398" y="810"/>
                  </a:lnTo>
                  <a:lnTo>
                    <a:pt x="5388" y="809"/>
                  </a:lnTo>
                  <a:lnTo>
                    <a:pt x="5379" y="809"/>
                  </a:lnTo>
                  <a:lnTo>
                    <a:pt x="5371" y="809"/>
                  </a:lnTo>
                  <a:lnTo>
                    <a:pt x="5363" y="808"/>
                  </a:lnTo>
                  <a:lnTo>
                    <a:pt x="5349" y="806"/>
                  </a:lnTo>
                  <a:lnTo>
                    <a:pt x="5336" y="803"/>
                  </a:lnTo>
                  <a:lnTo>
                    <a:pt x="5336" y="708"/>
                  </a:lnTo>
                  <a:lnTo>
                    <a:pt x="5347" y="710"/>
                  </a:lnTo>
                  <a:lnTo>
                    <a:pt x="5358" y="711"/>
                  </a:lnTo>
                  <a:lnTo>
                    <a:pt x="5371" y="712"/>
                  </a:lnTo>
                  <a:lnTo>
                    <a:pt x="5385" y="713"/>
                  </a:lnTo>
                  <a:lnTo>
                    <a:pt x="5393" y="712"/>
                  </a:lnTo>
                  <a:lnTo>
                    <a:pt x="5403" y="711"/>
                  </a:lnTo>
                  <a:lnTo>
                    <a:pt x="5410" y="710"/>
                  </a:lnTo>
                  <a:lnTo>
                    <a:pt x="5418" y="707"/>
                  </a:lnTo>
                  <a:lnTo>
                    <a:pt x="5426" y="704"/>
                  </a:lnTo>
                  <a:lnTo>
                    <a:pt x="5432" y="700"/>
                  </a:lnTo>
                  <a:lnTo>
                    <a:pt x="5438" y="695"/>
                  </a:lnTo>
                  <a:lnTo>
                    <a:pt x="5445" y="690"/>
                  </a:lnTo>
                  <a:lnTo>
                    <a:pt x="5454" y="678"/>
                  </a:lnTo>
                  <a:lnTo>
                    <a:pt x="5463" y="665"/>
                  </a:lnTo>
                  <a:lnTo>
                    <a:pt x="5471" y="650"/>
                  </a:lnTo>
                  <a:lnTo>
                    <a:pt x="5477" y="636"/>
                  </a:lnTo>
                  <a:lnTo>
                    <a:pt x="5483" y="613"/>
                  </a:lnTo>
                  <a:lnTo>
                    <a:pt x="5309" y="177"/>
                  </a:lnTo>
                  <a:close/>
                  <a:moveTo>
                    <a:pt x="5708" y="7"/>
                  </a:moveTo>
                  <a:lnTo>
                    <a:pt x="5696" y="20"/>
                  </a:lnTo>
                  <a:lnTo>
                    <a:pt x="5679" y="35"/>
                  </a:lnTo>
                  <a:lnTo>
                    <a:pt x="5670" y="43"/>
                  </a:lnTo>
                  <a:lnTo>
                    <a:pt x="5659" y="52"/>
                  </a:lnTo>
                  <a:lnTo>
                    <a:pt x="5650" y="60"/>
                  </a:lnTo>
                  <a:lnTo>
                    <a:pt x="5639" y="70"/>
                  </a:lnTo>
                  <a:lnTo>
                    <a:pt x="5629" y="78"/>
                  </a:lnTo>
                  <a:lnTo>
                    <a:pt x="5618" y="86"/>
                  </a:lnTo>
                  <a:lnTo>
                    <a:pt x="5608" y="95"/>
                  </a:lnTo>
                  <a:lnTo>
                    <a:pt x="5597" y="102"/>
                  </a:lnTo>
                  <a:lnTo>
                    <a:pt x="5588" y="111"/>
                  </a:lnTo>
                  <a:lnTo>
                    <a:pt x="5578" y="117"/>
                  </a:lnTo>
                  <a:lnTo>
                    <a:pt x="5570" y="123"/>
                  </a:lnTo>
                  <a:lnTo>
                    <a:pt x="5561" y="128"/>
                  </a:lnTo>
                  <a:lnTo>
                    <a:pt x="5481" y="128"/>
                  </a:lnTo>
                  <a:lnTo>
                    <a:pt x="5481" y="118"/>
                  </a:lnTo>
                  <a:lnTo>
                    <a:pt x="5489" y="111"/>
                  </a:lnTo>
                  <a:lnTo>
                    <a:pt x="5495" y="102"/>
                  </a:lnTo>
                  <a:lnTo>
                    <a:pt x="5503" y="93"/>
                  </a:lnTo>
                  <a:lnTo>
                    <a:pt x="5512" y="82"/>
                  </a:lnTo>
                  <a:lnTo>
                    <a:pt x="5520" y="72"/>
                  </a:lnTo>
                  <a:lnTo>
                    <a:pt x="5529" y="61"/>
                  </a:lnTo>
                  <a:lnTo>
                    <a:pt x="5537" y="51"/>
                  </a:lnTo>
                  <a:lnTo>
                    <a:pt x="5546" y="40"/>
                  </a:lnTo>
                  <a:lnTo>
                    <a:pt x="5554" y="28"/>
                  </a:lnTo>
                  <a:lnTo>
                    <a:pt x="5561" y="19"/>
                  </a:lnTo>
                  <a:lnTo>
                    <a:pt x="5568" y="9"/>
                  </a:lnTo>
                  <a:lnTo>
                    <a:pt x="5574" y="0"/>
                  </a:lnTo>
                  <a:lnTo>
                    <a:pt x="5708" y="0"/>
                  </a:lnTo>
                  <a:lnTo>
                    <a:pt x="5708" y="7"/>
                  </a:lnTo>
                  <a:close/>
                  <a:moveTo>
                    <a:pt x="6008" y="625"/>
                  </a:moveTo>
                  <a:lnTo>
                    <a:pt x="5985" y="624"/>
                  </a:lnTo>
                  <a:lnTo>
                    <a:pt x="5962" y="621"/>
                  </a:lnTo>
                  <a:lnTo>
                    <a:pt x="5941" y="617"/>
                  </a:lnTo>
                  <a:lnTo>
                    <a:pt x="5922" y="611"/>
                  </a:lnTo>
                  <a:lnTo>
                    <a:pt x="5912" y="607"/>
                  </a:lnTo>
                  <a:lnTo>
                    <a:pt x="5903" y="603"/>
                  </a:lnTo>
                  <a:lnTo>
                    <a:pt x="5895" y="599"/>
                  </a:lnTo>
                  <a:lnTo>
                    <a:pt x="5886" y="594"/>
                  </a:lnTo>
                  <a:lnTo>
                    <a:pt x="5879" y="588"/>
                  </a:lnTo>
                  <a:lnTo>
                    <a:pt x="5871" y="583"/>
                  </a:lnTo>
                  <a:lnTo>
                    <a:pt x="5864" y="577"/>
                  </a:lnTo>
                  <a:lnTo>
                    <a:pt x="5857" y="570"/>
                  </a:lnTo>
                  <a:lnTo>
                    <a:pt x="5850" y="563"/>
                  </a:lnTo>
                  <a:lnTo>
                    <a:pt x="5844" y="556"/>
                  </a:lnTo>
                  <a:lnTo>
                    <a:pt x="5839" y="547"/>
                  </a:lnTo>
                  <a:lnTo>
                    <a:pt x="5834" y="539"/>
                  </a:lnTo>
                  <a:lnTo>
                    <a:pt x="5828" y="530"/>
                  </a:lnTo>
                  <a:lnTo>
                    <a:pt x="5824" y="521"/>
                  </a:lnTo>
                  <a:lnTo>
                    <a:pt x="5820" y="510"/>
                  </a:lnTo>
                  <a:lnTo>
                    <a:pt x="5817" y="500"/>
                  </a:lnTo>
                  <a:lnTo>
                    <a:pt x="5810" y="478"/>
                  </a:lnTo>
                  <a:lnTo>
                    <a:pt x="5806" y="454"/>
                  </a:lnTo>
                  <a:lnTo>
                    <a:pt x="5804" y="427"/>
                  </a:lnTo>
                  <a:lnTo>
                    <a:pt x="5803" y="399"/>
                  </a:lnTo>
                  <a:lnTo>
                    <a:pt x="5804" y="380"/>
                  </a:lnTo>
                  <a:lnTo>
                    <a:pt x="5805" y="361"/>
                  </a:lnTo>
                  <a:lnTo>
                    <a:pt x="5807" y="343"/>
                  </a:lnTo>
                  <a:lnTo>
                    <a:pt x="5810" y="326"/>
                  </a:lnTo>
                  <a:lnTo>
                    <a:pt x="5814" y="310"/>
                  </a:lnTo>
                  <a:lnTo>
                    <a:pt x="5819" y="295"/>
                  </a:lnTo>
                  <a:lnTo>
                    <a:pt x="5824" y="281"/>
                  </a:lnTo>
                  <a:lnTo>
                    <a:pt x="5830" y="268"/>
                  </a:lnTo>
                  <a:lnTo>
                    <a:pt x="5838" y="256"/>
                  </a:lnTo>
                  <a:lnTo>
                    <a:pt x="5846" y="244"/>
                  </a:lnTo>
                  <a:lnTo>
                    <a:pt x="5855" y="234"/>
                  </a:lnTo>
                  <a:lnTo>
                    <a:pt x="5863" y="224"/>
                  </a:lnTo>
                  <a:lnTo>
                    <a:pt x="5874" y="215"/>
                  </a:lnTo>
                  <a:lnTo>
                    <a:pt x="5884" y="207"/>
                  </a:lnTo>
                  <a:lnTo>
                    <a:pt x="5895" y="200"/>
                  </a:lnTo>
                  <a:lnTo>
                    <a:pt x="5907" y="193"/>
                  </a:lnTo>
                  <a:lnTo>
                    <a:pt x="5919" y="187"/>
                  </a:lnTo>
                  <a:lnTo>
                    <a:pt x="5932" y="182"/>
                  </a:lnTo>
                  <a:lnTo>
                    <a:pt x="5945" y="178"/>
                  </a:lnTo>
                  <a:lnTo>
                    <a:pt x="5959" y="175"/>
                  </a:lnTo>
                  <a:lnTo>
                    <a:pt x="5973" y="173"/>
                  </a:lnTo>
                  <a:lnTo>
                    <a:pt x="5988" y="171"/>
                  </a:lnTo>
                  <a:lnTo>
                    <a:pt x="6003" y="169"/>
                  </a:lnTo>
                  <a:lnTo>
                    <a:pt x="6019" y="168"/>
                  </a:lnTo>
                  <a:lnTo>
                    <a:pt x="6041" y="169"/>
                  </a:lnTo>
                  <a:lnTo>
                    <a:pt x="6061" y="172"/>
                  </a:lnTo>
                  <a:lnTo>
                    <a:pt x="6080" y="174"/>
                  </a:lnTo>
                  <a:lnTo>
                    <a:pt x="6098" y="178"/>
                  </a:lnTo>
                  <a:lnTo>
                    <a:pt x="6113" y="182"/>
                  </a:lnTo>
                  <a:lnTo>
                    <a:pt x="6129" y="187"/>
                  </a:lnTo>
                  <a:lnTo>
                    <a:pt x="6143" y="193"/>
                  </a:lnTo>
                  <a:lnTo>
                    <a:pt x="6155" y="199"/>
                  </a:lnTo>
                  <a:lnTo>
                    <a:pt x="6121" y="291"/>
                  </a:lnTo>
                  <a:lnTo>
                    <a:pt x="6107" y="286"/>
                  </a:lnTo>
                  <a:lnTo>
                    <a:pt x="6093" y="281"/>
                  </a:lnTo>
                  <a:lnTo>
                    <a:pt x="6081" y="277"/>
                  </a:lnTo>
                  <a:lnTo>
                    <a:pt x="6068" y="273"/>
                  </a:lnTo>
                  <a:lnTo>
                    <a:pt x="6055" y="269"/>
                  </a:lnTo>
                  <a:lnTo>
                    <a:pt x="6043" y="267"/>
                  </a:lnTo>
                  <a:lnTo>
                    <a:pt x="6031" y="266"/>
                  </a:lnTo>
                  <a:lnTo>
                    <a:pt x="6019" y="265"/>
                  </a:lnTo>
                  <a:lnTo>
                    <a:pt x="6008" y="266"/>
                  </a:lnTo>
                  <a:lnTo>
                    <a:pt x="5998" y="267"/>
                  </a:lnTo>
                  <a:lnTo>
                    <a:pt x="5987" y="270"/>
                  </a:lnTo>
                  <a:lnTo>
                    <a:pt x="5978" y="274"/>
                  </a:lnTo>
                  <a:lnTo>
                    <a:pt x="5970" y="279"/>
                  </a:lnTo>
                  <a:lnTo>
                    <a:pt x="5962" y="284"/>
                  </a:lnTo>
                  <a:lnTo>
                    <a:pt x="5956" y="290"/>
                  </a:lnTo>
                  <a:lnTo>
                    <a:pt x="5949" y="299"/>
                  </a:lnTo>
                  <a:lnTo>
                    <a:pt x="5944" y="307"/>
                  </a:lnTo>
                  <a:lnTo>
                    <a:pt x="5939" y="318"/>
                  </a:lnTo>
                  <a:lnTo>
                    <a:pt x="5935" y="328"/>
                  </a:lnTo>
                  <a:lnTo>
                    <a:pt x="5931" y="340"/>
                  </a:lnTo>
                  <a:lnTo>
                    <a:pt x="5929" y="354"/>
                  </a:lnTo>
                  <a:lnTo>
                    <a:pt x="5927" y="367"/>
                  </a:lnTo>
                  <a:lnTo>
                    <a:pt x="5926" y="382"/>
                  </a:lnTo>
                  <a:lnTo>
                    <a:pt x="5926" y="399"/>
                  </a:lnTo>
                  <a:lnTo>
                    <a:pt x="5926" y="415"/>
                  </a:lnTo>
                  <a:lnTo>
                    <a:pt x="5927" y="429"/>
                  </a:lnTo>
                  <a:lnTo>
                    <a:pt x="5929" y="443"/>
                  </a:lnTo>
                  <a:lnTo>
                    <a:pt x="5931" y="456"/>
                  </a:lnTo>
                  <a:lnTo>
                    <a:pt x="5936" y="467"/>
                  </a:lnTo>
                  <a:lnTo>
                    <a:pt x="5940" y="478"/>
                  </a:lnTo>
                  <a:lnTo>
                    <a:pt x="5944" y="487"/>
                  </a:lnTo>
                  <a:lnTo>
                    <a:pt x="5950" y="496"/>
                  </a:lnTo>
                  <a:lnTo>
                    <a:pt x="5957" y="503"/>
                  </a:lnTo>
                  <a:lnTo>
                    <a:pt x="5964" y="509"/>
                  </a:lnTo>
                  <a:lnTo>
                    <a:pt x="5971" y="515"/>
                  </a:lnTo>
                  <a:lnTo>
                    <a:pt x="5980" y="520"/>
                  </a:lnTo>
                  <a:lnTo>
                    <a:pt x="5988" y="523"/>
                  </a:lnTo>
                  <a:lnTo>
                    <a:pt x="5998" y="525"/>
                  </a:lnTo>
                  <a:lnTo>
                    <a:pt x="6008" y="527"/>
                  </a:lnTo>
                  <a:lnTo>
                    <a:pt x="6019" y="527"/>
                  </a:lnTo>
                  <a:lnTo>
                    <a:pt x="6038" y="526"/>
                  </a:lnTo>
                  <a:lnTo>
                    <a:pt x="6054" y="525"/>
                  </a:lnTo>
                  <a:lnTo>
                    <a:pt x="6071" y="522"/>
                  </a:lnTo>
                  <a:lnTo>
                    <a:pt x="6086" y="517"/>
                  </a:lnTo>
                  <a:lnTo>
                    <a:pt x="6101" y="511"/>
                  </a:lnTo>
                  <a:lnTo>
                    <a:pt x="6114" y="505"/>
                  </a:lnTo>
                  <a:lnTo>
                    <a:pt x="6128" y="498"/>
                  </a:lnTo>
                  <a:lnTo>
                    <a:pt x="6142" y="489"/>
                  </a:lnTo>
                  <a:lnTo>
                    <a:pt x="6142" y="591"/>
                  </a:lnTo>
                  <a:lnTo>
                    <a:pt x="6128" y="600"/>
                  </a:lnTo>
                  <a:lnTo>
                    <a:pt x="6114" y="607"/>
                  </a:lnTo>
                  <a:lnTo>
                    <a:pt x="6100" y="612"/>
                  </a:lnTo>
                  <a:lnTo>
                    <a:pt x="6085" y="617"/>
                  </a:lnTo>
                  <a:lnTo>
                    <a:pt x="6068" y="620"/>
                  </a:lnTo>
                  <a:lnTo>
                    <a:pt x="6050" y="623"/>
                  </a:lnTo>
                  <a:lnTo>
                    <a:pt x="6030" y="624"/>
                  </a:lnTo>
                  <a:lnTo>
                    <a:pt x="6008" y="625"/>
                  </a:lnTo>
                  <a:close/>
                  <a:moveTo>
                    <a:pt x="6364" y="129"/>
                  </a:moveTo>
                  <a:lnTo>
                    <a:pt x="6364" y="145"/>
                  </a:lnTo>
                  <a:lnTo>
                    <a:pt x="6363" y="161"/>
                  </a:lnTo>
                  <a:lnTo>
                    <a:pt x="6363" y="177"/>
                  </a:lnTo>
                  <a:lnTo>
                    <a:pt x="6361" y="192"/>
                  </a:lnTo>
                  <a:lnTo>
                    <a:pt x="6360" y="205"/>
                  </a:lnTo>
                  <a:lnTo>
                    <a:pt x="6359" y="217"/>
                  </a:lnTo>
                  <a:lnTo>
                    <a:pt x="6358" y="226"/>
                  </a:lnTo>
                  <a:lnTo>
                    <a:pt x="6357" y="234"/>
                  </a:lnTo>
                  <a:lnTo>
                    <a:pt x="6365" y="234"/>
                  </a:lnTo>
                  <a:lnTo>
                    <a:pt x="6370" y="225"/>
                  </a:lnTo>
                  <a:lnTo>
                    <a:pt x="6375" y="218"/>
                  </a:lnTo>
                  <a:lnTo>
                    <a:pt x="6381" y="210"/>
                  </a:lnTo>
                  <a:lnTo>
                    <a:pt x="6388" y="204"/>
                  </a:lnTo>
                  <a:lnTo>
                    <a:pt x="6395" y="198"/>
                  </a:lnTo>
                  <a:lnTo>
                    <a:pt x="6402" y="193"/>
                  </a:lnTo>
                  <a:lnTo>
                    <a:pt x="6410" y="188"/>
                  </a:lnTo>
                  <a:lnTo>
                    <a:pt x="6418" y="184"/>
                  </a:lnTo>
                  <a:lnTo>
                    <a:pt x="6435" y="178"/>
                  </a:lnTo>
                  <a:lnTo>
                    <a:pt x="6453" y="173"/>
                  </a:lnTo>
                  <a:lnTo>
                    <a:pt x="6472" y="169"/>
                  </a:lnTo>
                  <a:lnTo>
                    <a:pt x="6491" y="168"/>
                  </a:lnTo>
                  <a:lnTo>
                    <a:pt x="6509" y="169"/>
                  </a:lnTo>
                  <a:lnTo>
                    <a:pt x="6526" y="172"/>
                  </a:lnTo>
                  <a:lnTo>
                    <a:pt x="6541" y="175"/>
                  </a:lnTo>
                  <a:lnTo>
                    <a:pt x="6556" y="179"/>
                  </a:lnTo>
                  <a:lnTo>
                    <a:pt x="6570" y="184"/>
                  </a:lnTo>
                  <a:lnTo>
                    <a:pt x="6582" y="191"/>
                  </a:lnTo>
                  <a:lnTo>
                    <a:pt x="6595" y="198"/>
                  </a:lnTo>
                  <a:lnTo>
                    <a:pt x="6606" y="207"/>
                  </a:lnTo>
                  <a:lnTo>
                    <a:pt x="6616" y="218"/>
                  </a:lnTo>
                  <a:lnTo>
                    <a:pt x="6624" y="229"/>
                  </a:lnTo>
                  <a:lnTo>
                    <a:pt x="6632" y="242"/>
                  </a:lnTo>
                  <a:lnTo>
                    <a:pt x="6638" y="257"/>
                  </a:lnTo>
                  <a:lnTo>
                    <a:pt x="6643" y="273"/>
                  </a:lnTo>
                  <a:lnTo>
                    <a:pt x="6646" y="290"/>
                  </a:lnTo>
                  <a:lnTo>
                    <a:pt x="6649" y="309"/>
                  </a:lnTo>
                  <a:lnTo>
                    <a:pt x="6649" y="330"/>
                  </a:lnTo>
                  <a:lnTo>
                    <a:pt x="6649" y="617"/>
                  </a:lnTo>
                  <a:lnTo>
                    <a:pt x="6529" y="617"/>
                  </a:lnTo>
                  <a:lnTo>
                    <a:pt x="6529" y="360"/>
                  </a:lnTo>
                  <a:lnTo>
                    <a:pt x="6529" y="348"/>
                  </a:lnTo>
                  <a:lnTo>
                    <a:pt x="6528" y="338"/>
                  </a:lnTo>
                  <a:lnTo>
                    <a:pt x="6527" y="327"/>
                  </a:lnTo>
                  <a:lnTo>
                    <a:pt x="6524" y="318"/>
                  </a:lnTo>
                  <a:lnTo>
                    <a:pt x="6522" y="309"/>
                  </a:lnTo>
                  <a:lnTo>
                    <a:pt x="6519" y="302"/>
                  </a:lnTo>
                  <a:lnTo>
                    <a:pt x="6516" y="295"/>
                  </a:lnTo>
                  <a:lnTo>
                    <a:pt x="6512" y="288"/>
                  </a:lnTo>
                  <a:lnTo>
                    <a:pt x="6507" y="283"/>
                  </a:lnTo>
                  <a:lnTo>
                    <a:pt x="6501" y="278"/>
                  </a:lnTo>
                  <a:lnTo>
                    <a:pt x="6496" y="274"/>
                  </a:lnTo>
                  <a:lnTo>
                    <a:pt x="6490" y="270"/>
                  </a:lnTo>
                  <a:lnTo>
                    <a:pt x="6482" y="268"/>
                  </a:lnTo>
                  <a:lnTo>
                    <a:pt x="6475" y="266"/>
                  </a:lnTo>
                  <a:lnTo>
                    <a:pt x="6467" y="265"/>
                  </a:lnTo>
                  <a:lnTo>
                    <a:pt x="6458" y="265"/>
                  </a:lnTo>
                  <a:lnTo>
                    <a:pt x="6446" y="265"/>
                  </a:lnTo>
                  <a:lnTo>
                    <a:pt x="6433" y="267"/>
                  </a:lnTo>
                  <a:lnTo>
                    <a:pt x="6422" y="270"/>
                  </a:lnTo>
                  <a:lnTo>
                    <a:pt x="6413" y="274"/>
                  </a:lnTo>
                  <a:lnTo>
                    <a:pt x="6404" y="279"/>
                  </a:lnTo>
                  <a:lnTo>
                    <a:pt x="6396" y="286"/>
                  </a:lnTo>
                  <a:lnTo>
                    <a:pt x="6390" y="294"/>
                  </a:lnTo>
                  <a:lnTo>
                    <a:pt x="6384" y="302"/>
                  </a:lnTo>
                  <a:lnTo>
                    <a:pt x="6379" y="313"/>
                  </a:lnTo>
                  <a:lnTo>
                    <a:pt x="6375" y="323"/>
                  </a:lnTo>
                  <a:lnTo>
                    <a:pt x="6371" y="335"/>
                  </a:lnTo>
                  <a:lnTo>
                    <a:pt x="6369" y="347"/>
                  </a:lnTo>
                  <a:lnTo>
                    <a:pt x="6367" y="362"/>
                  </a:lnTo>
                  <a:lnTo>
                    <a:pt x="6365" y="377"/>
                  </a:lnTo>
                  <a:lnTo>
                    <a:pt x="6364" y="392"/>
                  </a:lnTo>
                  <a:lnTo>
                    <a:pt x="6364" y="409"/>
                  </a:lnTo>
                  <a:lnTo>
                    <a:pt x="6364" y="617"/>
                  </a:lnTo>
                  <a:lnTo>
                    <a:pt x="6244" y="617"/>
                  </a:lnTo>
                  <a:lnTo>
                    <a:pt x="6244" y="4"/>
                  </a:lnTo>
                  <a:lnTo>
                    <a:pt x="6364" y="4"/>
                  </a:lnTo>
                  <a:lnTo>
                    <a:pt x="6364" y="129"/>
                  </a:lnTo>
                  <a:close/>
                  <a:moveTo>
                    <a:pt x="7226" y="168"/>
                  </a:moveTo>
                  <a:lnTo>
                    <a:pt x="7244" y="169"/>
                  </a:lnTo>
                  <a:lnTo>
                    <a:pt x="7262" y="173"/>
                  </a:lnTo>
                  <a:lnTo>
                    <a:pt x="7277" y="177"/>
                  </a:lnTo>
                  <a:lnTo>
                    <a:pt x="7293" y="183"/>
                  </a:lnTo>
                  <a:lnTo>
                    <a:pt x="7308" y="192"/>
                  </a:lnTo>
                  <a:lnTo>
                    <a:pt x="7321" y="201"/>
                  </a:lnTo>
                  <a:lnTo>
                    <a:pt x="7334" y="213"/>
                  </a:lnTo>
                  <a:lnTo>
                    <a:pt x="7346" y="226"/>
                  </a:lnTo>
                  <a:lnTo>
                    <a:pt x="7351" y="234"/>
                  </a:lnTo>
                  <a:lnTo>
                    <a:pt x="7356" y="242"/>
                  </a:lnTo>
                  <a:lnTo>
                    <a:pt x="7361" y="250"/>
                  </a:lnTo>
                  <a:lnTo>
                    <a:pt x="7366" y="259"/>
                  </a:lnTo>
                  <a:lnTo>
                    <a:pt x="7374" y="278"/>
                  </a:lnTo>
                  <a:lnTo>
                    <a:pt x="7380" y="298"/>
                  </a:lnTo>
                  <a:lnTo>
                    <a:pt x="7386" y="320"/>
                  </a:lnTo>
                  <a:lnTo>
                    <a:pt x="7389" y="343"/>
                  </a:lnTo>
                  <a:lnTo>
                    <a:pt x="7391" y="368"/>
                  </a:lnTo>
                  <a:lnTo>
                    <a:pt x="7392" y="396"/>
                  </a:lnTo>
                  <a:lnTo>
                    <a:pt x="7391" y="423"/>
                  </a:lnTo>
                  <a:lnTo>
                    <a:pt x="7389" y="448"/>
                  </a:lnTo>
                  <a:lnTo>
                    <a:pt x="7385" y="472"/>
                  </a:lnTo>
                  <a:lnTo>
                    <a:pt x="7379" y="495"/>
                  </a:lnTo>
                  <a:lnTo>
                    <a:pt x="7373" y="515"/>
                  </a:lnTo>
                  <a:lnTo>
                    <a:pt x="7365" y="533"/>
                  </a:lnTo>
                  <a:lnTo>
                    <a:pt x="7360" y="543"/>
                  </a:lnTo>
                  <a:lnTo>
                    <a:pt x="7355" y="550"/>
                  </a:lnTo>
                  <a:lnTo>
                    <a:pt x="7350" y="559"/>
                  </a:lnTo>
                  <a:lnTo>
                    <a:pt x="7345" y="566"/>
                  </a:lnTo>
                  <a:lnTo>
                    <a:pt x="7332" y="580"/>
                  </a:lnTo>
                  <a:lnTo>
                    <a:pt x="7318" y="591"/>
                  </a:lnTo>
                  <a:lnTo>
                    <a:pt x="7305" y="602"/>
                  </a:lnTo>
                  <a:lnTo>
                    <a:pt x="7290" y="610"/>
                  </a:lnTo>
                  <a:lnTo>
                    <a:pt x="7274" y="617"/>
                  </a:lnTo>
                  <a:lnTo>
                    <a:pt x="7258" y="621"/>
                  </a:lnTo>
                  <a:lnTo>
                    <a:pt x="7241" y="624"/>
                  </a:lnTo>
                  <a:lnTo>
                    <a:pt x="7223" y="625"/>
                  </a:lnTo>
                  <a:lnTo>
                    <a:pt x="7211" y="624"/>
                  </a:lnTo>
                  <a:lnTo>
                    <a:pt x="7201" y="624"/>
                  </a:lnTo>
                  <a:lnTo>
                    <a:pt x="7190" y="622"/>
                  </a:lnTo>
                  <a:lnTo>
                    <a:pt x="7181" y="620"/>
                  </a:lnTo>
                  <a:lnTo>
                    <a:pt x="7171" y="618"/>
                  </a:lnTo>
                  <a:lnTo>
                    <a:pt x="7163" y="614"/>
                  </a:lnTo>
                  <a:lnTo>
                    <a:pt x="7154" y="611"/>
                  </a:lnTo>
                  <a:lnTo>
                    <a:pt x="7147" y="607"/>
                  </a:lnTo>
                  <a:lnTo>
                    <a:pt x="7133" y="599"/>
                  </a:lnTo>
                  <a:lnTo>
                    <a:pt x="7122" y="589"/>
                  </a:lnTo>
                  <a:lnTo>
                    <a:pt x="7111" y="579"/>
                  </a:lnTo>
                  <a:lnTo>
                    <a:pt x="7102" y="568"/>
                  </a:lnTo>
                  <a:lnTo>
                    <a:pt x="7094" y="568"/>
                  </a:lnTo>
                  <a:lnTo>
                    <a:pt x="7098" y="585"/>
                  </a:lnTo>
                  <a:lnTo>
                    <a:pt x="7100" y="601"/>
                  </a:lnTo>
                  <a:lnTo>
                    <a:pt x="7101" y="618"/>
                  </a:lnTo>
                  <a:lnTo>
                    <a:pt x="7102" y="632"/>
                  </a:lnTo>
                  <a:lnTo>
                    <a:pt x="7102" y="810"/>
                  </a:lnTo>
                  <a:lnTo>
                    <a:pt x="6982" y="810"/>
                  </a:lnTo>
                  <a:lnTo>
                    <a:pt x="6982" y="177"/>
                  </a:lnTo>
                  <a:lnTo>
                    <a:pt x="7079" y="177"/>
                  </a:lnTo>
                  <a:lnTo>
                    <a:pt x="7095" y="234"/>
                  </a:lnTo>
                  <a:lnTo>
                    <a:pt x="7102" y="234"/>
                  </a:lnTo>
                  <a:lnTo>
                    <a:pt x="7111" y="221"/>
                  </a:lnTo>
                  <a:lnTo>
                    <a:pt x="7122" y="209"/>
                  </a:lnTo>
                  <a:lnTo>
                    <a:pt x="7134" y="198"/>
                  </a:lnTo>
                  <a:lnTo>
                    <a:pt x="7149" y="188"/>
                  </a:lnTo>
                  <a:lnTo>
                    <a:pt x="7156" y="184"/>
                  </a:lnTo>
                  <a:lnTo>
                    <a:pt x="7165" y="180"/>
                  </a:lnTo>
                  <a:lnTo>
                    <a:pt x="7173" y="177"/>
                  </a:lnTo>
                  <a:lnTo>
                    <a:pt x="7183" y="174"/>
                  </a:lnTo>
                  <a:lnTo>
                    <a:pt x="7193" y="172"/>
                  </a:lnTo>
                  <a:lnTo>
                    <a:pt x="7204" y="171"/>
                  </a:lnTo>
                  <a:lnTo>
                    <a:pt x="7214" y="169"/>
                  </a:lnTo>
                  <a:lnTo>
                    <a:pt x="7226" y="168"/>
                  </a:lnTo>
                  <a:close/>
                  <a:moveTo>
                    <a:pt x="7187" y="265"/>
                  </a:moveTo>
                  <a:lnTo>
                    <a:pt x="7176" y="265"/>
                  </a:lnTo>
                  <a:lnTo>
                    <a:pt x="7166" y="266"/>
                  </a:lnTo>
                  <a:lnTo>
                    <a:pt x="7156" y="268"/>
                  </a:lnTo>
                  <a:lnTo>
                    <a:pt x="7148" y="272"/>
                  </a:lnTo>
                  <a:lnTo>
                    <a:pt x="7140" y="276"/>
                  </a:lnTo>
                  <a:lnTo>
                    <a:pt x="7133" y="281"/>
                  </a:lnTo>
                  <a:lnTo>
                    <a:pt x="7127" y="287"/>
                  </a:lnTo>
                  <a:lnTo>
                    <a:pt x="7122" y="294"/>
                  </a:lnTo>
                  <a:lnTo>
                    <a:pt x="7118" y="301"/>
                  </a:lnTo>
                  <a:lnTo>
                    <a:pt x="7113" y="310"/>
                  </a:lnTo>
                  <a:lnTo>
                    <a:pt x="7110" y="320"/>
                  </a:lnTo>
                  <a:lnTo>
                    <a:pt x="7107" y="330"/>
                  </a:lnTo>
                  <a:lnTo>
                    <a:pt x="7105" y="342"/>
                  </a:lnTo>
                  <a:lnTo>
                    <a:pt x="7103" y="355"/>
                  </a:lnTo>
                  <a:lnTo>
                    <a:pt x="7102" y="368"/>
                  </a:lnTo>
                  <a:lnTo>
                    <a:pt x="7102" y="382"/>
                  </a:lnTo>
                  <a:lnTo>
                    <a:pt x="7102" y="396"/>
                  </a:lnTo>
                  <a:lnTo>
                    <a:pt x="7102" y="410"/>
                  </a:lnTo>
                  <a:lnTo>
                    <a:pt x="7103" y="425"/>
                  </a:lnTo>
                  <a:lnTo>
                    <a:pt x="7104" y="439"/>
                  </a:lnTo>
                  <a:lnTo>
                    <a:pt x="7106" y="451"/>
                  </a:lnTo>
                  <a:lnTo>
                    <a:pt x="7109" y="463"/>
                  </a:lnTo>
                  <a:lnTo>
                    <a:pt x="7112" y="473"/>
                  </a:lnTo>
                  <a:lnTo>
                    <a:pt x="7115" y="484"/>
                  </a:lnTo>
                  <a:lnTo>
                    <a:pt x="7121" y="492"/>
                  </a:lnTo>
                  <a:lnTo>
                    <a:pt x="7125" y="501"/>
                  </a:lnTo>
                  <a:lnTo>
                    <a:pt x="7131" y="508"/>
                  </a:lnTo>
                  <a:lnTo>
                    <a:pt x="7139" y="513"/>
                  </a:lnTo>
                  <a:lnTo>
                    <a:pt x="7147" y="519"/>
                  </a:lnTo>
                  <a:lnTo>
                    <a:pt x="7156" y="522"/>
                  </a:lnTo>
                  <a:lnTo>
                    <a:pt x="7166" y="525"/>
                  </a:lnTo>
                  <a:lnTo>
                    <a:pt x="7177" y="526"/>
                  </a:lnTo>
                  <a:lnTo>
                    <a:pt x="7189" y="527"/>
                  </a:lnTo>
                  <a:lnTo>
                    <a:pt x="7198" y="526"/>
                  </a:lnTo>
                  <a:lnTo>
                    <a:pt x="7208" y="525"/>
                  </a:lnTo>
                  <a:lnTo>
                    <a:pt x="7216" y="522"/>
                  </a:lnTo>
                  <a:lnTo>
                    <a:pt x="7225" y="519"/>
                  </a:lnTo>
                  <a:lnTo>
                    <a:pt x="7232" y="513"/>
                  </a:lnTo>
                  <a:lnTo>
                    <a:pt x="7238" y="508"/>
                  </a:lnTo>
                  <a:lnTo>
                    <a:pt x="7245" y="501"/>
                  </a:lnTo>
                  <a:lnTo>
                    <a:pt x="7250" y="492"/>
                  </a:lnTo>
                  <a:lnTo>
                    <a:pt x="7254" y="484"/>
                  </a:lnTo>
                  <a:lnTo>
                    <a:pt x="7258" y="473"/>
                  </a:lnTo>
                  <a:lnTo>
                    <a:pt x="7262" y="463"/>
                  </a:lnTo>
                  <a:lnTo>
                    <a:pt x="7265" y="451"/>
                  </a:lnTo>
                  <a:lnTo>
                    <a:pt x="7267" y="439"/>
                  </a:lnTo>
                  <a:lnTo>
                    <a:pt x="7268" y="425"/>
                  </a:lnTo>
                  <a:lnTo>
                    <a:pt x="7269" y="410"/>
                  </a:lnTo>
                  <a:lnTo>
                    <a:pt x="7269" y="395"/>
                  </a:lnTo>
                  <a:lnTo>
                    <a:pt x="7269" y="379"/>
                  </a:lnTo>
                  <a:lnTo>
                    <a:pt x="7268" y="364"/>
                  </a:lnTo>
                  <a:lnTo>
                    <a:pt x="7267" y="350"/>
                  </a:lnTo>
                  <a:lnTo>
                    <a:pt x="7265" y="338"/>
                  </a:lnTo>
                  <a:lnTo>
                    <a:pt x="7262" y="326"/>
                  </a:lnTo>
                  <a:lnTo>
                    <a:pt x="7257" y="316"/>
                  </a:lnTo>
                  <a:lnTo>
                    <a:pt x="7254" y="306"/>
                  </a:lnTo>
                  <a:lnTo>
                    <a:pt x="7249" y="297"/>
                  </a:lnTo>
                  <a:lnTo>
                    <a:pt x="7244" y="289"/>
                  </a:lnTo>
                  <a:lnTo>
                    <a:pt x="7237" y="283"/>
                  </a:lnTo>
                  <a:lnTo>
                    <a:pt x="7231" y="278"/>
                  </a:lnTo>
                  <a:lnTo>
                    <a:pt x="7224" y="273"/>
                  </a:lnTo>
                  <a:lnTo>
                    <a:pt x="7215" y="269"/>
                  </a:lnTo>
                  <a:lnTo>
                    <a:pt x="7207" y="266"/>
                  </a:lnTo>
                  <a:lnTo>
                    <a:pt x="7197" y="265"/>
                  </a:lnTo>
                  <a:lnTo>
                    <a:pt x="7187" y="265"/>
                  </a:lnTo>
                  <a:close/>
                  <a:moveTo>
                    <a:pt x="7736" y="168"/>
                  </a:moveTo>
                  <a:lnTo>
                    <a:pt x="7745" y="169"/>
                  </a:lnTo>
                  <a:lnTo>
                    <a:pt x="7757" y="169"/>
                  </a:lnTo>
                  <a:lnTo>
                    <a:pt x="7768" y="171"/>
                  </a:lnTo>
                  <a:lnTo>
                    <a:pt x="7777" y="173"/>
                  </a:lnTo>
                  <a:lnTo>
                    <a:pt x="7767" y="285"/>
                  </a:lnTo>
                  <a:lnTo>
                    <a:pt x="7761" y="283"/>
                  </a:lnTo>
                  <a:lnTo>
                    <a:pt x="7751" y="282"/>
                  </a:lnTo>
                  <a:lnTo>
                    <a:pt x="7741" y="281"/>
                  </a:lnTo>
                  <a:lnTo>
                    <a:pt x="7732" y="281"/>
                  </a:lnTo>
                  <a:lnTo>
                    <a:pt x="7717" y="281"/>
                  </a:lnTo>
                  <a:lnTo>
                    <a:pt x="7702" y="283"/>
                  </a:lnTo>
                  <a:lnTo>
                    <a:pt x="7687" y="287"/>
                  </a:lnTo>
                  <a:lnTo>
                    <a:pt x="7674" y="291"/>
                  </a:lnTo>
                  <a:lnTo>
                    <a:pt x="7666" y="295"/>
                  </a:lnTo>
                  <a:lnTo>
                    <a:pt x="7660" y="298"/>
                  </a:lnTo>
                  <a:lnTo>
                    <a:pt x="7654" y="302"/>
                  </a:lnTo>
                  <a:lnTo>
                    <a:pt x="7647" y="306"/>
                  </a:lnTo>
                  <a:lnTo>
                    <a:pt x="7642" y="310"/>
                  </a:lnTo>
                  <a:lnTo>
                    <a:pt x="7637" y="316"/>
                  </a:lnTo>
                  <a:lnTo>
                    <a:pt x="7633" y="321"/>
                  </a:lnTo>
                  <a:lnTo>
                    <a:pt x="7627" y="326"/>
                  </a:lnTo>
                  <a:lnTo>
                    <a:pt x="7623" y="333"/>
                  </a:lnTo>
                  <a:lnTo>
                    <a:pt x="7620" y="340"/>
                  </a:lnTo>
                  <a:lnTo>
                    <a:pt x="7617" y="347"/>
                  </a:lnTo>
                  <a:lnTo>
                    <a:pt x="7615" y="356"/>
                  </a:lnTo>
                  <a:lnTo>
                    <a:pt x="7613" y="364"/>
                  </a:lnTo>
                  <a:lnTo>
                    <a:pt x="7612" y="373"/>
                  </a:lnTo>
                  <a:lnTo>
                    <a:pt x="7611" y="383"/>
                  </a:lnTo>
                  <a:lnTo>
                    <a:pt x="7611" y="392"/>
                  </a:lnTo>
                  <a:lnTo>
                    <a:pt x="7611" y="617"/>
                  </a:lnTo>
                  <a:lnTo>
                    <a:pt x="7491" y="617"/>
                  </a:lnTo>
                  <a:lnTo>
                    <a:pt x="7491" y="177"/>
                  </a:lnTo>
                  <a:lnTo>
                    <a:pt x="7581" y="177"/>
                  </a:lnTo>
                  <a:lnTo>
                    <a:pt x="7599" y="252"/>
                  </a:lnTo>
                  <a:lnTo>
                    <a:pt x="7605" y="252"/>
                  </a:lnTo>
                  <a:lnTo>
                    <a:pt x="7610" y="243"/>
                  </a:lnTo>
                  <a:lnTo>
                    <a:pt x="7616" y="235"/>
                  </a:lnTo>
                  <a:lnTo>
                    <a:pt x="7621" y="227"/>
                  </a:lnTo>
                  <a:lnTo>
                    <a:pt x="7627" y="220"/>
                  </a:lnTo>
                  <a:lnTo>
                    <a:pt x="7635" y="213"/>
                  </a:lnTo>
                  <a:lnTo>
                    <a:pt x="7642" y="205"/>
                  </a:lnTo>
                  <a:lnTo>
                    <a:pt x="7650" y="199"/>
                  </a:lnTo>
                  <a:lnTo>
                    <a:pt x="7658" y="193"/>
                  </a:lnTo>
                  <a:lnTo>
                    <a:pt x="7666" y="187"/>
                  </a:lnTo>
                  <a:lnTo>
                    <a:pt x="7676" y="182"/>
                  </a:lnTo>
                  <a:lnTo>
                    <a:pt x="7685" y="178"/>
                  </a:lnTo>
                  <a:lnTo>
                    <a:pt x="7695" y="175"/>
                  </a:lnTo>
                  <a:lnTo>
                    <a:pt x="7704" y="173"/>
                  </a:lnTo>
                  <a:lnTo>
                    <a:pt x="7715" y="171"/>
                  </a:lnTo>
                  <a:lnTo>
                    <a:pt x="7725" y="169"/>
                  </a:lnTo>
                  <a:lnTo>
                    <a:pt x="7736" y="168"/>
                  </a:lnTo>
                  <a:close/>
                  <a:moveTo>
                    <a:pt x="7562" y="128"/>
                  </a:moveTo>
                  <a:lnTo>
                    <a:pt x="7556" y="119"/>
                  </a:lnTo>
                  <a:lnTo>
                    <a:pt x="7550" y="110"/>
                  </a:lnTo>
                  <a:lnTo>
                    <a:pt x="7541" y="99"/>
                  </a:lnTo>
                  <a:lnTo>
                    <a:pt x="7533" y="88"/>
                  </a:lnTo>
                  <a:lnTo>
                    <a:pt x="7523" y="78"/>
                  </a:lnTo>
                  <a:lnTo>
                    <a:pt x="7515" y="66"/>
                  </a:lnTo>
                  <a:lnTo>
                    <a:pt x="7506" y="56"/>
                  </a:lnTo>
                  <a:lnTo>
                    <a:pt x="7496" y="45"/>
                  </a:lnTo>
                  <a:lnTo>
                    <a:pt x="7487" y="36"/>
                  </a:lnTo>
                  <a:lnTo>
                    <a:pt x="7478" y="26"/>
                  </a:lnTo>
                  <a:lnTo>
                    <a:pt x="7470" y="18"/>
                  </a:lnTo>
                  <a:lnTo>
                    <a:pt x="7461" y="11"/>
                  </a:lnTo>
                  <a:lnTo>
                    <a:pt x="7461" y="0"/>
                  </a:lnTo>
                  <a:lnTo>
                    <a:pt x="7541" y="0"/>
                  </a:lnTo>
                  <a:lnTo>
                    <a:pt x="7552" y="6"/>
                  </a:lnTo>
                  <a:lnTo>
                    <a:pt x="7563" y="14"/>
                  </a:lnTo>
                  <a:lnTo>
                    <a:pt x="7575" y="22"/>
                  </a:lnTo>
                  <a:lnTo>
                    <a:pt x="7586" y="30"/>
                  </a:lnTo>
                  <a:lnTo>
                    <a:pt x="7598" y="39"/>
                  </a:lnTo>
                  <a:lnTo>
                    <a:pt x="7610" y="48"/>
                  </a:lnTo>
                  <a:lnTo>
                    <a:pt x="7621" y="59"/>
                  </a:lnTo>
                  <a:lnTo>
                    <a:pt x="7632" y="70"/>
                  </a:lnTo>
                  <a:lnTo>
                    <a:pt x="7642" y="59"/>
                  </a:lnTo>
                  <a:lnTo>
                    <a:pt x="7654" y="48"/>
                  </a:lnTo>
                  <a:lnTo>
                    <a:pt x="7665" y="39"/>
                  </a:lnTo>
                  <a:lnTo>
                    <a:pt x="7677" y="30"/>
                  </a:lnTo>
                  <a:lnTo>
                    <a:pt x="7690" y="22"/>
                  </a:lnTo>
                  <a:lnTo>
                    <a:pt x="7701" y="14"/>
                  </a:lnTo>
                  <a:lnTo>
                    <a:pt x="7713" y="6"/>
                  </a:lnTo>
                  <a:lnTo>
                    <a:pt x="7723" y="0"/>
                  </a:lnTo>
                  <a:lnTo>
                    <a:pt x="7803" y="0"/>
                  </a:lnTo>
                  <a:lnTo>
                    <a:pt x="7803" y="11"/>
                  </a:lnTo>
                  <a:lnTo>
                    <a:pt x="7796" y="18"/>
                  </a:lnTo>
                  <a:lnTo>
                    <a:pt x="7787" y="26"/>
                  </a:lnTo>
                  <a:lnTo>
                    <a:pt x="7779" y="36"/>
                  </a:lnTo>
                  <a:lnTo>
                    <a:pt x="7769" y="45"/>
                  </a:lnTo>
                  <a:lnTo>
                    <a:pt x="7760" y="56"/>
                  </a:lnTo>
                  <a:lnTo>
                    <a:pt x="7751" y="66"/>
                  </a:lnTo>
                  <a:lnTo>
                    <a:pt x="7741" y="78"/>
                  </a:lnTo>
                  <a:lnTo>
                    <a:pt x="7732" y="88"/>
                  </a:lnTo>
                  <a:lnTo>
                    <a:pt x="7723" y="99"/>
                  </a:lnTo>
                  <a:lnTo>
                    <a:pt x="7715" y="110"/>
                  </a:lnTo>
                  <a:lnTo>
                    <a:pt x="7708" y="119"/>
                  </a:lnTo>
                  <a:lnTo>
                    <a:pt x="7702" y="128"/>
                  </a:lnTo>
                  <a:lnTo>
                    <a:pt x="7562" y="128"/>
                  </a:lnTo>
                  <a:close/>
                  <a:moveTo>
                    <a:pt x="7976" y="617"/>
                  </a:moveTo>
                  <a:lnTo>
                    <a:pt x="7856" y="617"/>
                  </a:lnTo>
                  <a:lnTo>
                    <a:pt x="7856" y="177"/>
                  </a:lnTo>
                  <a:lnTo>
                    <a:pt x="7976" y="177"/>
                  </a:lnTo>
                  <a:lnTo>
                    <a:pt x="7976" y="617"/>
                  </a:lnTo>
                  <a:close/>
                  <a:moveTo>
                    <a:pt x="8086" y="7"/>
                  </a:moveTo>
                  <a:lnTo>
                    <a:pt x="8073" y="20"/>
                  </a:lnTo>
                  <a:lnTo>
                    <a:pt x="8056" y="35"/>
                  </a:lnTo>
                  <a:lnTo>
                    <a:pt x="8047" y="43"/>
                  </a:lnTo>
                  <a:lnTo>
                    <a:pt x="8038" y="52"/>
                  </a:lnTo>
                  <a:lnTo>
                    <a:pt x="8027" y="60"/>
                  </a:lnTo>
                  <a:lnTo>
                    <a:pt x="8017" y="70"/>
                  </a:lnTo>
                  <a:lnTo>
                    <a:pt x="8006" y="78"/>
                  </a:lnTo>
                  <a:lnTo>
                    <a:pt x="7996" y="86"/>
                  </a:lnTo>
                  <a:lnTo>
                    <a:pt x="7985" y="95"/>
                  </a:lnTo>
                  <a:lnTo>
                    <a:pt x="7974" y="102"/>
                  </a:lnTo>
                  <a:lnTo>
                    <a:pt x="7965" y="111"/>
                  </a:lnTo>
                  <a:lnTo>
                    <a:pt x="7956" y="117"/>
                  </a:lnTo>
                  <a:lnTo>
                    <a:pt x="7947" y="123"/>
                  </a:lnTo>
                  <a:lnTo>
                    <a:pt x="7939" y="128"/>
                  </a:lnTo>
                  <a:lnTo>
                    <a:pt x="7859" y="128"/>
                  </a:lnTo>
                  <a:lnTo>
                    <a:pt x="7859" y="118"/>
                  </a:lnTo>
                  <a:lnTo>
                    <a:pt x="7866" y="111"/>
                  </a:lnTo>
                  <a:lnTo>
                    <a:pt x="7874" y="102"/>
                  </a:lnTo>
                  <a:lnTo>
                    <a:pt x="7881" y="93"/>
                  </a:lnTo>
                  <a:lnTo>
                    <a:pt x="7889" y="82"/>
                  </a:lnTo>
                  <a:lnTo>
                    <a:pt x="7898" y="72"/>
                  </a:lnTo>
                  <a:lnTo>
                    <a:pt x="7906" y="61"/>
                  </a:lnTo>
                  <a:lnTo>
                    <a:pt x="7916" y="51"/>
                  </a:lnTo>
                  <a:lnTo>
                    <a:pt x="7924" y="40"/>
                  </a:lnTo>
                  <a:lnTo>
                    <a:pt x="7931" y="28"/>
                  </a:lnTo>
                  <a:lnTo>
                    <a:pt x="7939" y="19"/>
                  </a:lnTo>
                  <a:lnTo>
                    <a:pt x="7946" y="9"/>
                  </a:lnTo>
                  <a:lnTo>
                    <a:pt x="7951" y="0"/>
                  </a:lnTo>
                  <a:lnTo>
                    <a:pt x="8086" y="0"/>
                  </a:lnTo>
                  <a:lnTo>
                    <a:pt x="8086" y="7"/>
                  </a:lnTo>
                  <a:close/>
                  <a:moveTo>
                    <a:pt x="8222" y="617"/>
                  </a:moveTo>
                  <a:lnTo>
                    <a:pt x="8102" y="617"/>
                  </a:lnTo>
                  <a:lnTo>
                    <a:pt x="8102" y="4"/>
                  </a:lnTo>
                  <a:lnTo>
                    <a:pt x="8222" y="4"/>
                  </a:lnTo>
                  <a:lnTo>
                    <a:pt x="8222" y="617"/>
                  </a:lnTo>
                  <a:close/>
                  <a:moveTo>
                    <a:pt x="8528" y="168"/>
                  </a:moveTo>
                  <a:lnTo>
                    <a:pt x="8550" y="169"/>
                  </a:lnTo>
                  <a:lnTo>
                    <a:pt x="8571" y="173"/>
                  </a:lnTo>
                  <a:lnTo>
                    <a:pt x="8591" y="176"/>
                  </a:lnTo>
                  <a:lnTo>
                    <a:pt x="8610" y="182"/>
                  </a:lnTo>
                  <a:lnTo>
                    <a:pt x="8626" y="189"/>
                  </a:lnTo>
                  <a:lnTo>
                    <a:pt x="8643" y="198"/>
                  </a:lnTo>
                  <a:lnTo>
                    <a:pt x="8658" y="208"/>
                  </a:lnTo>
                  <a:lnTo>
                    <a:pt x="8672" y="221"/>
                  </a:lnTo>
                  <a:lnTo>
                    <a:pt x="8678" y="227"/>
                  </a:lnTo>
                  <a:lnTo>
                    <a:pt x="8684" y="235"/>
                  </a:lnTo>
                  <a:lnTo>
                    <a:pt x="8690" y="242"/>
                  </a:lnTo>
                  <a:lnTo>
                    <a:pt x="8695" y="249"/>
                  </a:lnTo>
                  <a:lnTo>
                    <a:pt x="8704" y="266"/>
                  </a:lnTo>
                  <a:lnTo>
                    <a:pt x="8712" y="284"/>
                  </a:lnTo>
                  <a:lnTo>
                    <a:pt x="8718" y="303"/>
                  </a:lnTo>
                  <a:lnTo>
                    <a:pt x="8722" y="323"/>
                  </a:lnTo>
                  <a:lnTo>
                    <a:pt x="8724" y="345"/>
                  </a:lnTo>
                  <a:lnTo>
                    <a:pt x="8725" y="368"/>
                  </a:lnTo>
                  <a:lnTo>
                    <a:pt x="8725" y="426"/>
                  </a:lnTo>
                  <a:lnTo>
                    <a:pt x="8441" y="426"/>
                  </a:lnTo>
                  <a:lnTo>
                    <a:pt x="8442" y="439"/>
                  </a:lnTo>
                  <a:lnTo>
                    <a:pt x="8445" y="450"/>
                  </a:lnTo>
                  <a:lnTo>
                    <a:pt x="8447" y="462"/>
                  </a:lnTo>
                  <a:lnTo>
                    <a:pt x="8450" y="471"/>
                  </a:lnTo>
                  <a:lnTo>
                    <a:pt x="8454" y="482"/>
                  </a:lnTo>
                  <a:lnTo>
                    <a:pt x="8459" y="490"/>
                  </a:lnTo>
                  <a:lnTo>
                    <a:pt x="8466" y="499"/>
                  </a:lnTo>
                  <a:lnTo>
                    <a:pt x="8472" y="506"/>
                  </a:lnTo>
                  <a:lnTo>
                    <a:pt x="8479" y="513"/>
                  </a:lnTo>
                  <a:lnTo>
                    <a:pt x="8488" y="519"/>
                  </a:lnTo>
                  <a:lnTo>
                    <a:pt x="8496" y="524"/>
                  </a:lnTo>
                  <a:lnTo>
                    <a:pt x="8505" y="528"/>
                  </a:lnTo>
                  <a:lnTo>
                    <a:pt x="8516" y="531"/>
                  </a:lnTo>
                  <a:lnTo>
                    <a:pt x="8528" y="533"/>
                  </a:lnTo>
                  <a:lnTo>
                    <a:pt x="8539" y="535"/>
                  </a:lnTo>
                  <a:lnTo>
                    <a:pt x="8551" y="536"/>
                  </a:lnTo>
                  <a:lnTo>
                    <a:pt x="8572" y="535"/>
                  </a:lnTo>
                  <a:lnTo>
                    <a:pt x="8592" y="533"/>
                  </a:lnTo>
                  <a:lnTo>
                    <a:pt x="8611" y="530"/>
                  </a:lnTo>
                  <a:lnTo>
                    <a:pt x="8629" y="527"/>
                  </a:lnTo>
                  <a:lnTo>
                    <a:pt x="8645" y="522"/>
                  </a:lnTo>
                  <a:lnTo>
                    <a:pt x="8663" y="516"/>
                  </a:lnTo>
                  <a:lnTo>
                    <a:pt x="8682" y="509"/>
                  </a:lnTo>
                  <a:lnTo>
                    <a:pt x="8700" y="501"/>
                  </a:lnTo>
                  <a:lnTo>
                    <a:pt x="8700" y="593"/>
                  </a:lnTo>
                  <a:lnTo>
                    <a:pt x="8683" y="601"/>
                  </a:lnTo>
                  <a:lnTo>
                    <a:pt x="8667" y="607"/>
                  </a:lnTo>
                  <a:lnTo>
                    <a:pt x="8650" y="612"/>
                  </a:lnTo>
                  <a:lnTo>
                    <a:pt x="8632" y="617"/>
                  </a:lnTo>
                  <a:lnTo>
                    <a:pt x="8613" y="620"/>
                  </a:lnTo>
                  <a:lnTo>
                    <a:pt x="8593" y="623"/>
                  </a:lnTo>
                  <a:lnTo>
                    <a:pt x="8570" y="624"/>
                  </a:lnTo>
                  <a:lnTo>
                    <a:pt x="8545" y="625"/>
                  </a:lnTo>
                  <a:lnTo>
                    <a:pt x="8530" y="624"/>
                  </a:lnTo>
                  <a:lnTo>
                    <a:pt x="8514" y="623"/>
                  </a:lnTo>
                  <a:lnTo>
                    <a:pt x="8498" y="621"/>
                  </a:lnTo>
                  <a:lnTo>
                    <a:pt x="8483" y="619"/>
                  </a:lnTo>
                  <a:lnTo>
                    <a:pt x="8469" y="614"/>
                  </a:lnTo>
                  <a:lnTo>
                    <a:pt x="8455" y="610"/>
                  </a:lnTo>
                  <a:lnTo>
                    <a:pt x="8441" y="606"/>
                  </a:lnTo>
                  <a:lnTo>
                    <a:pt x="8429" y="600"/>
                  </a:lnTo>
                  <a:lnTo>
                    <a:pt x="8416" y="593"/>
                  </a:lnTo>
                  <a:lnTo>
                    <a:pt x="8405" y="586"/>
                  </a:lnTo>
                  <a:lnTo>
                    <a:pt x="8394" y="578"/>
                  </a:lnTo>
                  <a:lnTo>
                    <a:pt x="8384" y="569"/>
                  </a:lnTo>
                  <a:lnTo>
                    <a:pt x="8374" y="560"/>
                  </a:lnTo>
                  <a:lnTo>
                    <a:pt x="8365" y="549"/>
                  </a:lnTo>
                  <a:lnTo>
                    <a:pt x="8357" y="538"/>
                  </a:lnTo>
                  <a:lnTo>
                    <a:pt x="8349" y="525"/>
                  </a:lnTo>
                  <a:lnTo>
                    <a:pt x="8343" y="512"/>
                  </a:lnTo>
                  <a:lnTo>
                    <a:pt x="8336" y="499"/>
                  </a:lnTo>
                  <a:lnTo>
                    <a:pt x="8332" y="484"/>
                  </a:lnTo>
                  <a:lnTo>
                    <a:pt x="8328" y="469"/>
                  </a:lnTo>
                  <a:lnTo>
                    <a:pt x="8325" y="454"/>
                  </a:lnTo>
                  <a:lnTo>
                    <a:pt x="8323" y="437"/>
                  </a:lnTo>
                  <a:lnTo>
                    <a:pt x="8320" y="419"/>
                  </a:lnTo>
                  <a:lnTo>
                    <a:pt x="8320" y="400"/>
                  </a:lnTo>
                  <a:lnTo>
                    <a:pt x="8320" y="381"/>
                  </a:lnTo>
                  <a:lnTo>
                    <a:pt x="8321" y="363"/>
                  </a:lnTo>
                  <a:lnTo>
                    <a:pt x="8324" y="346"/>
                  </a:lnTo>
                  <a:lnTo>
                    <a:pt x="8327" y="329"/>
                  </a:lnTo>
                  <a:lnTo>
                    <a:pt x="8331" y="314"/>
                  </a:lnTo>
                  <a:lnTo>
                    <a:pt x="8335" y="299"/>
                  </a:lnTo>
                  <a:lnTo>
                    <a:pt x="8340" y="285"/>
                  </a:lnTo>
                  <a:lnTo>
                    <a:pt x="8347" y="272"/>
                  </a:lnTo>
                  <a:lnTo>
                    <a:pt x="8353" y="259"/>
                  </a:lnTo>
                  <a:lnTo>
                    <a:pt x="8360" y="247"/>
                  </a:lnTo>
                  <a:lnTo>
                    <a:pt x="8369" y="237"/>
                  </a:lnTo>
                  <a:lnTo>
                    <a:pt x="8377" y="226"/>
                  </a:lnTo>
                  <a:lnTo>
                    <a:pt x="8387" y="218"/>
                  </a:lnTo>
                  <a:lnTo>
                    <a:pt x="8397" y="209"/>
                  </a:lnTo>
                  <a:lnTo>
                    <a:pt x="8408" y="201"/>
                  </a:lnTo>
                  <a:lnTo>
                    <a:pt x="8419" y="195"/>
                  </a:lnTo>
                  <a:lnTo>
                    <a:pt x="8431" y="188"/>
                  </a:lnTo>
                  <a:lnTo>
                    <a:pt x="8443" y="183"/>
                  </a:lnTo>
                  <a:lnTo>
                    <a:pt x="8456" y="179"/>
                  </a:lnTo>
                  <a:lnTo>
                    <a:pt x="8470" y="176"/>
                  </a:lnTo>
                  <a:lnTo>
                    <a:pt x="8483" y="173"/>
                  </a:lnTo>
                  <a:lnTo>
                    <a:pt x="8498" y="171"/>
                  </a:lnTo>
                  <a:lnTo>
                    <a:pt x="8513" y="169"/>
                  </a:lnTo>
                  <a:lnTo>
                    <a:pt x="8528" y="168"/>
                  </a:lnTo>
                  <a:close/>
                  <a:moveTo>
                    <a:pt x="8529" y="255"/>
                  </a:moveTo>
                  <a:lnTo>
                    <a:pt x="8520" y="255"/>
                  </a:lnTo>
                  <a:lnTo>
                    <a:pt x="8512" y="256"/>
                  </a:lnTo>
                  <a:lnTo>
                    <a:pt x="8504" y="258"/>
                  </a:lnTo>
                  <a:lnTo>
                    <a:pt x="8497" y="260"/>
                  </a:lnTo>
                  <a:lnTo>
                    <a:pt x="8490" y="263"/>
                  </a:lnTo>
                  <a:lnTo>
                    <a:pt x="8483" y="267"/>
                  </a:lnTo>
                  <a:lnTo>
                    <a:pt x="8477" y="272"/>
                  </a:lnTo>
                  <a:lnTo>
                    <a:pt x="8471" y="277"/>
                  </a:lnTo>
                  <a:lnTo>
                    <a:pt x="8466" y="283"/>
                  </a:lnTo>
                  <a:lnTo>
                    <a:pt x="8461" y="289"/>
                  </a:lnTo>
                  <a:lnTo>
                    <a:pt x="8456" y="297"/>
                  </a:lnTo>
                  <a:lnTo>
                    <a:pt x="8453" y="305"/>
                  </a:lnTo>
                  <a:lnTo>
                    <a:pt x="8450" y="315"/>
                  </a:lnTo>
                  <a:lnTo>
                    <a:pt x="8448" y="325"/>
                  </a:lnTo>
                  <a:lnTo>
                    <a:pt x="8446" y="336"/>
                  </a:lnTo>
                  <a:lnTo>
                    <a:pt x="8445" y="347"/>
                  </a:lnTo>
                  <a:lnTo>
                    <a:pt x="8613" y="347"/>
                  </a:lnTo>
                  <a:lnTo>
                    <a:pt x="8612" y="337"/>
                  </a:lnTo>
                  <a:lnTo>
                    <a:pt x="8611" y="327"/>
                  </a:lnTo>
                  <a:lnTo>
                    <a:pt x="8609" y="319"/>
                  </a:lnTo>
                  <a:lnTo>
                    <a:pt x="8606" y="310"/>
                  </a:lnTo>
                  <a:lnTo>
                    <a:pt x="8603" y="302"/>
                  </a:lnTo>
                  <a:lnTo>
                    <a:pt x="8600" y="295"/>
                  </a:lnTo>
                  <a:lnTo>
                    <a:pt x="8596" y="287"/>
                  </a:lnTo>
                  <a:lnTo>
                    <a:pt x="8592" y="280"/>
                  </a:lnTo>
                  <a:lnTo>
                    <a:pt x="8586" y="275"/>
                  </a:lnTo>
                  <a:lnTo>
                    <a:pt x="8580" y="269"/>
                  </a:lnTo>
                  <a:lnTo>
                    <a:pt x="8573" y="264"/>
                  </a:lnTo>
                  <a:lnTo>
                    <a:pt x="8565" y="261"/>
                  </a:lnTo>
                  <a:lnTo>
                    <a:pt x="8557" y="258"/>
                  </a:lnTo>
                  <a:lnTo>
                    <a:pt x="8549" y="256"/>
                  </a:lnTo>
                  <a:lnTo>
                    <a:pt x="8539" y="255"/>
                  </a:lnTo>
                  <a:lnTo>
                    <a:pt x="8529" y="255"/>
                  </a:lnTo>
                  <a:close/>
                  <a:moveTo>
                    <a:pt x="9120" y="617"/>
                  </a:moveTo>
                  <a:lnTo>
                    <a:pt x="8774" y="617"/>
                  </a:lnTo>
                  <a:lnTo>
                    <a:pt x="8774" y="546"/>
                  </a:lnTo>
                  <a:lnTo>
                    <a:pt x="8977" y="268"/>
                  </a:lnTo>
                  <a:lnTo>
                    <a:pt x="8785" y="268"/>
                  </a:lnTo>
                  <a:lnTo>
                    <a:pt x="8785" y="177"/>
                  </a:lnTo>
                  <a:lnTo>
                    <a:pt x="9113" y="177"/>
                  </a:lnTo>
                  <a:lnTo>
                    <a:pt x="9113" y="255"/>
                  </a:lnTo>
                  <a:lnTo>
                    <a:pt x="8915" y="525"/>
                  </a:lnTo>
                  <a:lnTo>
                    <a:pt x="9120" y="525"/>
                  </a:lnTo>
                  <a:lnTo>
                    <a:pt x="9120" y="617"/>
                  </a:lnTo>
                  <a:close/>
                  <a:moveTo>
                    <a:pt x="8878" y="128"/>
                  </a:moveTo>
                  <a:lnTo>
                    <a:pt x="8871" y="119"/>
                  </a:lnTo>
                  <a:lnTo>
                    <a:pt x="8865" y="110"/>
                  </a:lnTo>
                  <a:lnTo>
                    <a:pt x="8857" y="99"/>
                  </a:lnTo>
                  <a:lnTo>
                    <a:pt x="8848" y="88"/>
                  </a:lnTo>
                  <a:lnTo>
                    <a:pt x="8840" y="78"/>
                  </a:lnTo>
                  <a:lnTo>
                    <a:pt x="8830" y="66"/>
                  </a:lnTo>
                  <a:lnTo>
                    <a:pt x="8821" y="56"/>
                  </a:lnTo>
                  <a:lnTo>
                    <a:pt x="8811" y="45"/>
                  </a:lnTo>
                  <a:lnTo>
                    <a:pt x="8802" y="36"/>
                  </a:lnTo>
                  <a:lnTo>
                    <a:pt x="8794" y="26"/>
                  </a:lnTo>
                  <a:lnTo>
                    <a:pt x="8785" y="18"/>
                  </a:lnTo>
                  <a:lnTo>
                    <a:pt x="8777" y="11"/>
                  </a:lnTo>
                  <a:lnTo>
                    <a:pt x="8777" y="0"/>
                  </a:lnTo>
                  <a:lnTo>
                    <a:pt x="8857" y="0"/>
                  </a:lnTo>
                  <a:lnTo>
                    <a:pt x="8867" y="6"/>
                  </a:lnTo>
                  <a:lnTo>
                    <a:pt x="8879" y="14"/>
                  </a:lnTo>
                  <a:lnTo>
                    <a:pt x="8890" y="22"/>
                  </a:lnTo>
                  <a:lnTo>
                    <a:pt x="8902" y="30"/>
                  </a:lnTo>
                  <a:lnTo>
                    <a:pt x="8913" y="39"/>
                  </a:lnTo>
                  <a:lnTo>
                    <a:pt x="8925" y="48"/>
                  </a:lnTo>
                  <a:lnTo>
                    <a:pt x="8937" y="59"/>
                  </a:lnTo>
                  <a:lnTo>
                    <a:pt x="8947" y="70"/>
                  </a:lnTo>
                  <a:lnTo>
                    <a:pt x="8958" y="59"/>
                  </a:lnTo>
                  <a:lnTo>
                    <a:pt x="8969" y="48"/>
                  </a:lnTo>
                  <a:lnTo>
                    <a:pt x="8981" y="39"/>
                  </a:lnTo>
                  <a:lnTo>
                    <a:pt x="8993" y="30"/>
                  </a:lnTo>
                  <a:lnTo>
                    <a:pt x="9005" y="22"/>
                  </a:lnTo>
                  <a:lnTo>
                    <a:pt x="9017" y="14"/>
                  </a:lnTo>
                  <a:lnTo>
                    <a:pt x="9028" y="6"/>
                  </a:lnTo>
                  <a:lnTo>
                    <a:pt x="9039" y="0"/>
                  </a:lnTo>
                  <a:lnTo>
                    <a:pt x="9119" y="0"/>
                  </a:lnTo>
                  <a:lnTo>
                    <a:pt x="9119" y="11"/>
                  </a:lnTo>
                  <a:lnTo>
                    <a:pt x="9111" y="18"/>
                  </a:lnTo>
                  <a:lnTo>
                    <a:pt x="9103" y="26"/>
                  </a:lnTo>
                  <a:lnTo>
                    <a:pt x="9094" y="36"/>
                  </a:lnTo>
                  <a:lnTo>
                    <a:pt x="9085" y="45"/>
                  </a:lnTo>
                  <a:lnTo>
                    <a:pt x="9075" y="56"/>
                  </a:lnTo>
                  <a:lnTo>
                    <a:pt x="9066" y="66"/>
                  </a:lnTo>
                  <a:lnTo>
                    <a:pt x="9056" y="78"/>
                  </a:lnTo>
                  <a:lnTo>
                    <a:pt x="9047" y="88"/>
                  </a:lnTo>
                  <a:lnTo>
                    <a:pt x="9039" y="99"/>
                  </a:lnTo>
                  <a:lnTo>
                    <a:pt x="9031" y="110"/>
                  </a:lnTo>
                  <a:lnTo>
                    <a:pt x="9024" y="119"/>
                  </a:lnTo>
                  <a:lnTo>
                    <a:pt x="9018" y="128"/>
                  </a:lnTo>
                  <a:lnTo>
                    <a:pt x="8878" y="128"/>
                  </a:lnTo>
                  <a:close/>
                  <a:moveTo>
                    <a:pt x="9267" y="4"/>
                  </a:moveTo>
                  <a:lnTo>
                    <a:pt x="9280" y="5"/>
                  </a:lnTo>
                  <a:lnTo>
                    <a:pt x="9292" y="7"/>
                  </a:lnTo>
                  <a:lnTo>
                    <a:pt x="9303" y="12"/>
                  </a:lnTo>
                  <a:lnTo>
                    <a:pt x="9313" y="17"/>
                  </a:lnTo>
                  <a:lnTo>
                    <a:pt x="9317" y="21"/>
                  </a:lnTo>
                  <a:lnTo>
                    <a:pt x="9321" y="24"/>
                  </a:lnTo>
                  <a:lnTo>
                    <a:pt x="9325" y="30"/>
                  </a:lnTo>
                  <a:lnTo>
                    <a:pt x="9328" y="35"/>
                  </a:lnTo>
                  <a:lnTo>
                    <a:pt x="9330" y="41"/>
                  </a:lnTo>
                  <a:lnTo>
                    <a:pt x="9331" y="47"/>
                  </a:lnTo>
                  <a:lnTo>
                    <a:pt x="9332" y="56"/>
                  </a:lnTo>
                  <a:lnTo>
                    <a:pt x="9332" y="63"/>
                  </a:lnTo>
                  <a:lnTo>
                    <a:pt x="9332" y="72"/>
                  </a:lnTo>
                  <a:lnTo>
                    <a:pt x="9331" y="79"/>
                  </a:lnTo>
                  <a:lnTo>
                    <a:pt x="9330" y="85"/>
                  </a:lnTo>
                  <a:lnTo>
                    <a:pt x="9328" y="92"/>
                  </a:lnTo>
                  <a:lnTo>
                    <a:pt x="9325" y="97"/>
                  </a:lnTo>
                  <a:lnTo>
                    <a:pt x="9321" y="102"/>
                  </a:lnTo>
                  <a:lnTo>
                    <a:pt x="9317" y="106"/>
                  </a:lnTo>
                  <a:lnTo>
                    <a:pt x="9313" y="110"/>
                  </a:lnTo>
                  <a:lnTo>
                    <a:pt x="9303" y="115"/>
                  </a:lnTo>
                  <a:lnTo>
                    <a:pt x="9292" y="119"/>
                  </a:lnTo>
                  <a:lnTo>
                    <a:pt x="9280" y="121"/>
                  </a:lnTo>
                  <a:lnTo>
                    <a:pt x="9267" y="122"/>
                  </a:lnTo>
                  <a:lnTo>
                    <a:pt x="9254" y="121"/>
                  </a:lnTo>
                  <a:lnTo>
                    <a:pt x="9242" y="119"/>
                  </a:lnTo>
                  <a:lnTo>
                    <a:pt x="9231" y="115"/>
                  </a:lnTo>
                  <a:lnTo>
                    <a:pt x="9221" y="110"/>
                  </a:lnTo>
                  <a:lnTo>
                    <a:pt x="9216" y="106"/>
                  </a:lnTo>
                  <a:lnTo>
                    <a:pt x="9213" y="102"/>
                  </a:lnTo>
                  <a:lnTo>
                    <a:pt x="9210" y="97"/>
                  </a:lnTo>
                  <a:lnTo>
                    <a:pt x="9207" y="92"/>
                  </a:lnTo>
                  <a:lnTo>
                    <a:pt x="9205" y="85"/>
                  </a:lnTo>
                  <a:lnTo>
                    <a:pt x="9204" y="79"/>
                  </a:lnTo>
                  <a:lnTo>
                    <a:pt x="9203" y="72"/>
                  </a:lnTo>
                  <a:lnTo>
                    <a:pt x="9202" y="63"/>
                  </a:lnTo>
                  <a:lnTo>
                    <a:pt x="9203" y="56"/>
                  </a:lnTo>
                  <a:lnTo>
                    <a:pt x="9204" y="47"/>
                  </a:lnTo>
                  <a:lnTo>
                    <a:pt x="9205" y="41"/>
                  </a:lnTo>
                  <a:lnTo>
                    <a:pt x="9207" y="35"/>
                  </a:lnTo>
                  <a:lnTo>
                    <a:pt x="9210" y="30"/>
                  </a:lnTo>
                  <a:lnTo>
                    <a:pt x="9213" y="24"/>
                  </a:lnTo>
                  <a:lnTo>
                    <a:pt x="9216" y="21"/>
                  </a:lnTo>
                  <a:lnTo>
                    <a:pt x="9221" y="17"/>
                  </a:lnTo>
                  <a:lnTo>
                    <a:pt x="9231" y="12"/>
                  </a:lnTo>
                  <a:lnTo>
                    <a:pt x="9242" y="7"/>
                  </a:lnTo>
                  <a:lnTo>
                    <a:pt x="9254" y="5"/>
                  </a:lnTo>
                  <a:lnTo>
                    <a:pt x="9267" y="4"/>
                  </a:lnTo>
                  <a:close/>
                  <a:moveTo>
                    <a:pt x="9327" y="177"/>
                  </a:moveTo>
                  <a:lnTo>
                    <a:pt x="9327" y="617"/>
                  </a:lnTo>
                  <a:lnTo>
                    <a:pt x="9207" y="617"/>
                  </a:lnTo>
                  <a:lnTo>
                    <a:pt x="9207" y="177"/>
                  </a:lnTo>
                  <a:lnTo>
                    <a:pt x="9327" y="177"/>
                  </a:lnTo>
                  <a:close/>
                  <a:moveTo>
                    <a:pt x="9637" y="529"/>
                  </a:moveTo>
                  <a:lnTo>
                    <a:pt x="9647" y="528"/>
                  </a:lnTo>
                  <a:lnTo>
                    <a:pt x="9657" y="528"/>
                  </a:lnTo>
                  <a:lnTo>
                    <a:pt x="9666" y="526"/>
                  </a:lnTo>
                  <a:lnTo>
                    <a:pt x="9676" y="525"/>
                  </a:lnTo>
                  <a:lnTo>
                    <a:pt x="9685" y="523"/>
                  </a:lnTo>
                  <a:lnTo>
                    <a:pt x="9695" y="520"/>
                  </a:lnTo>
                  <a:lnTo>
                    <a:pt x="9704" y="518"/>
                  </a:lnTo>
                  <a:lnTo>
                    <a:pt x="9713" y="516"/>
                  </a:lnTo>
                  <a:lnTo>
                    <a:pt x="9713" y="604"/>
                  </a:lnTo>
                  <a:lnTo>
                    <a:pt x="9703" y="608"/>
                  </a:lnTo>
                  <a:lnTo>
                    <a:pt x="9692" y="612"/>
                  </a:lnTo>
                  <a:lnTo>
                    <a:pt x="9679" y="616"/>
                  </a:lnTo>
                  <a:lnTo>
                    <a:pt x="9665" y="619"/>
                  </a:lnTo>
                  <a:lnTo>
                    <a:pt x="9651" y="621"/>
                  </a:lnTo>
                  <a:lnTo>
                    <a:pt x="9635" y="623"/>
                  </a:lnTo>
                  <a:lnTo>
                    <a:pt x="9619" y="624"/>
                  </a:lnTo>
                  <a:lnTo>
                    <a:pt x="9603" y="625"/>
                  </a:lnTo>
                  <a:lnTo>
                    <a:pt x="9583" y="624"/>
                  </a:lnTo>
                  <a:lnTo>
                    <a:pt x="9565" y="622"/>
                  </a:lnTo>
                  <a:lnTo>
                    <a:pt x="9549" y="618"/>
                  </a:lnTo>
                  <a:lnTo>
                    <a:pt x="9533" y="611"/>
                  </a:lnTo>
                  <a:lnTo>
                    <a:pt x="9524" y="608"/>
                  </a:lnTo>
                  <a:lnTo>
                    <a:pt x="9518" y="604"/>
                  </a:lnTo>
                  <a:lnTo>
                    <a:pt x="9511" y="600"/>
                  </a:lnTo>
                  <a:lnTo>
                    <a:pt x="9504" y="594"/>
                  </a:lnTo>
                  <a:lnTo>
                    <a:pt x="9499" y="588"/>
                  </a:lnTo>
                  <a:lnTo>
                    <a:pt x="9493" y="582"/>
                  </a:lnTo>
                  <a:lnTo>
                    <a:pt x="9488" y="574"/>
                  </a:lnTo>
                  <a:lnTo>
                    <a:pt x="9483" y="567"/>
                  </a:lnTo>
                  <a:lnTo>
                    <a:pt x="9479" y="559"/>
                  </a:lnTo>
                  <a:lnTo>
                    <a:pt x="9475" y="549"/>
                  </a:lnTo>
                  <a:lnTo>
                    <a:pt x="9472" y="540"/>
                  </a:lnTo>
                  <a:lnTo>
                    <a:pt x="9470" y="529"/>
                  </a:lnTo>
                  <a:lnTo>
                    <a:pt x="9468" y="518"/>
                  </a:lnTo>
                  <a:lnTo>
                    <a:pt x="9467" y="505"/>
                  </a:lnTo>
                  <a:lnTo>
                    <a:pt x="9466" y="492"/>
                  </a:lnTo>
                  <a:lnTo>
                    <a:pt x="9466" y="479"/>
                  </a:lnTo>
                  <a:lnTo>
                    <a:pt x="9466" y="267"/>
                  </a:lnTo>
                  <a:lnTo>
                    <a:pt x="9408" y="267"/>
                  </a:lnTo>
                  <a:lnTo>
                    <a:pt x="9408" y="217"/>
                  </a:lnTo>
                  <a:lnTo>
                    <a:pt x="9474" y="176"/>
                  </a:lnTo>
                  <a:lnTo>
                    <a:pt x="9509" y="83"/>
                  </a:lnTo>
                  <a:lnTo>
                    <a:pt x="9585" y="83"/>
                  </a:lnTo>
                  <a:lnTo>
                    <a:pt x="9585" y="177"/>
                  </a:lnTo>
                  <a:lnTo>
                    <a:pt x="9708" y="177"/>
                  </a:lnTo>
                  <a:lnTo>
                    <a:pt x="9708" y="267"/>
                  </a:lnTo>
                  <a:lnTo>
                    <a:pt x="9585" y="267"/>
                  </a:lnTo>
                  <a:lnTo>
                    <a:pt x="9585" y="479"/>
                  </a:lnTo>
                  <a:lnTo>
                    <a:pt x="9586" y="490"/>
                  </a:lnTo>
                  <a:lnTo>
                    <a:pt x="9589" y="501"/>
                  </a:lnTo>
                  <a:lnTo>
                    <a:pt x="9591" y="505"/>
                  </a:lnTo>
                  <a:lnTo>
                    <a:pt x="9593" y="509"/>
                  </a:lnTo>
                  <a:lnTo>
                    <a:pt x="9596" y="513"/>
                  </a:lnTo>
                  <a:lnTo>
                    <a:pt x="9599" y="517"/>
                  </a:lnTo>
                  <a:lnTo>
                    <a:pt x="9607" y="522"/>
                  </a:lnTo>
                  <a:lnTo>
                    <a:pt x="9616" y="526"/>
                  </a:lnTo>
                  <a:lnTo>
                    <a:pt x="9626" y="528"/>
                  </a:lnTo>
                  <a:lnTo>
                    <a:pt x="9637" y="529"/>
                  </a:lnTo>
                  <a:close/>
                  <a:moveTo>
                    <a:pt x="10201" y="396"/>
                  </a:moveTo>
                  <a:lnTo>
                    <a:pt x="10199" y="423"/>
                  </a:lnTo>
                  <a:lnTo>
                    <a:pt x="10197" y="447"/>
                  </a:lnTo>
                  <a:lnTo>
                    <a:pt x="10195" y="460"/>
                  </a:lnTo>
                  <a:lnTo>
                    <a:pt x="10192" y="471"/>
                  </a:lnTo>
                  <a:lnTo>
                    <a:pt x="10190" y="482"/>
                  </a:lnTo>
                  <a:lnTo>
                    <a:pt x="10186" y="492"/>
                  </a:lnTo>
                  <a:lnTo>
                    <a:pt x="10183" y="503"/>
                  </a:lnTo>
                  <a:lnTo>
                    <a:pt x="10178" y="513"/>
                  </a:lnTo>
                  <a:lnTo>
                    <a:pt x="10173" y="523"/>
                  </a:lnTo>
                  <a:lnTo>
                    <a:pt x="10168" y="532"/>
                  </a:lnTo>
                  <a:lnTo>
                    <a:pt x="10163" y="541"/>
                  </a:lnTo>
                  <a:lnTo>
                    <a:pt x="10156" y="549"/>
                  </a:lnTo>
                  <a:lnTo>
                    <a:pt x="10150" y="558"/>
                  </a:lnTo>
                  <a:lnTo>
                    <a:pt x="10143" y="565"/>
                  </a:lnTo>
                  <a:lnTo>
                    <a:pt x="10135" y="572"/>
                  </a:lnTo>
                  <a:lnTo>
                    <a:pt x="10128" y="579"/>
                  </a:lnTo>
                  <a:lnTo>
                    <a:pt x="10120" y="585"/>
                  </a:lnTo>
                  <a:lnTo>
                    <a:pt x="10112" y="591"/>
                  </a:lnTo>
                  <a:lnTo>
                    <a:pt x="10103" y="597"/>
                  </a:lnTo>
                  <a:lnTo>
                    <a:pt x="10094" y="601"/>
                  </a:lnTo>
                  <a:lnTo>
                    <a:pt x="10085" y="606"/>
                  </a:lnTo>
                  <a:lnTo>
                    <a:pt x="10075" y="609"/>
                  </a:lnTo>
                  <a:lnTo>
                    <a:pt x="10065" y="613"/>
                  </a:lnTo>
                  <a:lnTo>
                    <a:pt x="10055" y="617"/>
                  </a:lnTo>
                  <a:lnTo>
                    <a:pt x="10045" y="619"/>
                  </a:lnTo>
                  <a:lnTo>
                    <a:pt x="10033" y="621"/>
                  </a:lnTo>
                  <a:lnTo>
                    <a:pt x="10010" y="624"/>
                  </a:lnTo>
                  <a:lnTo>
                    <a:pt x="9987" y="625"/>
                  </a:lnTo>
                  <a:lnTo>
                    <a:pt x="9971" y="624"/>
                  </a:lnTo>
                  <a:lnTo>
                    <a:pt x="9957" y="623"/>
                  </a:lnTo>
                  <a:lnTo>
                    <a:pt x="9943" y="621"/>
                  </a:lnTo>
                  <a:lnTo>
                    <a:pt x="9929" y="618"/>
                  </a:lnTo>
                  <a:lnTo>
                    <a:pt x="9916" y="614"/>
                  </a:lnTo>
                  <a:lnTo>
                    <a:pt x="9902" y="609"/>
                  </a:lnTo>
                  <a:lnTo>
                    <a:pt x="9889" y="604"/>
                  </a:lnTo>
                  <a:lnTo>
                    <a:pt x="9878" y="598"/>
                  </a:lnTo>
                  <a:lnTo>
                    <a:pt x="9866" y="591"/>
                  </a:lnTo>
                  <a:lnTo>
                    <a:pt x="9855" y="583"/>
                  </a:lnTo>
                  <a:lnTo>
                    <a:pt x="9844" y="574"/>
                  </a:lnTo>
                  <a:lnTo>
                    <a:pt x="9835" y="565"/>
                  </a:lnTo>
                  <a:lnTo>
                    <a:pt x="9826" y="556"/>
                  </a:lnTo>
                  <a:lnTo>
                    <a:pt x="9818" y="544"/>
                  </a:lnTo>
                  <a:lnTo>
                    <a:pt x="9809" y="532"/>
                  </a:lnTo>
                  <a:lnTo>
                    <a:pt x="9802" y="520"/>
                  </a:lnTo>
                  <a:lnTo>
                    <a:pt x="9796" y="507"/>
                  </a:lnTo>
                  <a:lnTo>
                    <a:pt x="9790" y="493"/>
                  </a:lnTo>
                  <a:lnTo>
                    <a:pt x="9785" y="479"/>
                  </a:lnTo>
                  <a:lnTo>
                    <a:pt x="9782" y="464"/>
                  </a:lnTo>
                  <a:lnTo>
                    <a:pt x="9779" y="448"/>
                  </a:lnTo>
                  <a:lnTo>
                    <a:pt x="9777" y="431"/>
                  </a:lnTo>
                  <a:lnTo>
                    <a:pt x="9776" y="414"/>
                  </a:lnTo>
                  <a:lnTo>
                    <a:pt x="9775" y="396"/>
                  </a:lnTo>
                  <a:lnTo>
                    <a:pt x="9776" y="369"/>
                  </a:lnTo>
                  <a:lnTo>
                    <a:pt x="9779" y="344"/>
                  </a:lnTo>
                  <a:lnTo>
                    <a:pt x="9781" y="333"/>
                  </a:lnTo>
                  <a:lnTo>
                    <a:pt x="9783" y="321"/>
                  </a:lnTo>
                  <a:lnTo>
                    <a:pt x="9786" y="309"/>
                  </a:lnTo>
                  <a:lnTo>
                    <a:pt x="9789" y="299"/>
                  </a:lnTo>
                  <a:lnTo>
                    <a:pt x="9794" y="288"/>
                  </a:lnTo>
                  <a:lnTo>
                    <a:pt x="9798" y="279"/>
                  </a:lnTo>
                  <a:lnTo>
                    <a:pt x="9802" y="269"/>
                  </a:lnTo>
                  <a:lnTo>
                    <a:pt x="9807" y="260"/>
                  </a:lnTo>
                  <a:lnTo>
                    <a:pt x="9813" y="252"/>
                  </a:lnTo>
                  <a:lnTo>
                    <a:pt x="9819" y="243"/>
                  </a:lnTo>
                  <a:lnTo>
                    <a:pt x="9825" y="236"/>
                  </a:lnTo>
                  <a:lnTo>
                    <a:pt x="9832" y="227"/>
                  </a:lnTo>
                  <a:lnTo>
                    <a:pt x="9840" y="221"/>
                  </a:lnTo>
                  <a:lnTo>
                    <a:pt x="9847" y="214"/>
                  </a:lnTo>
                  <a:lnTo>
                    <a:pt x="9855" y="207"/>
                  </a:lnTo>
                  <a:lnTo>
                    <a:pt x="9863" y="202"/>
                  </a:lnTo>
                  <a:lnTo>
                    <a:pt x="9872" y="197"/>
                  </a:lnTo>
                  <a:lnTo>
                    <a:pt x="9881" y="192"/>
                  </a:lnTo>
                  <a:lnTo>
                    <a:pt x="9890" y="187"/>
                  </a:lnTo>
                  <a:lnTo>
                    <a:pt x="9900" y="183"/>
                  </a:lnTo>
                  <a:lnTo>
                    <a:pt x="9910" y="180"/>
                  </a:lnTo>
                  <a:lnTo>
                    <a:pt x="9920" y="177"/>
                  </a:lnTo>
                  <a:lnTo>
                    <a:pt x="9931" y="175"/>
                  </a:lnTo>
                  <a:lnTo>
                    <a:pt x="9942" y="173"/>
                  </a:lnTo>
                  <a:lnTo>
                    <a:pt x="9965" y="169"/>
                  </a:lnTo>
                  <a:lnTo>
                    <a:pt x="9989" y="168"/>
                  </a:lnTo>
                  <a:lnTo>
                    <a:pt x="10004" y="169"/>
                  </a:lnTo>
                  <a:lnTo>
                    <a:pt x="10019" y="171"/>
                  </a:lnTo>
                  <a:lnTo>
                    <a:pt x="10033" y="173"/>
                  </a:lnTo>
                  <a:lnTo>
                    <a:pt x="10047" y="176"/>
                  </a:lnTo>
                  <a:lnTo>
                    <a:pt x="10061" y="179"/>
                  </a:lnTo>
                  <a:lnTo>
                    <a:pt x="10073" y="184"/>
                  </a:lnTo>
                  <a:lnTo>
                    <a:pt x="10086" y="189"/>
                  </a:lnTo>
                  <a:lnTo>
                    <a:pt x="10099" y="196"/>
                  </a:lnTo>
                  <a:lnTo>
                    <a:pt x="10110" y="202"/>
                  </a:lnTo>
                  <a:lnTo>
                    <a:pt x="10121" y="210"/>
                  </a:lnTo>
                  <a:lnTo>
                    <a:pt x="10131" y="219"/>
                  </a:lnTo>
                  <a:lnTo>
                    <a:pt x="10141" y="228"/>
                  </a:lnTo>
                  <a:lnTo>
                    <a:pt x="10150" y="238"/>
                  </a:lnTo>
                  <a:lnTo>
                    <a:pt x="10158" y="248"/>
                  </a:lnTo>
                  <a:lnTo>
                    <a:pt x="10166" y="260"/>
                  </a:lnTo>
                  <a:lnTo>
                    <a:pt x="10173" y="273"/>
                  </a:lnTo>
                  <a:lnTo>
                    <a:pt x="10179" y="285"/>
                  </a:lnTo>
                  <a:lnTo>
                    <a:pt x="10185" y="299"/>
                  </a:lnTo>
                  <a:lnTo>
                    <a:pt x="10190" y="314"/>
                  </a:lnTo>
                  <a:lnTo>
                    <a:pt x="10194" y="328"/>
                  </a:lnTo>
                  <a:lnTo>
                    <a:pt x="10196" y="344"/>
                  </a:lnTo>
                  <a:lnTo>
                    <a:pt x="10198" y="361"/>
                  </a:lnTo>
                  <a:lnTo>
                    <a:pt x="10201" y="378"/>
                  </a:lnTo>
                  <a:lnTo>
                    <a:pt x="10201" y="396"/>
                  </a:lnTo>
                  <a:close/>
                  <a:moveTo>
                    <a:pt x="9898" y="396"/>
                  </a:moveTo>
                  <a:lnTo>
                    <a:pt x="9898" y="411"/>
                  </a:lnTo>
                  <a:lnTo>
                    <a:pt x="9899" y="426"/>
                  </a:lnTo>
                  <a:lnTo>
                    <a:pt x="9900" y="441"/>
                  </a:lnTo>
                  <a:lnTo>
                    <a:pt x="9903" y="454"/>
                  </a:lnTo>
                  <a:lnTo>
                    <a:pt x="9906" y="465"/>
                  </a:lnTo>
                  <a:lnTo>
                    <a:pt x="9909" y="476"/>
                  </a:lnTo>
                  <a:lnTo>
                    <a:pt x="9913" y="486"/>
                  </a:lnTo>
                  <a:lnTo>
                    <a:pt x="9919" y="495"/>
                  </a:lnTo>
                  <a:lnTo>
                    <a:pt x="9924" y="502"/>
                  </a:lnTo>
                  <a:lnTo>
                    <a:pt x="9931" y="509"/>
                  </a:lnTo>
                  <a:lnTo>
                    <a:pt x="9939" y="515"/>
                  </a:lnTo>
                  <a:lnTo>
                    <a:pt x="9947" y="520"/>
                  </a:lnTo>
                  <a:lnTo>
                    <a:pt x="9956" y="523"/>
                  </a:lnTo>
                  <a:lnTo>
                    <a:pt x="9966" y="526"/>
                  </a:lnTo>
                  <a:lnTo>
                    <a:pt x="9977" y="527"/>
                  </a:lnTo>
                  <a:lnTo>
                    <a:pt x="9988" y="528"/>
                  </a:lnTo>
                  <a:lnTo>
                    <a:pt x="10000" y="527"/>
                  </a:lnTo>
                  <a:lnTo>
                    <a:pt x="10010" y="526"/>
                  </a:lnTo>
                  <a:lnTo>
                    <a:pt x="10020" y="523"/>
                  </a:lnTo>
                  <a:lnTo>
                    <a:pt x="10029" y="520"/>
                  </a:lnTo>
                  <a:lnTo>
                    <a:pt x="10038" y="515"/>
                  </a:lnTo>
                  <a:lnTo>
                    <a:pt x="10045" y="509"/>
                  </a:lnTo>
                  <a:lnTo>
                    <a:pt x="10051" y="502"/>
                  </a:lnTo>
                  <a:lnTo>
                    <a:pt x="10058" y="495"/>
                  </a:lnTo>
                  <a:lnTo>
                    <a:pt x="10062" y="486"/>
                  </a:lnTo>
                  <a:lnTo>
                    <a:pt x="10066" y="476"/>
                  </a:lnTo>
                  <a:lnTo>
                    <a:pt x="10070" y="465"/>
                  </a:lnTo>
                  <a:lnTo>
                    <a:pt x="10073" y="454"/>
                  </a:lnTo>
                  <a:lnTo>
                    <a:pt x="10075" y="441"/>
                  </a:lnTo>
                  <a:lnTo>
                    <a:pt x="10077" y="426"/>
                  </a:lnTo>
                  <a:lnTo>
                    <a:pt x="10077" y="411"/>
                  </a:lnTo>
                  <a:lnTo>
                    <a:pt x="10079" y="396"/>
                  </a:lnTo>
                  <a:lnTo>
                    <a:pt x="10077" y="380"/>
                  </a:lnTo>
                  <a:lnTo>
                    <a:pt x="10077" y="365"/>
                  </a:lnTo>
                  <a:lnTo>
                    <a:pt x="10075" y="351"/>
                  </a:lnTo>
                  <a:lnTo>
                    <a:pt x="10073" y="339"/>
                  </a:lnTo>
                  <a:lnTo>
                    <a:pt x="10070" y="327"/>
                  </a:lnTo>
                  <a:lnTo>
                    <a:pt x="10066" y="317"/>
                  </a:lnTo>
                  <a:lnTo>
                    <a:pt x="10062" y="307"/>
                  </a:lnTo>
                  <a:lnTo>
                    <a:pt x="10058" y="298"/>
                  </a:lnTo>
                  <a:lnTo>
                    <a:pt x="10051" y="290"/>
                  </a:lnTo>
                  <a:lnTo>
                    <a:pt x="10045" y="284"/>
                  </a:lnTo>
                  <a:lnTo>
                    <a:pt x="10038" y="278"/>
                  </a:lnTo>
                  <a:lnTo>
                    <a:pt x="10029" y="274"/>
                  </a:lnTo>
                  <a:lnTo>
                    <a:pt x="10020" y="270"/>
                  </a:lnTo>
                  <a:lnTo>
                    <a:pt x="10010" y="267"/>
                  </a:lnTo>
                  <a:lnTo>
                    <a:pt x="9999" y="266"/>
                  </a:lnTo>
                  <a:lnTo>
                    <a:pt x="9987" y="265"/>
                  </a:lnTo>
                  <a:lnTo>
                    <a:pt x="9975" y="266"/>
                  </a:lnTo>
                  <a:lnTo>
                    <a:pt x="9965" y="267"/>
                  </a:lnTo>
                  <a:lnTo>
                    <a:pt x="9956" y="270"/>
                  </a:lnTo>
                  <a:lnTo>
                    <a:pt x="9946" y="274"/>
                  </a:lnTo>
                  <a:lnTo>
                    <a:pt x="9939" y="278"/>
                  </a:lnTo>
                  <a:lnTo>
                    <a:pt x="9931" y="284"/>
                  </a:lnTo>
                  <a:lnTo>
                    <a:pt x="9924" y="290"/>
                  </a:lnTo>
                  <a:lnTo>
                    <a:pt x="9919" y="298"/>
                  </a:lnTo>
                  <a:lnTo>
                    <a:pt x="9913" y="307"/>
                  </a:lnTo>
                  <a:lnTo>
                    <a:pt x="9909" y="317"/>
                  </a:lnTo>
                  <a:lnTo>
                    <a:pt x="9906" y="327"/>
                  </a:lnTo>
                  <a:lnTo>
                    <a:pt x="9903" y="339"/>
                  </a:lnTo>
                  <a:lnTo>
                    <a:pt x="9900" y="351"/>
                  </a:lnTo>
                  <a:lnTo>
                    <a:pt x="9899" y="365"/>
                  </a:lnTo>
                  <a:lnTo>
                    <a:pt x="9898" y="380"/>
                  </a:lnTo>
                  <a:lnTo>
                    <a:pt x="9898" y="396"/>
                  </a:lnTo>
                  <a:close/>
                  <a:moveTo>
                    <a:pt x="10606" y="486"/>
                  </a:moveTo>
                  <a:lnTo>
                    <a:pt x="10605" y="502"/>
                  </a:lnTo>
                  <a:lnTo>
                    <a:pt x="10603" y="518"/>
                  </a:lnTo>
                  <a:lnTo>
                    <a:pt x="10599" y="531"/>
                  </a:lnTo>
                  <a:lnTo>
                    <a:pt x="10595" y="545"/>
                  </a:lnTo>
                  <a:lnTo>
                    <a:pt x="10587" y="558"/>
                  </a:lnTo>
                  <a:lnTo>
                    <a:pt x="10580" y="569"/>
                  </a:lnTo>
                  <a:lnTo>
                    <a:pt x="10570" y="580"/>
                  </a:lnTo>
                  <a:lnTo>
                    <a:pt x="10559" y="589"/>
                  </a:lnTo>
                  <a:lnTo>
                    <a:pt x="10546" y="598"/>
                  </a:lnTo>
                  <a:lnTo>
                    <a:pt x="10533" y="604"/>
                  </a:lnTo>
                  <a:lnTo>
                    <a:pt x="10517" y="610"/>
                  </a:lnTo>
                  <a:lnTo>
                    <a:pt x="10500" y="616"/>
                  </a:lnTo>
                  <a:lnTo>
                    <a:pt x="10482" y="620"/>
                  </a:lnTo>
                  <a:lnTo>
                    <a:pt x="10462" y="622"/>
                  </a:lnTo>
                  <a:lnTo>
                    <a:pt x="10441" y="624"/>
                  </a:lnTo>
                  <a:lnTo>
                    <a:pt x="10418" y="625"/>
                  </a:lnTo>
                  <a:lnTo>
                    <a:pt x="10396" y="624"/>
                  </a:lnTo>
                  <a:lnTo>
                    <a:pt x="10376" y="623"/>
                  </a:lnTo>
                  <a:lnTo>
                    <a:pt x="10357" y="621"/>
                  </a:lnTo>
                  <a:lnTo>
                    <a:pt x="10339" y="619"/>
                  </a:lnTo>
                  <a:lnTo>
                    <a:pt x="10324" y="616"/>
                  </a:lnTo>
                  <a:lnTo>
                    <a:pt x="10307" y="610"/>
                  </a:lnTo>
                  <a:lnTo>
                    <a:pt x="10290" y="605"/>
                  </a:lnTo>
                  <a:lnTo>
                    <a:pt x="10274" y="599"/>
                  </a:lnTo>
                  <a:lnTo>
                    <a:pt x="10274" y="500"/>
                  </a:lnTo>
                  <a:lnTo>
                    <a:pt x="10292" y="507"/>
                  </a:lnTo>
                  <a:lnTo>
                    <a:pt x="10311" y="515"/>
                  </a:lnTo>
                  <a:lnTo>
                    <a:pt x="10330" y="521"/>
                  </a:lnTo>
                  <a:lnTo>
                    <a:pt x="10350" y="526"/>
                  </a:lnTo>
                  <a:lnTo>
                    <a:pt x="10370" y="531"/>
                  </a:lnTo>
                  <a:lnTo>
                    <a:pt x="10389" y="535"/>
                  </a:lnTo>
                  <a:lnTo>
                    <a:pt x="10407" y="537"/>
                  </a:lnTo>
                  <a:lnTo>
                    <a:pt x="10422" y="537"/>
                  </a:lnTo>
                  <a:lnTo>
                    <a:pt x="10439" y="537"/>
                  </a:lnTo>
                  <a:lnTo>
                    <a:pt x="10453" y="535"/>
                  </a:lnTo>
                  <a:lnTo>
                    <a:pt x="10459" y="532"/>
                  </a:lnTo>
                  <a:lnTo>
                    <a:pt x="10464" y="531"/>
                  </a:lnTo>
                  <a:lnTo>
                    <a:pt x="10469" y="529"/>
                  </a:lnTo>
                  <a:lnTo>
                    <a:pt x="10473" y="526"/>
                  </a:lnTo>
                  <a:lnTo>
                    <a:pt x="10479" y="521"/>
                  </a:lnTo>
                  <a:lnTo>
                    <a:pt x="10484" y="515"/>
                  </a:lnTo>
                  <a:lnTo>
                    <a:pt x="10487" y="507"/>
                  </a:lnTo>
                  <a:lnTo>
                    <a:pt x="10488" y="499"/>
                  </a:lnTo>
                  <a:lnTo>
                    <a:pt x="10488" y="493"/>
                  </a:lnTo>
                  <a:lnTo>
                    <a:pt x="10487" y="488"/>
                  </a:lnTo>
                  <a:lnTo>
                    <a:pt x="10484" y="483"/>
                  </a:lnTo>
                  <a:lnTo>
                    <a:pt x="10482" y="479"/>
                  </a:lnTo>
                  <a:lnTo>
                    <a:pt x="10478" y="475"/>
                  </a:lnTo>
                  <a:lnTo>
                    <a:pt x="10472" y="469"/>
                  </a:lnTo>
                  <a:lnTo>
                    <a:pt x="10464" y="464"/>
                  </a:lnTo>
                  <a:lnTo>
                    <a:pt x="10456" y="459"/>
                  </a:lnTo>
                  <a:lnTo>
                    <a:pt x="10444" y="452"/>
                  </a:lnTo>
                  <a:lnTo>
                    <a:pt x="10430" y="446"/>
                  </a:lnTo>
                  <a:lnTo>
                    <a:pt x="10413" y="438"/>
                  </a:lnTo>
                  <a:lnTo>
                    <a:pt x="10393" y="429"/>
                  </a:lnTo>
                  <a:lnTo>
                    <a:pt x="10373" y="421"/>
                  </a:lnTo>
                  <a:lnTo>
                    <a:pt x="10355" y="412"/>
                  </a:lnTo>
                  <a:lnTo>
                    <a:pt x="10339" y="403"/>
                  </a:lnTo>
                  <a:lnTo>
                    <a:pt x="10326" y="395"/>
                  </a:lnTo>
                  <a:lnTo>
                    <a:pt x="10313" y="385"/>
                  </a:lnTo>
                  <a:lnTo>
                    <a:pt x="10303" y="376"/>
                  </a:lnTo>
                  <a:lnTo>
                    <a:pt x="10293" y="365"/>
                  </a:lnTo>
                  <a:lnTo>
                    <a:pt x="10286" y="353"/>
                  </a:lnTo>
                  <a:lnTo>
                    <a:pt x="10280" y="340"/>
                  </a:lnTo>
                  <a:lnTo>
                    <a:pt x="10276" y="325"/>
                  </a:lnTo>
                  <a:lnTo>
                    <a:pt x="10274" y="309"/>
                  </a:lnTo>
                  <a:lnTo>
                    <a:pt x="10273" y="291"/>
                  </a:lnTo>
                  <a:lnTo>
                    <a:pt x="10274" y="277"/>
                  </a:lnTo>
                  <a:lnTo>
                    <a:pt x="10276" y="263"/>
                  </a:lnTo>
                  <a:lnTo>
                    <a:pt x="10279" y="249"/>
                  </a:lnTo>
                  <a:lnTo>
                    <a:pt x="10285" y="238"/>
                  </a:lnTo>
                  <a:lnTo>
                    <a:pt x="10292" y="226"/>
                  </a:lnTo>
                  <a:lnTo>
                    <a:pt x="10299" y="217"/>
                  </a:lnTo>
                  <a:lnTo>
                    <a:pt x="10310" y="207"/>
                  </a:lnTo>
                  <a:lnTo>
                    <a:pt x="10320" y="200"/>
                  </a:lnTo>
                  <a:lnTo>
                    <a:pt x="10333" y="193"/>
                  </a:lnTo>
                  <a:lnTo>
                    <a:pt x="10347" y="186"/>
                  </a:lnTo>
                  <a:lnTo>
                    <a:pt x="10360" y="181"/>
                  </a:lnTo>
                  <a:lnTo>
                    <a:pt x="10376" y="177"/>
                  </a:lnTo>
                  <a:lnTo>
                    <a:pt x="10392" y="174"/>
                  </a:lnTo>
                  <a:lnTo>
                    <a:pt x="10410" y="171"/>
                  </a:lnTo>
                  <a:lnTo>
                    <a:pt x="10428" y="169"/>
                  </a:lnTo>
                  <a:lnTo>
                    <a:pt x="10447" y="168"/>
                  </a:lnTo>
                  <a:lnTo>
                    <a:pt x="10468" y="169"/>
                  </a:lnTo>
                  <a:lnTo>
                    <a:pt x="10487" y="171"/>
                  </a:lnTo>
                  <a:lnTo>
                    <a:pt x="10506" y="174"/>
                  </a:lnTo>
                  <a:lnTo>
                    <a:pt x="10524" y="177"/>
                  </a:lnTo>
                  <a:lnTo>
                    <a:pt x="10543" y="182"/>
                  </a:lnTo>
                  <a:lnTo>
                    <a:pt x="10562" y="187"/>
                  </a:lnTo>
                  <a:lnTo>
                    <a:pt x="10582" y="195"/>
                  </a:lnTo>
                  <a:lnTo>
                    <a:pt x="10601" y="203"/>
                  </a:lnTo>
                  <a:lnTo>
                    <a:pt x="10565" y="289"/>
                  </a:lnTo>
                  <a:lnTo>
                    <a:pt x="10550" y="283"/>
                  </a:lnTo>
                  <a:lnTo>
                    <a:pt x="10534" y="277"/>
                  </a:lnTo>
                  <a:lnTo>
                    <a:pt x="10519" y="272"/>
                  </a:lnTo>
                  <a:lnTo>
                    <a:pt x="10504" y="266"/>
                  </a:lnTo>
                  <a:lnTo>
                    <a:pt x="10490" y="263"/>
                  </a:lnTo>
                  <a:lnTo>
                    <a:pt x="10475" y="260"/>
                  </a:lnTo>
                  <a:lnTo>
                    <a:pt x="10460" y="258"/>
                  </a:lnTo>
                  <a:lnTo>
                    <a:pt x="10446" y="258"/>
                  </a:lnTo>
                  <a:lnTo>
                    <a:pt x="10433" y="258"/>
                  </a:lnTo>
                  <a:lnTo>
                    <a:pt x="10422" y="259"/>
                  </a:lnTo>
                  <a:lnTo>
                    <a:pt x="10413" y="262"/>
                  </a:lnTo>
                  <a:lnTo>
                    <a:pt x="10406" y="265"/>
                  </a:lnTo>
                  <a:lnTo>
                    <a:pt x="10399" y="268"/>
                  </a:lnTo>
                  <a:lnTo>
                    <a:pt x="10395" y="274"/>
                  </a:lnTo>
                  <a:lnTo>
                    <a:pt x="10393" y="280"/>
                  </a:lnTo>
                  <a:lnTo>
                    <a:pt x="10392" y="286"/>
                  </a:lnTo>
                  <a:lnTo>
                    <a:pt x="10393" y="291"/>
                  </a:lnTo>
                  <a:lnTo>
                    <a:pt x="10394" y="297"/>
                  </a:lnTo>
                  <a:lnTo>
                    <a:pt x="10396" y="301"/>
                  </a:lnTo>
                  <a:lnTo>
                    <a:pt x="10399" y="305"/>
                  </a:lnTo>
                  <a:lnTo>
                    <a:pt x="10403" y="309"/>
                  </a:lnTo>
                  <a:lnTo>
                    <a:pt x="10409" y="315"/>
                  </a:lnTo>
                  <a:lnTo>
                    <a:pt x="10416" y="319"/>
                  </a:lnTo>
                  <a:lnTo>
                    <a:pt x="10426" y="323"/>
                  </a:lnTo>
                  <a:lnTo>
                    <a:pt x="10436" y="328"/>
                  </a:lnTo>
                  <a:lnTo>
                    <a:pt x="10450" y="335"/>
                  </a:lnTo>
                  <a:lnTo>
                    <a:pt x="10465" y="342"/>
                  </a:lnTo>
                  <a:lnTo>
                    <a:pt x="10483" y="349"/>
                  </a:lnTo>
                  <a:lnTo>
                    <a:pt x="10502" y="357"/>
                  </a:lnTo>
                  <a:lnTo>
                    <a:pt x="10519" y="365"/>
                  </a:lnTo>
                  <a:lnTo>
                    <a:pt x="10535" y="373"/>
                  </a:lnTo>
                  <a:lnTo>
                    <a:pt x="10549" y="381"/>
                  </a:lnTo>
                  <a:lnTo>
                    <a:pt x="10562" y="389"/>
                  </a:lnTo>
                  <a:lnTo>
                    <a:pt x="10573" y="400"/>
                  </a:lnTo>
                  <a:lnTo>
                    <a:pt x="10583" y="410"/>
                  </a:lnTo>
                  <a:lnTo>
                    <a:pt x="10592" y="422"/>
                  </a:lnTo>
                  <a:lnTo>
                    <a:pt x="10595" y="428"/>
                  </a:lnTo>
                  <a:lnTo>
                    <a:pt x="10598" y="436"/>
                  </a:lnTo>
                  <a:lnTo>
                    <a:pt x="10600" y="443"/>
                  </a:lnTo>
                  <a:lnTo>
                    <a:pt x="10602" y="450"/>
                  </a:lnTo>
                  <a:lnTo>
                    <a:pt x="10605" y="467"/>
                  </a:lnTo>
                  <a:lnTo>
                    <a:pt x="10606" y="486"/>
                  </a:lnTo>
                  <a:close/>
                  <a:moveTo>
                    <a:pt x="10885" y="529"/>
                  </a:moveTo>
                  <a:lnTo>
                    <a:pt x="10894" y="528"/>
                  </a:lnTo>
                  <a:lnTo>
                    <a:pt x="10904" y="528"/>
                  </a:lnTo>
                  <a:lnTo>
                    <a:pt x="10913" y="526"/>
                  </a:lnTo>
                  <a:lnTo>
                    <a:pt x="10923" y="525"/>
                  </a:lnTo>
                  <a:lnTo>
                    <a:pt x="10932" y="523"/>
                  </a:lnTo>
                  <a:lnTo>
                    <a:pt x="10942" y="520"/>
                  </a:lnTo>
                  <a:lnTo>
                    <a:pt x="10951" y="518"/>
                  </a:lnTo>
                  <a:lnTo>
                    <a:pt x="10960" y="516"/>
                  </a:lnTo>
                  <a:lnTo>
                    <a:pt x="10960" y="604"/>
                  </a:lnTo>
                  <a:lnTo>
                    <a:pt x="10950" y="608"/>
                  </a:lnTo>
                  <a:lnTo>
                    <a:pt x="10939" y="612"/>
                  </a:lnTo>
                  <a:lnTo>
                    <a:pt x="10926" y="616"/>
                  </a:lnTo>
                  <a:lnTo>
                    <a:pt x="10912" y="619"/>
                  </a:lnTo>
                  <a:lnTo>
                    <a:pt x="10898" y="621"/>
                  </a:lnTo>
                  <a:lnTo>
                    <a:pt x="10883" y="623"/>
                  </a:lnTo>
                  <a:lnTo>
                    <a:pt x="10866" y="624"/>
                  </a:lnTo>
                  <a:lnTo>
                    <a:pt x="10850" y="625"/>
                  </a:lnTo>
                  <a:lnTo>
                    <a:pt x="10830" y="624"/>
                  </a:lnTo>
                  <a:lnTo>
                    <a:pt x="10812" y="622"/>
                  </a:lnTo>
                  <a:lnTo>
                    <a:pt x="10796" y="618"/>
                  </a:lnTo>
                  <a:lnTo>
                    <a:pt x="10780" y="611"/>
                  </a:lnTo>
                  <a:lnTo>
                    <a:pt x="10771" y="608"/>
                  </a:lnTo>
                  <a:lnTo>
                    <a:pt x="10765" y="604"/>
                  </a:lnTo>
                  <a:lnTo>
                    <a:pt x="10758" y="600"/>
                  </a:lnTo>
                  <a:lnTo>
                    <a:pt x="10751" y="594"/>
                  </a:lnTo>
                  <a:lnTo>
                    <a:pt x="10746" y="588"/>
                  </a:lnTo>
                  <a:lnTo>
                    <a:pt x="10740" y="582"/>
                  </a:lnTo>
                  <a:lnTo>
                    <a:pt x="10735" y="574"/>
                  </a:lnTo>
                  <a:lnTo>
                    <a:pt x="10730" y="567"/>
                  </a:lnTo>
                  <a:lnTo>
                    <a:pt x="10726" y="559"/>
                  </a:lnTo>
                  <a:lnTo>
                    <a:pt x="10722" y="549"/>
                  </a:lnTo>
                  <a:lnTo>
                    <a:pt x="10719" y="540"/>
                  </a:lnTo>
                  <a:lnTo>
                    <a:pt x="10717" y="529"/>
                  </a:lnTo>
                  <a:lnTo>
                    <a:pt x="10715" y="518"/>
                  </a:lnTo>
                  <a:lnTo>
                    <a:pt x="10714" y="505"/>
                  </a:lnTo>
                  <a:lnTo>
                    <a:pt x="10713" y="492"/>
                  </a:lnTo>
                  <a:lnTo>
                    <a:pt x="10713" y="479"/>
                  </a:lnTo>
                  <a:lnTo>
                    <a:pt x="10713" y="267"/>
                  </a:lnTo>
                  <a:lnTo>
                    <a:pt x="10655" y="267"/>
                  </a:lnTo>
                  <a:lnTo>
                    <a:pt x="10655" y="217"/>
                  </a:lnTo>
                  <a:lnTo>
                    <a:pt x="10721" y="176"/>
                  </a:lnTo>
                  <a:lnTo>
                    <a:pt x="10756" y="83"/>
                  </a:lnTo>
                  <a:lnTo>
                    <a:pt x="10832" y="83"/>
                  </a:lnTo>
                  <a:lnTo>
                    <a:pt x="10832" y="177"/>
                  </a:lnTo>
                  <a:lnTo>
                    <a:pt x="10955" y="177"/>
                  </a:lnTo>
                  <a:lnTo>
                    <a:pt x="10955" y="267"/>
                  </a:lnTo>
                  <a:lnTo>
                    <a:pt x="10832" y="267"/>
                  </a:lnTo>
                  <a:lnTo>
                    <a:pt x="10832" y="479"/>
                  </a:lnTo>
                  <a:lnTo>
                    <a:pt x="10834" y="490"/>
                  </a:lnTo>
                  <a:lnTo>
                    <a:pt x="10836" y="501"/>
                  </a:lnTo>
                  <a:lnTo>
                    <a:pt x="10838" y="505"/>
                  </a:lnTo>
                  <a:lnTo>
                    <a:pt x="10841" y="509"/>
                  </a:lnTo>
                  <a:lnTo>
                    <a:pt x="10843" y="513"/>
                  </a:lnTo>
                  <a:lnTo>
                    <a:pt x="10847" y="517"/>
                  </a:lnTo>
                  <a:lnTo>
                    <a:pt x="10855" y="522"/>
                  </a:lnTo>
                  <a:lnTo>
                    <a:pt x="10863" y="526"/>
                  </a:lnTo>
                  <a:lnTo>
                    <a:pt x="10873" y="528"/>
                  </a:lnTo>
                  <a:lnTo>
                    <a:pt x="10885" y="529"/>
                  </a:lnTo>
                  <a:close/>
                  <a:moveTo>
                    <a:pt x="11169" y="617"/>
                  </a:moveTo>
                  <a:lnTo>
                    <a:pt x="11049" y="617"/>
                  </a:lnTo>
                  <a:lnTo>
                    <a:pt x="11049" y="177"/>
                  </a:lnTo>
                  <a:lnTo>
                    <a:pt x="11169" y="177"/>
                  </a:lnTo>
                  <a:lnTo>
                    <a:pt x="11169" y="617"/>
                  </a:lnTo>
                  <a:close/>
                  <a:moveTo>
                    <a:pt x="11278" y="7"/>
                  </a:moveTo>
                  <a:lnTo>
                    <a:pt x="11266" y="20"/>
                  </a:lnTo>
                  <a:lnTo>
                    <a:pt x="11249" y="35"/>
                  </a:lnTo>
                  <a:lnTo>
                    <a:pt x="11239" y="43"/>
                  </a:lnTo>
                  <a:lnTo>
                    <a:pt x="11230" y="52"/>
                  </a:lnTo>
                  <a:lnTo>
                    <a:pt x="11219" y="60"/>
                  </a:lnTo>
                  <a:lnTo>
                    <a:pt x="11209" y="70"/>
                  </a:lnTo>
                  <a:lnTo>
                    <a:pt x="11198" y="78"/>
                  </a:lnTo>
                  <a:lnTo>
                    <a:pt x="11188" y="86"/>
                  </a:lnTo>
                  <a:lnTo>
                    <a:pt x="11177" y="95"/>
                  </a:lnTo>
                  <a:lnTo>
                    <a:pt x="11167" y="102"/>
                  </a:lnTo>
                  <a:lnTo>
                    <a:pt x="11157" y="111"/>
                  </a:lnTo>
                  <a:lnTo>
                    <a:pt x="11148" y="117"/>
                  </a:lnTo>
                  <a:lnTo>
                    <a:pt x="11139" y="123"/>
                  </a:lnTo>
                  <a:lnTo>
                    <a:pt x="11131" y="128"/>
                  </a:lnTo>
                  <a:lnTo>
                    <a:pt x="11052" y="128"/>
                  </a:lnTo>
                  <a:lnTo>
                    <a:pt x="11052" y="118"/>
                  </a:lnTo>
                  <a:lnTo>
                    <a:pt x="11059" y="111"/>
                  </a:lnTo>
                  <a:lnTo>
                    <a:pt x="11066" y="102"/>
                  </a:lnTo>
                  <a:lnTo>
                    <a:pt x="11073" y="93"/>
                  </a:lnTo>
                  <a:lnTo>
                    <a:pt x="11082" y="82"/>
                  </a:lnTo>
                  <a:lnTo>
                    <a:pt x="11091" y="72"/>
                  </a:lnTo>
                  <a:lnTo>
                    <a:pt x="11100" y="61"/>
                  </a:lnTo>
                  <a:lnTo>
                    <a:pt x="11108" y="51"/>
                  </a:lnTo>
                  <a:lnTo>
                    <a:pt x="11116" y="40"/>
                  </a:lnTo>
                  <a:lnTo>
                    <a:pt x="11125" y="28"/>
                  </a:lnTo>
                  <a:lnTo>
                    <a:pt x="11132" y="19"/>
                  </a:lnTo>
                  <a:lnTo>
                    <a:pt x="11138" y="9"/>
                  </a:lnTo>
                  <a:lnTo>
                    <a:pt x="11145" y="0"/>
                  </a:lnTo>
                  <a:lnTo>
                    <a:pt x="11278" y="0"/>
                  </a:lnTo>
                  <a:lnTo>
                    <a:pt x="11278" y="7"/>
                  </a:lnTo>
                  <a:close/>
                  <a:moveTo>
                    <a:pt x="460" y="1669"/>
                  </a:moveTo>
                  <a:lnTo>
                    <a:pt x="376" y="1669"/>
                  </a:lnTo>
                  <a:lnTo>
                    <a:pt x="69" y="1191"/>
                  </a:lnTo>
                  <a:lnTo>
                    <a:pt x="66" y="1191"/>
                  </a:lnTo>
                  <a:lnTo>
                    <a:pt x="66" y="1206"/>
                  </a:lnTo>
                  <a:lnTo>
                    <a:pt x="67" y="1223"/>
                  </a:lnTo>
                  <a:lnTo>
                    <a:pt x="68" y="1240"/>
                  </a:lnTo>
                  <a:lnTo>
                    <a:pt x="69" y="1260"/>
                  </a:lnTo>
                  <a:lnTo>
                    <a:pt x="70" y="1282"/>
                  </a:lnTo>
                  <a:lnTo>
                    <a:pt x="71" y="1304"/>
                  </a:lnTo>
                  <a:lnTo>
                    <a:pt x="72" y="1325"/>
                  </a:lnTo>
                  <a:lnTo>
                    <a:pt x="72" y="1347"/>
                  </a:lnTo>
                  <a:lnTo>
                    <a:pt x="72" y="1669"/>
                  </a:lnTo>
                  <a:lnTo>
                    <a:pt x="5" y="1669"/>
                  </a:lnTo>
                  <a:lnTo>
                    <a:pt x="5" y="1093"/>
                  </a:lnTo>
                  <a:lnTo>
                    <a:pt x="89" y="1093"/>
                  </a:lnTo>
                  <a:lnTo>
                    <a:pt x="395" y="1570"/>
                  </a:lnTo>
                  <a:lnTo>
                    <a:pt x="398" y="1570"/>
                  </a:lnTo>
                  <a:lnTo>
                    <a:pt x="398" y="1562"/>
                  </a:lnTo>
                  <a:lnTo>
                    <a:pt x="398" y="1553"/>
                  </a:lnTo>
                  <a:lnTo>
                    <a:pt x="397" y="1542"/>
                  </a:lnTo>
                  <a:lnTo>
                    <a:pt x="396" y="1531"/>
                  </a:lnTo>
                  <a:lnTo>
                    <a:pt x="396" y="1517"/>
                  </a:lnTo>
                  <a:lnTo>
                    <a:pt x="395" y="1503"/>
                  </a:lnTo>
                  <a:lnTo>
                    <a:pt x="395" y="1490"/>
                  </a:lnTo>
                  <a:lnTo>
                    <a:pt x="394" y="1474"/>
                  </a:lnTo>
                  <a:lnTo>
                    <a:pt x="394" y="1459"/>
                  </a:lnTo>
                  <a:lnTo>
                    <a:pt x="393" y="1444"/>
                  </a:lnTo>
                  <a:lnTo>
                    <a:pt x="393" y="1431"/>
                  </a:lnTo>
                  <a:lnTo>
                    <a:pt x="393" y="1418"/>
                  </a:lnTo>
                  <a:lnTo>
                    <a:pt x="393" y="1093"/>
                  </a:lnTo>
                  <a:lnTo>
                    <a:pt x="460" y="1093"/>
                  </a:lnTo>
                  <a:lnTo>
                    <a:pt x="460" y="1669"/>
                  </a:lnTo>
                  <a:close/>
                  <a:moveTo>
                    <a:pt x="771" y="1230"/>
                  </a:moveTo>
                  <a:lnTo>
                    <a:pt x="790" y="1230"/>
                  </a:lnTo>
                  <a:lnTo>
                    <a:pt x="807" y="1232"/>
                  </a:lnTo>
                  <a:lnTo>
                    <a:pt x="824" y="1234"/>
                  </a:lnTo>
                  <a:lnTo>
                    <a:pt x="839" y="1238"/>
                  </a:lnTo>
                  <a:lnTo>
                    <a:pt x="853" y="1243"/>
                  </a:lnTo>
                  <a:lnTo>
                    <a:pt x="865" y="1249"/>
                  </a:lnTo>
                  <a:lnTo>
                    <a:pt x="877" y="1256"/>
                  </a:lnTo>
                  <a:lnTo>
                    <a:pt x="887" y="1265"/>
                  </a:lnTo>
                  <a:lnTo>
                    <a:pt x="896" y="1273"/>
                  </a:lnTo>
                  <a:lnTo>
                    <a:pt x="904" y="1284"/>
                  </a:lnTo>
                  <a:lnTo>
                    <a:pt x="911" y="1296"/>
                  </a:lnTo>
                  <a:lnTo>
                    <a:pt x="916" y="1309"/>
                  </a:lnTo>
                  <a:lnTo>
                    <a:pt x="920" y="1324"/>
                  </a:lnTo>
                  <a:lnTo>
                    <a:pt x="923" y="1339"/>
                  </a:lnTo>
                  <a:lnTo>
                    <a:pt x="924" y="1356"/>
                  </a:lnTo>
                  <a:lnTo>
                    <a:pt x="925" y="1374"/>
                  </a:lnTo>
                  <a:lnTo>
                    <a:pt x="925" y="1669"/>
                  </a:lnTo>
                  <a:lnTo>
                    <a:pt x="874" y="1669"/>
                  </a:lnTo>
                  <a:lnTo>
                    <a:pt x="860" y="1606"/>
                  </a:lnTo>
                  <a:lnTo>
                    <a:pt x="857" y="1606"/>
                  </a:lnTo>
                  <a:lnTo>
                    <a:pt x="842" y="1623"/>
                  </a:lnTo>
                  <a:lnTo>
                    <a:pt x="827" y="1638"/>
                  </a:lnTo>
                  <a:lnTo>
                    <a:pt x="813" y="1650"/>
                  </a:lnTo>
                  <a:lnTo>
                    <a:pt x="798" y="1659"/>
                  </a:lnTo>
                  <a:lnTo>
                    <a:pt x="790" y="1663"/>
                  </a:lnTo>
                  <a:lnTo>
                    <a:pt x="780" y="1666"/>
                  </a:lnTo>
                  <a:lnTo>
                    <a:pt x="771" y="1670"/>
                  </a:lnTo>
                  <a:lnTo>
                    <a:pt x="760" y="1672"/>
                  </a:lnTo>
                  <a:lnTo>
                    <a:pt x="750" y="1674"/>
                  </a:lnTo>
                  <a:lnTo>
                    <a:pt x="738" y="1675"/>
                  </a:lnTo>
                  <a:lnTo>
                    <a:pt x="725" y="1676"/>
                  </a:lnTo>
                  <a:lnTo>
                    <a:pt x="712" y="1676"/>
                  </a:lnTo>
                  <a:lnTo>
                    <a:pt x="697" y="1676"/>
                  </a:lnTo>
                  <a:lnTo>
                    <a:pt x="683" y="1674"/>
                  </a:lnTo>
                  <a:lnTo>
                    <a:pt x="671" y="1672"/>
                  </a:lnTo>
                  <a:lnTo>
                    <a:pt x="658" y="1669"/>
                  </a:lnTo>
                  <a:lnTo>
                    <a:pt x="647" y="1664"/>
                  </a:lnTo>
                  <a:lnTo>
                    <a:pt x="635" y="1659"/>
                  </a:lnTo>
                  <a:lnTo>
                    <a:pt x="624" y="1653"/>
                  </a:lnTo>
                  <a:lnTo>
                    <a:pt x="614" y="1645"/>
                  </a:lnTo>
                  <a:lnTo>
                    <a:pt x="606" y="1637"/>
                  </a:lnTo>
                  <a:lnTo>
                    <a:pt x="597" y="1628"/>
                  </a:lnTo>
                  <a:lnTo>
                    <a:pt x="591" y="1617"/>
                  </a:lnTo>
                  <a:lnTo>
                    <a:pt x="586" y="1605"/>
                  </a:lnTo>
                  <a:lnTo>
                    <a:pt x="581" y="1593"/>
                  </a:lnTo>
                  <a:lnTo>
                    <a:pt x="578" y="1579"/>
                  </a:lnTo>
                  <a:lnTo>
                    <a:pt x="576" y="1564"/>
                  </a:lnTo>
                  <a:lnTo>
                    <a:pt x="576" y="1549"/>
                  </a:lnTo>
                  <a:lnTo>
                    <a:pt x="576" y="1533"/>
                  </a:lnTo>
                  <a:lnTo>
                    <a:pt x="579" y="1518"/>
                  </a:lnTo>
                  <a:lnTo>
                    <a:pt x="583" y="1504"/>
                  </a:lnTo>
                  <a:lnTo>
                    <a:pt x="589" y="1491"/>
                  </a:lnTo>
                  <a:lnTo>
                    <a:pt x="596" y="1479"/>
                  </a:lnTo>
                  <a:lnTo>
                    <a:pt x="605" y="1469"/>
                  </a:lnTo>
                  <a:lnTo>
                    <a:pt x="615" y="1458"/>
                  </a:lnTo>
                  <a:lnTo>
                    <a:pt x="627" y="1449"/>
                  </a:lnTo>
                  <a:lnTo>
                    <a:pt x="640" y="1440"/>
                  </a:lnTo>
                  <a:lnTo>
                    <a:pt x="655" y="1433"/>
                  </a:lnTo>
                  <a:lnTo>
                    <a:pt x="672" y="1427"/>
                  </a:lnTo>
                  <a:lnTo>
                    <a:pt x="691" y="1421"/>
                  </a:lnTo>
                  <a:lnTo>
                    <a:pt x="712" y="1417"/>
                  </a:lnTo>
                  <a:lnTo>
                    <a:pt x="734" y="1414"/>
                  </a:lnTo>
                  <a:lnTo>
                    <a:pt x="757" y="1412"/>
                  </a:lnTo>
                  <a:lnTo>
                    <a:pt x="782" y="1411"/>
                  </a:lnTo>
                  <a:lnTo>
                    <a:pt x="856" y="1409"/>
                  </a:lnTo>
                  <a:lnTo>
                    <a:pt x="856" y="1382"/>
                  </a:lnTo>
                  <a:lnTo>
                    <a:pt x="856" y="1370"/>
                  </a:lnTo>
                  <a:lnTo>
                    <a:pt x="855" y="1357"/>
                  </a:lnTo>
                  <a:lnTo>
                    <a:pt x="853" y="1347"/>
                  </a:lnTo>
                  <a:lnTo>
                    <a:pt x="850" y="1337"/>
                  </a:lnTo>
                  <a:lnTo>
                    <a:pt x="846" y="1328"/>
                  </a:lnTo>
                  <a:lnTo>
                    <a:pt x="843" y="1320"/>
                  </a:lnTo>
                  <a:lnTo>
                    <a:pt x="838" y="1313"/>
                  </a:lnTo>
                  <a:lnTo>
                    <a:pt x="833" y="1308"/>
                  </a:lnTo>
                  <a:lnTo>
                    <a:pt x="826" y="1302"/>
                  </a:lnTo>
                  <a:lnTo>
                    <a:pt x="820" y="1298"/>
                  </a:lnTo>
                  <a:lnTo>
                    <a:pt x="813" y="1295"/>
                  </a:lnTo>
                  <a:lnTo>
                    <a:pt x="804" y="1292"/>
                  </a:lnTo>
                  <a:lnTo>
                    <a:pt x="796" y="1290"/>
                  </a:lnTo>
                  <a:lnTo>
                    <a:pt x="786" y="1288"/>
                  </a:lnTo>
                  <a:lnTo>
                    <a:pt x="777" y="1287"/>
                  </a:lnTo>
                  <a:lnTo>
                    <a:pt x="766" y="1287"/>
                  </a:lnTo>
                  <a:lnTo>
                    <a:pt x="750" y="1288"/>
                  </a:lnTo>
                  <a:lnTo>
                    <a:pt x="734" y="1289"/>
                  </a:lnTo>
                  <a:lnTo>
                    <a:pt x="718" y="1292"/>
                  </a:lnTo>
                  <a:lnTo>
                    <a:pt x="702" y="1297"/>
                  </a:lnTo>
                  <a:lnTo>
                    <a:pt x="688" y="1301"/>
                  </a:lnTo>
                  <a:lnTo>
                    <a:pt x="673" y="1308"/>
                  </a:lnTo>
                  <a:lnTo>
                    <a:pt x="658" y="1313"/>
                  </a:lnTo>
                  <a:lnTo>
                    <a:pt x="646" y="1319"/>
                  </a:lnTo>
                  <a:lnTo>
                    <a:pt x="623" y="1267"/>
                  </a:lnTo>
                  <a:lnTo>
                    <a:pt x="638" y="1259"/>
                  </a:lnTo>
                  <a:lnTo>
                    <a:pt x="654" y="1252"/>
                  </a:lnTo>
                  <a:lnTo>
                    <a:pt x="672" y="1246"/>
                  </a:lnTo>
                  <a:lnTo>
                    <a:pt x="690" y="1240"/>
                  </a:lnTo>
                  <a:lnTo>
                    <a:pt x="710" y="1235"/>
                  </a:lnTo>
                  <a:lnTo>
                    <a:pt x="730" y="1232"/>
                  </a:lnTo>
                  <a:lnTo>
                    <a:pt x="750" y="1230"/>
                  </a:lnTo>
                  <a:lnTo>
                    <a:pt x="771" y="1230"/>
                  </a:lnTo>
                  <a:close/>
                  <a:moveTo>
                    <a:pt x="792" y="1459"/>
                  </a:moveTo>
                  <a:lnTo>
                    <a:pt x="772" y="1461"/>
                  </a:lnTo>
                  <a:lnTo>
                    <a:pt x="754" y="1462"/>
                  </a:lnTo>
                  <a:lnTo>
                    <a:pt x="738" y="1464"/>
                  </a:lnTo>
                  <a:lnTo>
                    <a:pt x="723" y="1468"/>
                  </a:lnTo>
                  <a:lnTo>
                    <a:pt x="711" y="1471"/>
                  </a:lnTo>
                  <a:lnTo>
                    <a:pt x="698" y="1475"/>
                  </a:lnTo>
                  <a:lnTo>
                    <a:pt x="689" y="1480"/>
                  </a:lnTo>
                  <a:lnTo>
                    <a:pt x="680" y="1486"/>
                  </a:lnTo>
                  <a:lnTo>
                    <a:pt x="673" y="1492"/>
                  </a:lnTo>
                  <a:lnTo>
                    <a:pt x="667" y="1498"/>
                  </a:lnTo>
                  <a:lnTo>
                    <a:pt x="661" y="1504"/>
                  </a:lnTo>
                  <a:lnTo>
                    <a:pt x="657" y="1513"/>
                  </a:lnTo>
                  <a:lnTo>
                    <a:pt x="654" y="1521"/>
                  </a:lnTo>
                  <a:lnTo>
                    <a:pt x="651" y="1530"/>
                  </a:lnTo>
                  <a:lnTo>
                    <a:pt x="650" y="1539"/>
                  </a:lnTo>
                  <a:lnTo>
                    <a:pt x="649" y="1549"/>
                  </a:lnTo>
                  <a:lnTo>
                    <a:pt x="650" y="1558"/>
                  </a:lnTo>
                  <a:lnTo>
                    <a:pt x="651" y="1565"/>
                  </a:lnTo>
                  <a:lnTo>
                    <a:pt x="652" y="1574"/>
                  </a:lnTo>
                  <a:lnTo>
                    <a:pt x="655" y="1580"/>
                  </a:lnTo>
                  <a:lnTo>
                    <a:pt x="658" y="1587"/>
                  </a:lnTo>
                  <a:lnTo>
                    <a:pt x="661" y="1593"/>
                  </a:lnTo>
                  <a:lnTo>
                    <a:pt x="666" y="1598"/>
                  </a:lnTo>
                  <a:lnTo>
                    <a:pt x="671" y="1602"/>
                  </a:lnTo>
                  <a:lnTo>
                    <a:pt x="677" y="1606"/>
                  </a:lnTo>
                  <a:lnTo>
                    <a:pt x="683" y="1610"/>
                  </a:lnTo>
                  <a:lnTo>
                    <a:pt x="690" y="1613"/>
                  </a:lnTo>
                  <a:lnTo>
                    <a:pt x="696" y="1615"/>
                  </a:lnTo>
                  <a:lnTo>
                    <a:pt x="703" y="1617"/>
                  </a:lnTo>
                  <a:lnTo>
                    <a:pt x="712" y="1618"/>
                  </a:lnTo>
                  <a:lnTo>
                    <a:pt x="719" y="1619"/>
                  </a:lnTo>
                  <a:lnTo>
                    <a:pt x="728" y="1619"/>
                  </a:lnTo>
                  <a:lnTo>
                    <a:pt x="741" y="1619"/>
                  </a:lnTo>
                  <a:lnTo>
                    <a:pt x="754" y="1617"/>
                  </a:lnTo>
                  <a:lnTo>
                    <a:pt x="766" y="1615"/>
                  </a:lnTo>
                  <a:lnTo>
                    <a:pt x="778" y="1612"/>
                  </a:lnTo>
                  <a:lnTo>
                    <a:pt x="790" y="1608"/>
                  </a:lnTo>
                  <a:lnTo>
                    <a:pt x="800" y="1602"/>
                  </a:lnTo>
                  <a:lnTo>
                    <a:pt x="810" y="1596"/>
                  </a:lnTo>
                  <a:lnTo>
                    <a:pt x="819" y="1589"/>
                  </a:lnTo>
                  <a:lnTo>
                    <a:pt x="827" y="1581"/>
                  </a:lnTo>
                  <a:lnTo>
                    <a:pt x="835" y="1572"/>
                  </a:lnTo>
                  <a:lnTo>
                    <a:pt x="841" y="1561"/>
                  </a:lnTo>
                  <a:lnTo>
                    <a:pt x="846" y="1551"/>
                  </a:lnTo>
                  <a:lnTo>
                    <a:pt x="850" y="1538"/>
                  </a:lnTo>
                  <a:lnTo>
                    <a:pt x="853" y="1525"/>
                  </a:lnTo>
                  <a:lnTo>
                    <a:pt x="855" y="1511"/>
                  </a:lnTo>
                  <a:lnTo>
                    <a:pt x="855" y="1496"/>
                  </a:lnTo>
                  <a:lnTo>
                    <a:pt x="855" y="1457"/>
                  </a:lnTo>
                  <a:lnTo>
                    <a:pt x="792" y="1459"/>
                  </a:lnTo>
                  <a:close/>
                  <a:moveTo>
                    <a:pt x="884" y="1059"/>
                  </a:moveTo>
                  <a:lnTo>
                    <a:pt x="879" y="1068"/>
                  </a:lnTo>
                  <a:lnTo>
                    <a:pt x="872" y="1076"/>
                  </a:lnTo>
                  <a:lnTo>
                    <a:pt x="863" y="1086"/>
                  </a:lnTo>
                  <a:lnTo>
                    <a:pt x="854" y="1097"/>
                  </a:lnTo>
                  <a:lnTo>
                    <a:pt x="844" y="1109"/>
                  </a:lnTo>
                  <a:lnTo>
                    <a:pt x="834" y="1120"/>
                  </a:lnTo>
                  <a:lnTo>
                    <a:pt x="822" y="1131"/>
                  </a:lnTo>
                  <a:lnTo>
                    <a:pt x="812" y="1143"/>
                  </a:lnTo>
                  <a:lnTo>
                    <a:pt x="800" y="1154"/>
                  </a:lnTo>
                  <a:lnTo>
                    <a:pt x="790" y="1164"/>
                  </a:lnTo>
                  <a:lnTo>
                    <a:pt x="779" y="1173"/>
                  </a:lnTo>
                  <a:lnTo>
                    <a:pt x="769" y="1180"/>
                  </a:lnTo>
                  <a:lnTo>
                    <a:pt x="722" y="1180"/>
                  </a:lnTo>
                  <a:lnTo>
                    <a:pt x="722" y="1171"/>
                  </a:lnTo>
                  <a:lnTo>
                    <a:pt x="729" y="1163"/>
                  </a:lnTo>
                  <a:lnTo>
                    <a:pt x="735" y="1154"/>
                  </a:lnTo>
                  <a:lnTo>
                    <a:pt x="741" y="1145"/>
                  </a:lnTo>
                  <a:lnTo>
                    <a:pt x="749" y="1134"/>
                  </a:lnTo>
                  <a:lnTo>
                    <a:pt x="756" y="1124"/>
                  </a:lnTo>
                  <a:lnTo>
                    <a:pt x="762" y="1113"/>
                  </a:lnTo>
                  <a:lnTo>
                    <a:pt x="770" y="1103"/>
                  </a:lnTo>
                  <a:lnTo>
                    <a:pt x="776" y="1091"/>
                  </a:lnTo>
                  <a:lnTo>
                    <a:pt x="782" y="1080"/>
                  </a:lnTo>
                  <a:lnTo>
                    <a:pt x="789" y="1070"/>
                  </a:lnTo>
                  <a:lnTo>
                    <a:pt x="794" y="1061"/>
                  </a:lnTo>
                  <a:lnTo>
                    <a:pt x="799" y="1052"/>
                  </a:lnTo>
                  <a:lnTo>
                    <a:pt x="884" y="1052"/>
                  </a:lnTo>
                  <a:lnTo>
                    <a:pt x="884" y="1059"/>
                  </a:lnTo>
                  <a:close/>
                  <a:moveTo>
                    <a:pt x="1260" y="1229"/>
                  </a:moveTo>
                  <a:lnTo>
                    <a:pt x="1272" y="1229"/>
                  </a:lnTo>
                  <a:lnTo>
                    <a:pt x="1286" y="1230"/>
                  </a:lnTo>
                  <a:lnTo>
                    <a:pt x="1300" y="1231"/>
                  </a:lnTo>
                  <a:lnTo>
                    <a:pt x="1310" y="1233"/>
                  </a:lnTo>
                  <a:lnTo>
                    <a:pt x="1302" y="1298"/>
                  </a:lnTo>
                  <a:lnTo>
                    <a:pt x="1291" y="1296"/>
                  </a:lnTo>
                  <a:lnTo>
                    <a:pt x="1279" y="1295"/>
                  </a:lnTo>
                  <a:lnTo>
                    <a:pt x="1267" y="1293"/>
                  </a:lnTo>
                  <a:lnTo>
                    <a:pt x="1255" y="1293"/>
                  </a:lnTo>
                  <a:lnTo>
                    <a:pt x="1247" y="1293"/>
                  </a:lnTo>
                  <a:lnTo>
                    <a:pt x="1239" y="1294"/>
                  </a:lnTo>
                  <a:lnTo>
                    <a:pt x="1231" y="1295"/>
                  </a:lnTo>
                  <a:lnTo>
                    <a:pt x="1223" y="1297"/>
                  </a:lnTo>
                  <a:lnTo>
                    <a:pt x="1215" y="1300"/>
                  </a:lnTo>
                  <a:lnTo>
                    <a:pt x="1208" y="1304"/>
                  </a:lnTo>
                  <a:lnTo>
                    <a:pt x="1201" y="1307"/>
                  </a:lnTo>
                  <a:lnTo>
                    <a:pt x="1193" y="1311"/>
                  </a:lnTo>
                  <a:lnTo>
                    <a:pt x="1186" y="1316"/>
                  </a:lnTo>
                  <a:lnTo>
                    <a:pt x="1180" y="1321"/>
                  </a:lnTo>
                  <a:lnTo>
                    <a:pt x="1173" y="1327"/>
                  </a:lnTo>
                  <a:lnTo>
                    <a:pt x="1167" y="1333"/>
                  </a:lnTo>
                  <a:lnTo>
                    <a:pt x="1162" y="1339"/>
                  </a:lnTo>
                  <a:lnTo>
                    <a:pt x="1157" y="1347"/>
                  </a:lnTo>
                  <a:lnTo>
                    <a:pt x="1151" y="1354"/>
                  </a:lnTo>
                  <a:lnTo>
                    <a:pt x="1147" y="1361"/>
                  </a:lnTo>
                  <a:lnTo>
                    <a:pt x="1143" y="1370"/>
                  </a:lnTo>
                  <a:lnTo>
                    <a:pt x="1139" y="1379"/>
                  </a:lnTo>
                  <a:lnTo>
                    <a:pt x="1137" y="1388"/>
                  </a:lnTo>
                  <a:lnTo>
                    <a:pt x="1133" y="1397"/>
                  </a:lnTo>
                  <a:lnTo>
                    <a:pt x="1132" y="1407"/>
                  </a:lnTo>
                  <a:lnTo>
                    <a:pt x="1130" y="1417"/>
                  </a:lnTo>
                  <a:lnTo>
                    <a:pt x="1129" y="1428"/>
                  </a:lnTo>
                  <a:lnTo>
                    <a:pt x="1129" y="1438"/>
                  </a:lnTo>
                  <a:lnTo>
                    <a:pt x="1129" y="1669"/>
                  </a:lnTo>
                  <a:lnTo>
                    <a:pt x="1059" y="1669"/>
                  </a:lnTo>
                  <a:lnTo>
                    <a:pt x="1059" y="1237"/>
                  </a:lnTo>
                  <a:lnTo>
                    <a:pt x="1117" y="1237"/>
                  </a:lnTo>
                  <a:lnTo>
                    <a:pt x="1125" y="1316"/>
                  </a:lnTo>
                  <a:lnTo>
                    <a:pt x="1128" y="1316"/>
                  </a:lnTo>
                  <a:lnTo>
                    <a:pt x="1139" y="1298"/>
                  </a:lnTo>
                  <a:lnTo>
                    <a:pt x="1151" y="1282"/>
                  </a:lnTo>
                  <a:lnTo>
                    <a:pt x="1166" y="1268"/>
                  </a:lnTo>
                  <a:lnTo>
                    <a:pt x="1182" y="1254"/>
                  </a:lnTo>
                  <a:lnTo>
                    <a:pt x="1190" y="1249"/>
                  </a:lnTo>
                  <a:lnTo>
                    <a:pt x="1199" y="1244"/>
                  </a:lnTo>
                  <a:lnTo>
                    <a:pt x="1208" y="1238"/>
                  </a:lnTo>
                  <a:lnTo>
                    <a:pt x="1218" y="1235"/>
                  </a:lnTo>
                  <a:lnTo>
                    <a:pt x="1228" y="1232"/>
                  </a:lnTo>
                  <a:lnTo>
                    <a:pt x="1238" y="1230"/>
                  </a:lnTo>
                  <a:lnTo>
                    <a:pt x="1249" y="1229"/>
                  </a:lnTo>
                  <a:lnTo>
                    <a:pt x="1260" y="1229"/>
                  </a:lnTo>
                  <a:close/>
                  <a:moveTo>
                    <a:pt x="1750" y="1452"/>
                  </a:moveTo>
                  <a:lnTo>
                    <a:pt x="1749" y="1478"/>
                  </a:lnTo>
                  <a:lnTo>
                    <a:pt x="1746" y="1502"/>
                  </a:lnTo>
                  <a:lnTo>
                    <a:pt x="1742" y="1525"/>
                  </a:lnTo>
                  <a:lnTo>
                    <a:pt x="1736" y="1547"/>
                  </a:lnTo>
                  <a:lnTo>
                    <a:pt x="1733" y="1557"/>
                  </a:lnTo>
                  <a:lnTo>
                    <a:pt x="1729" y="1567"/>
                  </a:lnTo>
                  <a:lnTo>
                    <a:pt x="1724" y="1576"/>
                  </a:lnTo>
                  <a:lnTo>
                    <a:pt x="1719" y="1585"/>
                  </a:lnTo>
                  <a:lnTo>
                    <a:pt x="1714" y="1594"/>
                  </a:lnTo>
                  <a:lnTo>
                    <a:pt x="1709" y="1602"/>
                  </a:lnTo>
                  <a:lnTo>
                    <a:pt x="1702" y="1610"/>
                  </a:lnTo>
                  <a:lnTo>
                    <a:pt x="1696" y="1617"/>
                  </a:lnTo>
                  <a:lnTo>
                    <a:pt x="1689" y="1624"/>
                  </a:lnTo>
                  <a:lnTo>
                    <a:pt x="1681" y="1632"/>
                  </a:lnTo>
                  <a:lnTo>
                    <a:pt x="1674" y="1637"/>
                  </a:lnTo>
                  <a:lnTo>
                    <a:pt x="1665" y="1643"/>
                  </a:lnTo>
                  <a:lnTo>
                    <a:pt x="1658" y="1649"/>
                  </a:lnTo>
                  <a:lnTo>
                    <a:pt x="1650" y="1653"/>
                  </a:lnTo>
                  <a:lnTo>
                    <a:pt x="1640" y="1658"/>
                  </a:lnTo>
                  <a:lnTo>
                    <a:pt x="1632" y="1661"/>
                  </a:lnTo>
                  <a:lnTo>
                    <a:pt x="1613" y="1668"/>
                  </a:lnTo>
                  <a:lnTo>
                    <a:pt x="1593" y="1673"/>
                  </a:lnTo>
                  <a:lnTo>
                    <a:pt x="1571" y="1675"/>
                  </a:lnTo>
                  <a:lnTo>
                    <a:pt x="1549" y="1676"/>
                  </a:lnTo>
                  <a:lnTo>
                    <a:pt x="1534" y="1676"/>
                  </a:lnTo>
                  <a:lnTo>
                    <a:pt x="1520" y="1675"/>
                  </a:lnTo>
                  <a:lnTo>
                    <a:pt x="1508" y="1673"/>
                  </a:lnTo>
                  <a:lnTo>
                    <a:pt x="1494" y="1670"/>
                  </a:lnTo>
                  <a:lnTo>
                    <a:pt x="1483" y="1666"/>
                  </a:lnTo>
                  <a:lnTo>
                    <a:pt x="1470" y="1661"/>
                  </a:lnTo>
                  <a:lnTo>
                    <a:pt x="1458" y="1656"/>
                  </a:lnTo>
                  <a:lnTo>
                    <a:pt x="1447" y="1650"/>
                  </a:lnTo>
                  <a:lnTo>
                    <a:pt x="1436" y="1643"/>
                  </a:lnTo>
                  <a:lnTo>
                    <a:pt x="1426" y="1636"/>
                  </a:lnTo>
                  <a:lnTo>
                    <a:pt x="1416" y="1628"/>
                  </a:lnTo>
                  <a:lnTo>
                    <a:pt x="1407" y="1618"/>
                  </a:lnTo>
                  <a:lnTo>
                    <a:pt x="1398" y="1608"/>
                  </a:lnTo>
                  <a:lnTo>
                    <a:pt x="1390" y="1597"/>
                  </a:lnTo>
                  <a:lnTo>
                    <a:pt x="1384" y="1585"/>
                  </a:lnTo>
                  <a:lnTo>
                    <a:pt x="1376" y="1574"/>
                  </a:lnTo>
                  <a:lnTo>
                    <a:pt x="1370" y="1560"/>
                  </a:lnTo>
                  <a:lnTo>
                    <a:pt x="1365" y="1548"/>
                  </a:lnTo>
                  <a:lnTo>
                    <a:pt x="1361" y="1533"/>
                  </a:lnTo>
                  <a:lnTo>
                    <a:pt x="1357" y="1518"/>
                  </a:lnTo>
                  <a:lnTo>
                    <a:pt x="1354" y="1502"/>
                  </a:lnTo>
                  <a:lnTo>
                    <a:pt x="1352" y="1487"/>
                  </a:lnTo>
                  <a:lnTo>
                    <a:pt x="1351" y="1470"/>
                  </a:lnTo>
                  <a:lnTo>
                    <a:pt x="1351" y="1452"/>
                  </a:lnTo>
                  <a:lnTo>
                    <a:pt x="1351" y="1426"/>
                  </a:lnTo>
                  <a:lnTo>
                    <a:pt x="1354" y="1401"/>
                  </a:lnTo>
                  <a:lnTo>
                    <a:pt x="1358" y="1378"/>
                  </a:lnTo>
                  <a:lnTo>
                    <a:pt x="1364" y="1357"/>
                  </a:lnTo>
                  <a:lnTo>
                    <a:pt x="1368" y="1347"/>
                  </a:lnTo>
                  <a:lnTo>
                    <a:pt x="1372" y="1337"/>
                  </a:lnTo>
                  <a:lnTo>
                    <a:pt x="1376" y="1328"/>
                  </a:lnTo>
                  <a:lnTo>
                    <a:pt x="1381" y="1318"/>
                  </a:lnTo>
                  <a:lnTo>
                    <a:pt x="1386" y="1310"/>
                  </a:lnTo>
                  <a:lnTo>
                    <a:pt x="1392" y="1301"/>
                  </a:lnTo>
                  <a:lnTo>
                    <a:pt x="1398" y="1294"/>
                  </a:lnTo>
                  <a:lnTo>
                    <a:pt x="1405" y="1287"/>
                  </a:lnTo>
                  <a:lnTo>
                    <a:pt x="1411" y="1279"/>
                  </a:lnTo>
                  <a:lnTo>
                    <a:pt x="1418" y="1273"/>
                  </a:lnTo>
                  <a:lnTo>
                    <a:pt x="1426" y="1267"/>
                  </a:lnTo>
                  <a:lnTo>
                    <a:pt x="1434" y="1261"/>
                  </a:lnTo>
                  <a:lnTo>
                    <a:pt x="1443" y="1256"/>
                  </a:lnTo>
                  <a:lnTo>
                    <a:pt x="1451" y="1251"/>
                  </a:lnTo>
                  <a:lnTo>
                    <a:pt x="1459" y="1247"/>
                  </a:lnTo>
                  <a:lnTo>
                    <a:pt x="1468" y="1244"/>
                  </a:lnTo>
                  <a:lnTo>
                    <a:pt x="1487" y="1237"/>
                  </a:lnTo>
                  <a:lnTo>
                    <a:pt x="1507" y="1232"/>
                  </a:lnTo>
                  <a:lnTo>
                    <a:pt x="1529" y="1230"/>
                  </a:lnTo>
                  <a:lnTo>
                    <a:pt x="1551" y="1229"/>
                  </a:lnTo>
                  <a:lnTo>
                    <a:pt x="1566" y="1229"/>
                  </a:lnTo>
                  <a:lnTo>
                    <a:pt x="1579" y="1230"/>
                  </a:lnTo>
                  <a:lnTo>
                    <a:pt x="1593" y="1232"/>
                  </a:lnTo>
                  <a:lnTo>
                    <a:pt x="1607" y="1235"/>
                  </a:lnTo>
                  <a:lnTo>
                    <a:pt x="1619" y="1239"/>
                  </a:lnTo>
                  <a:lnTo>
                    <a:pt x="1631" y="1244"/>
                  </a:lnTo>
                  <a:lnTo>
                    <a:pt x="1643" y="1249"/>
                  </a:lnTo>
                  <a:lnTo>
                    <a:pt x="1654" y="1255"/>
                  </a:lnTo>
                  <a:lnTo>
                    <a:pt x="1665" y="1261"/>
                  </a:lnTo>
                  <a:lnTo>
                    <a:pt x="1676" y="1270"/>
                  </a:lnTo>
                  <a:lnTo>
                    <a:pt x="1685" y="1277"/>
                  </a:lnTo>
                  <a:lnTo>
                    <a:pt x="1694" y="1287"/>
                  </a:lnTo>
                  <a:lnTo>
                    <a:pt x="1702" y="1296"/>
                  </a:lnTo>
                  <a:lnTo>
                    <a:pt x="1711" y="1308"/>
                  </a:lnTo>
                  <a:lnTo>
                    <a:pt x="1718" y="1318"/>
                  </a:lnTo>
                  <a:lnTo>
                    <a:pt x="1724" y="1331"/>
                  </a:lnTo>
                  <a:lnTo>
                    <a:pt x="1731" y="1343"/>
                  </a:lnTo>
                  <a:lnTo>
                    <a:pt x="1736" y="1356"/>
                  </a:lnTo>
                  <a:lnTo>
                    <a:pt x="1740" y="1371"/>
                  </a:lnTo>
                  <a:lnTo>
                    <a:pt x="1743" y="1386"/>
                  </a:lnTo>
                  <a:lnTo>
                    <a:pt x="1746" y="1401"/>
                  </a:lnTo>
                  <a:lnTo>
                    <a:pt x="1749" y="1417"/>
                  </a:lnTo>
                  <a:lnTo>
                    <a:pt x="1750" y="1434"/>
                  </a:lnTo>
                  <a:lnTo>
                    <a:pt x="1750" y="1452"/>
                  </a:lnTo>
                  <a:close/>
                  <a:moveTo>
                    <a:pt x="1424" y="1452"/>
                  </a:moveTo>
                  <a:lnTo>
                    <a:pt x="1425" y="1471"/>
                  </a:lnTo>
                  <a:lnTo>
                    <a:pt x="1426" y="1488"/>
                  </a:lnTo>
                  <a:lnTo>
                    <a:pt x="1428" y="1504"/>
                  </a:lnTo>
                  <a:lnTo>
                    <a:pt x="1431" y="1520"/>
                  </a:lnTo>
                  <a:lnTo>
                    <a:pt x="1435" y="1535"/>
                  </a:lnTo>
                  <a:lnTo>
                    <a:pt x="1440" y="1549"/>
                  </a:lnTo>
                  <a:lnTo>
                    <a:pt x="1447" y="1561"/>
                  </a:lnTo>
                  <a:lnTo>
                    <a:pt x="1454" y="1573"/>
                  </a:lnTo>
                  <a:lnTo>
                    <a:pt x="1463" y="1583"/>
                  </a:lnTo>
                  <a:lnTo>
                    <a:pt x="1471" y="1593"/>
                  </a:lnTo>
                  <a:lnTo>
                    <a:pt x="1481" y="1600"/>
                  </a:lnTo>
                  <a:lnTo>
                    <a:pt x="1493" y="1606"/>
                  </a:lnTo>
                  <a:lnTo>
                    <a:pt x="1506" y="1611"/>
                  </a:lnTo>
                  <a:lnTo>
                    <a:pt x="1519" y="1615"/>
                  </a:lnTo>
                  <a:lnTo>
                    <a:pt x="1534" y="1617"/>
                  </a:lnTo>
                  <a:lnTo>
                    <a:pt x="1550" y="1617"/>
                  </a:lnTo>
                  <a:lnTo>
                    <a:pt x="1566" y="1617"/>
                  </a:lnTo>
                  <a:lnTo>
                    <a:pt x="1580" y="1615"/>
                  </a:lnTo>
                  <a:lnTo>
                    <a:pt x="1594" y="1611"/>
                  </a:lnTo>
                  <a:lnTo>
                    <a:pt x="1607" y="1606"/>
                  </a:lnTo>
                  <a:lnTo>
                    <a:pt x="1618" y="1600"/>
                  </a:lnTo>
                  <a:lnTo>
                    <a:pt x="1629" y="1593"/>
                  </a:lnTo>
                  <a:lnTo>
                    <a:pt x="1638" y="1583"/>
                  </a:lnTo>
                  <a:lnTo>
                    <a:pt x="1646" y="1573"/>
                  </a:lnTo>
                  <a:lnTo>
                    <a:pt x="1653" y="1561"/>
                  </a:lnTo>
                  <a:lnTo>
                    <a:pt x="1659" y="1549"/>
                  </a:lnTo>
                  <a:lnTo>
                    <a:pt x="1664" y="1535"/>
                  </a:lnTo>
                  <a:lnTo>
                    <a:pt x="1669" y="1520"/>
                  </a:lnTo>
                  <a:lnTo>
                    <a:pt x="1672" y="1504"/>
                  </a:lnTo>
                  <a:lnTo>
                    <a:pt x="1675" y="1488"/>
                  </a:lnTo>
                  <a:lnTo>
                    <a:pt x="1676" y="1471"/>
                  </a:lnTo>
                  <a:lnTo>
                    <a:pt x="1677" y="1452"/>
                  </a:lnTo>
                  <a:lnTo>
                    <a:pt x="1676" y="1433"/>
                  </a:lnTo>
                  <a:lnTo>
                    <a:pt x="1675" y="1415"/>
                  </a:lnTo>
                  <a:lnTo>
                    <a:pt x="1672" y="1399"/>
                  </a:lnTo>
                  <a:lnTo>
                    <a:pt x="1669" y="1383"/>
                  </a:lnTo>
                  <a:lnTo>
                    <a:pt x="1664" y="1369"/>
                  </a:lnTo>
                  <a:lnTo>
                    <a:pt x="1659" y="1355"/>
                  </a:lnTo>
                  <a:lnTo>
                    <a:pt x="1653" y="1343"/>
                  </a:lnTo>
                  <a:lnTo>
                    <a:pt x="1646" y="1332"/>
                  </a:lnTo>
                  <a:lnTo>
                    <a:pt x="1638" y="1321"/>
                  </a:lnTo>
                  <a:lnTo>
                    <a:pt x="1629" y="1313"/>
                  </a:lnTo>
                  <a:lnTo>
                    <a:pt x="1618" y="1306"/>
                  </a:lnTo>
                  <a:lnTo>
                    <a:pt x="1607" y="1299"/>
                  </a:lnTo>
                  <a:lnTo>
                    <a:pt x="1594" y="1294"/>
                  </a:lnTo>
                  <a:lnTo>
                    <a:pt x="1580" y="1291"/>
                  </a:lnTo>
                  <a:lnTo>
                    <a:pt x="1566" y="1289"/>
                  </a:lnTo>
                  <a:lnTo>
                    <a:pt x="1550" y="1288"/>
                  </a:lnTo>
                  <a:lnTo>
                    <a:pt x="1533" y="1289"/>
                  </a:lnTo>
                  <a:lnTo>
                    <a:pt x="1518" y="1291"/>
                  </a:lnTo>
                  <a:lnTo>
                    <a:pt x="1505" y="1294"/>
                  </a:lnTo>
                  <a:lnTo>
                    <a:pt x="1492" y="1299"/>
                  </a:lnTo>
                  <a:lnTo>
                    <a:pt x="1481" y="1306"/>
                  </a:lnTo>
                  <a:lnTo>
                    <a:pt x="1471" y="1313"/>
                  </a:lnTo>
                  <a:lnTo>
                    <a:pt x="1461" y="1321"/>
                  </a:lnTo>
                  <a:lnTo>
                    <a:pt x="1454" y="1332"/>
                  </a:lnTo>
                  <a:lnTo>
                    <a:pt x="1447" y="1343"/>
                  </a:lnTo>
                  <a:lnTo>
                    <a:pt x="1440" y="1355"/>
                  </a:lnTo>
                  <a:lnTo>
                    <a:pt x="1435" y="1369"/>
                  </a:lnTo>
                  <a:lnTo>
                    <a:pt x="1431" y="1383"/>
                  </a:lnTo>
                  <a:lnTo>
                    <a:pt x="1428" y="1399"/>
                  </a:lnTo>
                  <a:lnTo>
                    <a:pt x="1426" y="1415"/>
                  </a:lnTo>
                  <a:lnTo>
                    <a:pt x="1425" y="1433"/>
                  </a:lnTo>
                  <a:lnTo>
                    <a:pt x="1424" y="1452"/>
                  </a:lnTo>
                  <a:close/>
                  <a:moveTo>
                    <a:pt x="2015" y="1676"/>
                  </a:moveTo>
                  <a:lnTo>
                    <a:pt x="1995" y="1675"/>
                  </a:lnTo>
                  <a:lnTo>
                    <a:pt x="1977" y="1673"/>
                  </a:lnTo>
                  <a:lnTo>
                    <a:pt x="1959" y="1669"/>
                  </a:lnTo>
                  <a:lnTo>
                    <a:pt x="1942" y="1662"/>
                  </a:lnTo>
                  <a:lnTo>
                    <a:pt x="1926" y="1655"/>
                  </a:lnTo>
                  <a:lnTo>
                    <a:pt x="1912" y="1644"/>
                  </a:lnTo>
                  <a:lnTo>
                    <a:pt x="1898" y="1634"/>
                  </a:lnTo>
                  <a:lnTo>
                    <a:pt x="1885" y="1620"/>
                  </a:lnTo>
                  <a:lnTo>
                    <a:pt x="1880" y="1613"/>
                  </a:lnTo>
                  <a:lnTo>
                    <a:pt x="1875" y="1605"/>
                  </a:lnTo>
                  <a:lnTo>
                    <a:pt x="1869" y="1597"/>
                  </a:lnTo>
                  <a:lnTo>
                    <a:pt x="1864" y="1589"/>
                  </a:lnTo>
                  <a:lnTo>
                    <a:pt x="1856" y="1571"/>
                  </a:lnTo>
                  <a:lnTo>
                    <a:pt x="1849" y="1551"/>
                  </a:lnTo>
                  <a:lnTo>
                    <a:pt x="1844" y="1529"/>
                  </a:lnTo>
                  <a:lnTo>
                    <a:pt x="1840" y="1506"/>
                  </a:lnTo>
                  <a:lnTo>
                    <a:pt x="1838" y="1480"/>
                  </a:lnTo>
                  <a:lnTo>
                    <a:pt x="1838" y="1453"/>
                  </a:lnTo>
                  <a:lnTo>
                    <a:pt x="1838" y="1427"/>
                  </a:lnTo>
                  <a:lnTo>
                    <a:pt x="1840" y="1401"/>
                  </a:lnTo>
                  <a:lnTo>
                    <a:pt x="1844" y="1377"/>
                  </a:lnTo>
                  <a:lnTo>
                    <a:pt x="1849" y="1356"/>
                  </a:lnTo>
                  <a:lnTo>
                    <a:pt x="1857" y="1336"/>
                  </a:lnTo>
                  <a:lnTo>
                    <a:pt x="1865" y="1317"/>
                  </a:lnTo>
                  <a:lnTo>
                    <a:pt x="1869" y="1309"/>
                  </a:lnTo>
                  <a:lnTo>
                    <a:pt x="1875" y="1300"/>
                  </a:lnTo>
                  <a:lnTo>
                    <a:pt x="1880" y="1293"/>
                  </a:lnTo>
                  <a:lnTo>
                    <a:pt x="1886" y="1286"/>
                  </a:lnTo>
                  <a:lnTo>
                    <a:pt x="1899" y="1272"/>
                  </a:lnTo>
                  <a:lnTo>
                    <a:pt x="1913" y="1260"/>
                  </a:lnTo>
                  <a:lnTo>
                    <a:pt x="1927" y="1251"/>
                  </a:lnTo>
                  <a:lnTo>
                    <a:pt x="1943" y="1243"/>
                  </a:lnTo>
                  <a:lnTo>
                    <a:pt x="1960" y="1236"/>
                  </a:lnTo>
                  <a:lnTo>
                    <a:pt x="1977" y="1232"/>
                  </a:lnTo>
                  <a:lnTo>
                    <a:pt x="1996" y="1230"/>
                  </a:lnTo>
                  <a:lnTo>
                    <a:pt x="2016" y="1229"/>
                  </a:lnTo>
                  <a:lnTo>
                    <a:pt x="2027" y="1229"/>
                  </a:lnTo>
                  <a:lnTo>
                    <a:pt x="2039" y="1230"/>
                  </a:lnTo>
                  <a:lnTo>
                    <a:pt x="2050" y="1231"/>
                  </a:lnTo>
                  <a:lnTo>
                    <a:pt x="2061" y="1233"/>
                  </a:lnTo>
                  <a:lnTo>
                    <a:pt x="2070" y="1236"/>
                  </a:lnTo>
                  <a:lnTo>
                    <a:pt x="2080" y="1239"/>
                  </a:lnTo>
                  <a:lnTo>
                    <a:pt x="2089" y="1243"/>
                  </a:lnTo>
                  <a:lnTo>
                    <a:pt x="2097" y="1247"/>
                  </a:lnTo>
                  <a:lnTo>
                    <a:pt x="2112" y="1257"/>
                  </a:lnTo>
                  <a:lnTo>
                    <a:pt x="2126" y="1268"/>
                  </a:lnTo>
                  <a:lnTo>
                    <a:pt x="2138" y="1279"/>
                  </a:lnTo>
                  <a:lnTo>
                    <a:pt x="2149" y="1292"/>
                  </a:lnTo>
                  <a:lnTo>
                    <a:pt x="2153" y="1292"/>
                  </a:lnTo>
                  <a:lnTo>
                    <a:pt x="2152" y="1279"/>
                  </a:lnTo>
                  <a:lnTo>
                    <a:pt x="2151" y="1261"/>
                  </a:lnTo>
                  <a:lnTo>
                    <a:pt x="2150" y="1252"/>
                  </a:lnTo>
                  <a:lnTo>
                    <a:pt x="2149" y="1243"/>
                  </a:lnTo>
                  <a:lnTo>
                    <a:pt x="2149" y="1235"/>
                  </a:lnTo>
                  <a:lnTo>
                    <a:pt x="2149" y="1229"/>
                  </a:lnTo>
                  <a:lnTo>
                    <a:pt x="2149" y="1056"/>
                  </a:lnTo>
                  <a:lnTo>
                    <a:pt x="2220" y="1056"/>
                  </a:lnTo>
                  <a:lnTo>
                    <a:pt x="2220" y="1669"/>
                  </a:lnTo>
                  <a:lnTo>
                    <a:pt x="2163" y="1669"/>
                  </a:lnTo>
                  <a:lnTo>
                    <a:pt x="2152" y="1611"/>
                  </a:lnTo>
                  <a:lnTo>
                    <a:pt x="2149" y="1611"/>
                  </a:lnTo>
                  <a:lnTo>
                    <a:pt x="2139" y="1623"/>
                  </a:lnTo>
                  <a:lnTo>
                    <a:pt x="2126" y="1636"/>
                  </a:lnTo>
                  <a:lnTo>
                    <a:pt x="2112" y="1646"/>
                  </a:lnTo>
                  <a:lnTo>
                    <a:pt x="2098" y="1657"/>
                  </a:lnTo>
                  <a:lnTo>
                    <a:pt x="2089" y="1661"/>
                  </a:lnTo>
                  <a:lnTo>
                    <a:pt x="2080" y="1665"/>
                  </a:lnTo>
                  <a:lnTo>
                    <a:pt x="2070" y="1669"/>
                  </a:lnTo>
                  <a:lnTo>
                    <a:pt x="2061" y="1672"/>
                  </a:lnTo>
                  <a:lnTo>
                    <a:pt x="2050" y="1674"/>
                  </a:lnTo>
                  <a:lnTo>
                    <a:pt x="2039" y="1675"/>
                  </a:lnTo>
                  <a:lnTo>
                    <a:pt x="2027" y="1676"/>
                  </a:lnTo>
                  <a:lnTo>
                    <a:pt x="2015" y="1676"/>
                  </a:lnTo>
                  <a:close/>
                  <a:moveTo>
                    <a:pt x="2026" y="1617"/>
                  </a:moveTo>
                  <a:lnTo>
                    <a:pt x="2042" y="1617"/>
                  </a:lnTo>
                  <a:lnTo>
                    <a:pt x="2058" y="1615"/>
                  </a:lnTo>
                  <a:lnTo>
                    <a:pt x="2071" y="1612"/>
                  </a:lnTo>
                  <a:lnTo>
                    <a:pt x="2084" y="1609"/>
                  </a:lnTo>
                  <a:lnTo>
                    <a:pt x="2096" y="1603"/>
                  </a:lnTo>
                  <a:lnTo>
                    <a:pt x="2105" y="1596"/>
                  </a:lnTo>
                  <a:lnTo>
                    <a:pt x="2114" y="1589"/>
                  </a:lnTo>
                  <a:lnTo>
                    <a:pt x="2122" y="1580"/>
                  </a:lnTo>
                  <a:lnTo>
                    <a:pt x="2128" y="1570"/>
                  </a:lnTo>
                  <a:lnTo>
                    <a:pt x="2134" y="1559"/>
                  </a:lnTo>
                  <a:lnTo>
                    <a:pt x="2139" y="1547"/>
                  </a:lnTo>
                  <a:lnTo>
                    <a:pt x="2143" y="1533"/>
                  </a:lnTo>
                  <a:lnTo>
                    <a:pt x="2146" y="1518"/>
                  </a:lnTo>
                  <a:lnTo>
                    <a:pt x="2148" y="1502"/>
                  </a:lnTo>
                  <a:lnTo>
                    <a:pt x="2149" y="1486"/>
                  </a:lnTo>
                  <a:lnTo>
                    <a:pt x="2149" y="1467"/>
                  </a:lnTo>
                  <a:lnTo>
                    <a:pt x="2149" y="1454"/>
                  </a:lnTo>
                  <a:lnTo>
                    <a:pt x="2149" y="1435"/>
                  </a:lnTo>
                  <a:lnTo>
                    <a:pt x="2148" y="1416"/>
                  </a:lnTo>
                  <a:lnTo>
                    <a:pt x="2146" y="1399"/>
                  </a:lnTo>
                  <a:lnTo>
                    <a:pt x="2143" y="1382"/>
                  </a:lnTo>
                  <a:lnTo>
                    <a:pt x="2140" y="1368"/>
                  </a:lnTo>
                  <a:lnTo>
                    <a:pt x="2134" y="1354"/>
                  </a:lnTo>
                  <a:lnTo>
                    <a:pt x="2129" y="1341"/>
                  </a:lnTo>
                  <a:lnTo>
                    <a:pt x="2123" y="1331"/>
                  </a:lnTo>
                  <a:lnTo>
                    <a:pt x="2116" y="1320"/>
                  </a:lnTo>
                  <a:lnTo>
                    <a:pt x="2107" y="1312"/>
                  </a:lnTo>
                  <a:lnTo>
                    <a:pt x="2097" y="1305"/>
                  </a:lnTo>
                  <a:lnTo>
                    <a:pt x="2085" y="1298"/>
                  </a:lnTo>
                  <a:lnTo>
                    <a:pt x="2072" y="1293"/>
                  </a:lnTo>
                  <a:lnTo>
                    <a:pt x="2058" y="1290"/>
                  </a:lnTo>
                  <a:lnTo>
                    <a:pt x="2042" y="1288"/>
                  </a:lnTo>
                  <a:lnTo>
                    <a:pt x="2025" y="1288"/>
                  </a:lnTo>
                  <a:lnTo>
                    <a:pt x="2011" y="1288"/>
                  </a:lnTo>
                  <a:lnTo>
                    <a:pt x="1998" y="1290"/>
                  </a:lnTo>
                  <a:lnTo>
                    <a:pt x="1986" y="1294"/>
                  </a:lnTo>
                  <a:lnTo>
                    <a:pt x="1975" y="1299"/>
                  </a:lnTo>
                  <a:lnTo>
                    <a:pt x="1965" y="1306"/>
                  </a:lnTo>
                  <a:lnTo>
                    <a:pt x="1956" y="1313"/>
                  </a:lnTo>
                  <a:lnTo>
                    <a:pt x="1947" y="1322"/>
                  </a:lnTo>
                  <a:lnTo>
                    <a:pt x="1939" y="1333"/>
                  </a:lnTo>
                  <a:lnTo>
                    <a:pt x="1933" y="1345"/>
                  </a:lnTo>
                  <a:lnTo>
                    <a:pt x="1926" y="1357"/>
                  </a:lnTo>
                  <a:lnTo>
                    <a:pt x="1922" y="1372"/>
                  </a:lnTo>
                  <a:lnTo>
                    <a:pt x="1918" y="1387"/>
                  </a:lnTo>
                  <a:lnTo>
                    <a:pt x="1915" y="1402"/>
                  </a:lnTo>
                  <a:lnTo>
                    <a:pt x="1913" y="1418"/>
                  </a:lnTo>
                  <a:lnTo>
                    <a:pt x="1912" y="1436"/>
                  </a:lnTo>
                  <a:lnTo>
                    <a:pt x="1910" y="1455"/>
                  </a:lnTo>
                  <a:lnTo>
                    <a:pt x="1912" y="1474"/>
                  </a:lnTo>
                  <a:lnTo>
                    <a:pt x="1913" y="1492"/>
                  </a:lnTo>
                  <a:lnTo>
                    <a:pt x="1915" y="1508"/>
                  </a:lnTo>
                  <a:lnTo>
                    <a:pt x="1918" y="1523"/>
                  </a:lnTo>
                  <a:lnTo>
                    <a:pt x="1922" y="1538"/>
                  </a:lnTo>
                  <a:lnTo>
                    <a:pt x="1926" y="1552"/>
                  </a:lnTo>
                  <a:lnTo>
                    <a:pt x="1933" y="1563"/>
                  </a:lnTo>
                  <a:lnTo>
                    <a:pt x="1939" y="1575"/>
                  </a:lnTo>
                  <a:lnTo>
                    <a:pt x="1947" y="1584"/>
                  </a:lnTo>
                  <a:lnTo>
                    <a:pt x="1956" y="1594"/>
                  </a:lnTo>
                  <a:lnTo>
                    <a:pt x="1965" y="1601"/>
                  </a:lnTo>
                  <a:lnTo>
                    <a:pt x="1976" y="1606"/>
                  </a:lnTo>
                  <a:lnTo>
                    <a:pt x="1986" y="1612"/>
                  </a:lnTo>
                  <a:lnTo>
                    <a:pt x="1999" y="1615"/>
                  </a:lnTo>
                  <a:lnTo>
                    <a:pt x="2011" y="1617"/>
                  </a:lnTo>
                  <a:lnTo>
                    <a:pt x="2026" y="1617"/>
                  </a:lnTo>
                  <a:close/>
                  <a:moveTo>
                    <a:pt x="2565" y="1229"/>
                  </a:moveTo>
                  <a:lnTo>
                    <a:pt x="2582" y="1229"/>
                  </a:lnTo>
                  <a:lnTo>
                    <a:pt x="2600" y="1231"/>
                  </a:lnTo>
                  <a:lnTo>
                    <a:pt x="2617" y="1234"/>
                  </a:lnTo>
                  <a:lnTo>
                    <a:pt x="2632" y="1238"/>
                  </a:lnTo>
                  <a:lnTo>
                    <a:pt x="2645" y="1244"/>
                  </a:lnTo>
                  <a:lnTo>
                    <a:pt x="2658" y="1250"/>
                  </a:lnTo>
                  <a:lnTo>
                    <a:pt x="2671" y="1257"/>
                  </a:lnTo>
                  <a:lnTo>
                    <a:pt x="2680" y="1266"/>
                  </a:lnTo>
                  <a:lnTo>
                    <a:pt x="2690" y="1276"/>
                  </a:lnTo>
                  <a:lnTo>
                    <a:pt x="2698" y="1288"/>
                  </a:lnTo>
                  <a:lnTo>
                    <a:pt x="2704" y="1300"/>
                  </a:lnTo>
                  <a:lnTo>
                    <a:pt x="2711" y="1315"/>
                  </a:lnTo>
                  <a:lnTo>
                    <a:pt x="2715" y="1331"/>
                  </a:lnTo>
                  <a:lnTo>
                    <a:pt x="2718" y="1349"/>
                  </a:lnTo>
                  <a:lnTo>
                    <a:pt x="2719" y="1367"/>
                  </a:lnTo>
                  <a:lnTo>
                    <a:pt x="2720" y="1388"/>
                  </a:lnTo>
                  <a:lnTo>
                    <a:pt x="2720" y="1669"/>
                  </a:lnTo>
                  <a:lnTo>
                    <a:pt x="2650" y="1669"/>
                  </a:lnTo>
                  <a:lnTo>
                    <a:pt x="2650" y="1392"/>
                  </a:lnTo>
                  <a:lnTo>
                    <a:pt x="2650" y="1379"/>
                  </a:lnTo>
                  <a:lnTo>
                    <a:pt x="2649" y="1368"/>
                  </a:lnTo>
                  <a:lnTo>
                    <a:pt x="2647" y="1357"/>
                  </a:lnTo>
                  <a:lnTo>
                    <a:pt x="2644" y="1347"/>
                  </a:lnTo>
                  <a:lnTo>
                    <a:pt x="2640" y="1337"/>
                  </a:lnTo>
                  <a:lnTo>
                    <a:pt x="2637" y="1329"/>
                  </a:lnTo>
                  <a:lnTo>
                    <a:pt x="2632" y="1321"/>
                  </a:lnTo>
                  <a:lnTo>
                    <a:pt x="2626" y="1314"/>
                  </a:lnTo>
                  <a:lnTo>
                    <a:pt x="2619" y="1308"/>
                  </a:lnTo>
                  <a:lnTo>
                    <a:pt x="2613" y="1302"/>
                  </a:lnTo>
                  <a:lnTo>
                    <a:pt x="2604" y="1298"/>
                  </a:lnTo>
                  <a:lnTo>
                    <a:pt x="2596" y="1295"/>
                  </a:lnTo>
                  <a:lnTo>
                    <a:pt x="2587" y="1292"/>
                  </a:lnTo>
                  <a:lnTo>
                    <a:pt x="2576" y="1290"/>
                  </a:lnTo>
                  <a:lnTo>
                    <a:pt x="2566" y="1289"/>
                  </a:lnTo>
                  <a:lnTo>
                    <a:pt x="2554" y="1288"/>
                  </a:lnTo>
                  <a:lnTo>
                    <a:pt x="2536" y="1289"/>
                  </a:lnTo>
                  <a:lnTo>
                    <a:pt x="2520" y="1291"/>
                  </a:lnTo>
                  <a:lnTo>
                    <a:pt x="2506" y="1294"/>
                  </a:lnTo>
                  <a:lnTo>
                    <a:pt x="2493" y="1298"/>
                  </a:lnTo>
                  <a:lnTo>
                    <a:pt x="2481" y="1304"/>
                  </a:lnTo>
                  <a:lnTo>
                    <a:pt x="2471" y="1311"/>
                  </a:lnTo>
                  <a:lnTo>
                    <a:pt x="2463" y="1319"/>
                  </a:lnTo>
                  <a:lnTo>
                    <a:pt x="2454" y="1329"/>
                  </a:lnTo>
                  <a:lnTo>
                    <a:pt x="2448" y="1339"/>
                  </a:lnTo>
                  <a:lnTo>
                    <a:pt x="2443" y="1351"/>
                  </a:lnTo>
                  <a:lnTo>
                    <a:pt x="2438" y="1363"/>
                  </a:lnTo>
                  <a:lnTo>
                    <a:pt x="2434" y="1377"/>
                  </a:lnTo>
                  <a:lnTo>
                    <a:pt x="2431" y="1393"/>
                  </a:lnTo>
                  <a:lnTo>
                    <a:pt x="2429" y="1409"/>
                  </a:lnTo>
                  <a:lnTo>
                    <a:pt x="2428" y="1426"/>
                  </a:lnTo>
                  <a:lnTo>
                    <a:pt x="2427" y="1444"/>
                  </a:lnTo>
                  <a:lnTo>
                    <a:pt x="2427" y="1669"/>
                  </a:lnTo>
                  <a:lnTo>
                    <a:pt x="2356" y="1669"/>
                  </a:lnTo>
                  <a:lnTo>
                    <a:pt x="2356" y="1237"/>
                  </a:lnTo>
                  <a:lnTo>
                    <a:pt x="2413" y="1237"/>
                  </a:lnTo>
                  <a:lnTo>
                    <a:pt x="2424" y="1295"/>
                  </a:lnTo>
                  <a:lnTo>
                    <a:pt x="2428" y="1295"/>
                  </a:lnTo>
                  <a:lnTo>
                    <a:pt x="2433" y="1288"/>
                  </a:lnTo>
                  <a:lnTo>
                    <a:pt x="2439" y="1279"/>
                  </a:lnTo>
                  <a:lnTo>
                    <a:pt x="2446" y="1273"/>
                  </a:lnTo>
                  <a:lnTo>
                    <a:pt x="2453" y="1266"/>
                  </a:lnTo>
                  <a:lnTo>
                    <a:pt x="2460" y="1260"/>
                  </a:lnTo>
                  <a:lnTo>
                    <a:pt x="2469" y="1254"/>
                  </a:lnTo>
                  <a:lnTo>
                    <a:pt x="2477" y="1250"/>
                  </a:lnTo>
                  <a:lnTo>
                    <a:pt x="2486" y="1246"/>
                  </a:lnTo>
                  <a:lnTo>
                    <a:pt x="2495" y="1241"/>
                  </a:lnTo>
                  <a:lnTo>
                    <a:pt x="2505" y="1238"/>
                  </a:lnTo>
                  <a:lnTo>
                    <a:pt x="2514" y="1235"/>
                  </a:lnTo>
                  <a:lnTo>
                    <a:pt x="2524" y="1233"/>
                  </a:lnTo>
                  <a:lnTo>
                    <a:pt x="2543" y="1230"/>
                  </a:lnTo>
                  <a:lnTo>
                    <a:pt x="2565" y="1229"/>
                  </a:lnTo>
                  <a:close/>
                  <a:moveTo>
                    <a:pt x="2924" y="1669"/>
                  </a:moveTo>
                  <a:lnTo>
                    <a:pt x="2854" y="1669"/>
                  </a:lnTo>
                  <a:lnTo>
                    <a:pt x="2854" y="1237"/>
                  </a:lnTo>
                  <a:lnTo>
                    <a:pt x="2924" y="1237"/>
                  </a:lnTo>
                  <a:lnTo>
                    <a:pt x="2924" y="1669"/>
                  </a:lnTo>
                  <a:close/>
                  <a:moveTo>
                    <a:pt x="3008" y="1059"/>
                  </a:moveTo>
                  <a:lnTo>
                    <a:pt x="3003" y="1068"/>
                  </a:lnTo>
                  <a:lnTo>
                    <a:pt x="2996" y="1076"/>
                  </a:lnTo>
                  <a:lnTo>
                    <a:pt x="2988" y="1086"/>
                  </a:lnTo>
                  <a:lnTo>
                    <a:pt x="2979" y="1097"/>
                  </a:lnTo>
                  <a:lnTo>
                    <a:pt x="2968" y="1109"/>
                  </a:lnTo>
                  <a:lnTo>
                    <a:pt x="2958" y="1120"/>
                  </a:lnTo>
                  <a:lnTo>
                    <a:pt x="2946" y="1131"/>
                  </a:lnTo>
                  <a:lnTo>
                    <a:pt x="2936" y="1143"/>
                  </a:lnTo>
                  <a:lnTo>
                    <a:pt x="2924" y="1154"/>
                  </a:lnTo>
                  <a:lnTo>
                    <a:pt x="2914" y="1164"/>
                  </a:lnTo>
                  <a:lnTo>
                    <a:pt x="2903" y="1173"/>
                  </a:lnTo>
                  <a:lnTo>
                    <a:pt x="2894" y="1180"/>
                  </a:lnTo>
                  <a:lnTo>
                    <a:pt x="2846" y="1180"/>
                  </a:lnTo>
                  <a:lnTo>
                    <a:pt x="2846" y="1171"/>
                  </a:lnTo>
                  <a:lnTo>
                    <a:pt x="2853" y="1163"/>
                  </a:lnTo>
                  <a:lnTo>
                    <a:pt x="2859" y="1154"/>
                  </a:lnTo>
                  <a:lnTo>
                    <a:pt x="2865" y="1145"/>
                  </a:lnTo>
                  <a:lnTo>
                    <a:pt x="2873" y="1134"/>
                  </a:lnTo>
                  <a:lnTo>
                    <a:pt x="2880" y="1124"/>
                  </a:lnTo>
                  <a:lnTo>
                    <a:pt x="2886" y="1113"/>
                  </a:lnTo>
                  <a:lnTo>
                    <a:pt x="2894" y="1103"/>
                  </a:lnTo>
                  <a:lnTo>
                    <a:pt x="2900" y="1091"/>
                  </a:lnTo>
                  <a:lnTo>
                    <a:pt x="2907" y="1080"/>
                  </a:lnTo>
                  <a:lnTo>
                    <a:pt x="2913" y="1070"/>
                  </a:lnTo>
                  <a:lnTo>
                    <a:pt x="2918" y="1061"/>
                  </a:lnTo>
                  <a:lnTo>
                    <a:pt x="2923" y="1052"/>
                  </a:lnTo>
                  <a:lnTo>
                    <a:pt x="3008" y="1052"/>
                  </a:lnTo>
                  <a:lnTo>
                    <a:pt x="3008" y="1059"/>
                  </a:lnTo>
                  <a:close/>
                  <a:moveTo>
                    <a:pt x="3476" y="1229"/>
                  </a:moveTo>
                  <a:lnTo>
                    <a:pt x="3495" y="1230"/>
                  </a:lnTo>
                  <a:lnTo>
                    <a:pt x="3514" y="1232"/>
                  </a:lnTo>
                  <a:lnTo>
                    <a:pt x="3531" y="1236"/>
                  </a:lnTo>
                  <a:lnTo>
                    <a:pt x="3548" y="1243"/>
                  </a:lnTo>
                  <a:lnTo>
                    <a:pt x="3563" y="1250"/>
                  </a:lnTo>
                  <a:lnTo>
                    <a:pt x="3578" y="1260"/>
                  </a:lnTo>
                  <a:lnTo>
                    <a:pt x="3592" y="1271"/>
                  </a:lnTo>
                  <a:lnTo>
                    <a:pt x="3604" y="1285"/>
                  </a:lnTo>
                  <a:lnTo>
                    <a:pt x="3610" y="1291"/>
                  </a:lnTo>
                  <a:lnTo>
                    <a:pt x="3615" y="1299"/>
                  </a:lnTo>
                  <a:lnTo>
                    <a:pt x="3620" y="1307"/>
                  </a:lnTo>
                  <a:lnTo>
                    <a:pt x="3625" y="1315"/>
                  </a:lnTo>
                  <a:lnTo>
                    <a:pt x="3634" y="1334"/>
                  </a:lnTo>
                  <a:lnTo>
                    <a:pt x="3640" y="1354"/>
                  </a:lnTo>
                  <a:lnTo>
                    <a:pt x="3645" y="1376"/>
                  </a:lnTo>
                  <a:lnTo>
                    <a:pt x="3650" y="1399"/>
                  </a:lnTo>
                  <a:lnTo>
                    <a:pt x="3652" y="1425"/>
                  </a:lnTo>
                  <a:lnTo>
                    <a:pt x="3653" y="1452"/>
                  </a:lnTo>
                  <a:lnTo>
                    <a:pt x="3652" y="1478"/>
                  </a:lnTo>
                  <a:lnTo>
                    <a:pt x="3650" y="1503"/>
                  </a:lnTo>
                  <a:lnTo>
                    <a:pt x="3645" y="1527"/>
                  </a:lnTo>
                  <a:lnTo>
                    <a:pt x="3640" y="1549"/>
                  </a:lnTo>
                  <a:lnTo>
                    <a:pt x="3634" y="1569"/>
                  </a:lnTo>
                  <a:lnTo>
                    <a:pt x="3625" y="1588"/>
                  </a:lnTo>
                  <a:lnTo>
                    <a:pt x="3620" y="1596"/>
                  </a:lnTo>
                  <a:lnTo>
                    <a:pt x="3615" y="1604"/>
                  </a:lnTo>
                  <a:lnTo>
                    <a:pt x="3610" y="1612"/>
                  </a:lnTo>
                  <a:lnTo>
                    <a:pt x="3604" y="1619"/>
                  </a:lnTo>
                  <a:lnTo>
                    <a:pt x="3592" y="1633"/>
                  </a:lnTo>
                  <a:lnTo>
                    <a:pt x="3578" y="1644"/>
                  </a:lnTo>
                  <a:lnTo>
                    <a:pt x="3563" y="1654"/>
                  </a:lnTo>
                  <a:lnTo>
                    <a:pt x="3548" y="1662"/>
                  </a:lnTo>
                  <a:lnTo>
                    <a:pt x="3531" y="1669"/>
                  </a:lnTo>
                  <a:lnTo>
                    <a:pt x="3513" y="1673"/>
                  </a:lnTo>
                  <a:lnTo>
                    <a:pt x="3494" y="1675"/>
                  </a:lnTo>
                  <a:lnTo>
                    <a:pt x="3475" y="1676"/>
                  </a:lnTo>
                  <a:lnTo>
                    <a:pt x="3462" y="1676"/>
                  </a:lnTo>
                  <a:lnTo>
                    <a:pt x="3451" y="1675"/>
                  </a:lnTo>
                  <a:lnTo>
                    <a:pt x="3439" y="1674"/>
                  </a:lnTo>
                  <a:lnTo>
                    <a:pt x="3429" y="1672"/>
                  </a:lnTo>
                  <a:lnTo>
                    <a:pt x="3419" y="1669"/>
                  </a:lnTo>
                  <a:lnTo>
                    <a:pt x="3410" y="1665"/>
                  </a:lnTo>
                  <a:lnTo>
                    <a:pt x="3400" y="1662"/>
                  </a:lnTo>
                  <a:lnTo>
                    <a:pt x="3392" y="1657"/>
                  </a:lnTo>
                  <a:lnTo>
                    <a:pt x="3377" y="1648"/>
                  </a:lnTo>
                  <a:lnTo>
                    <a:pt x="3364" y="1637"/>
                  </a:lnTo>
                  <a:lnTo>
                    <a:pt x="3351" y="1625"/>
                  </a:lnTo>
                  <a:lnTo>
                    <a:pt x="3342" y="1614"/>
                  </a:lnTo>
                  <a:lnTo>
                    <a:pt x="3336" y="1614"/>
                  </a:lnTo>
                  <a:lnTo>
                    <a:pt x="3337" y="1621"/>
                  </a:lnTo>
                  <a:lnTo>
                    <a:pt x="3338" y="1629"/>
                  </a:lnTo>
                  <a:lnTo>
                    <a:pt x="3338" y="1638"/>
                  </a:lnTo>
                  <a:lnTo>
                    <a:pt x="3339" y="1649"/>
                  </a:lnTo>
                  <a:lnTo>
                    <a:pt x="3341" y="1658"/>
                  </a:lnTo>
                  <a:lnTo>
                    <a:pt x="3341" y="1668"/>
                  </a:lnTo>
                  <a:lnTo>
                    <a:pt x="3342" y="1676"/>
                  </a:lnTo>
                  <a:lnTo>
                    <a:pt x="3342" y="1684"/>
                  </a:lnTo>
                  <a:lnTo>
                    <a:pt x="3342" y="1861"/>
                  </a:lnTo>
                  <a:lnTo>
                    <a:pt x="3270" y="1861"/>
                  </a:lnTo>
                  <a:lnTo>
                    <a:pt x="3270" y="1237"/>
                  </a:lnTo>
                  <a:lnTo>
                    <a:pt x="3328" y="1237"/>
                  </a:lnTo>
                  <a:lnTo>
                    <a:pt x="3338" y="1295"/>
                  </a:lnTo>
                  <a:lnTo>
                    <a:pt x="3342" y="1295"/>
                  </a:lnTo>
                  <a:lnTo>
                    <a:pt x="3352" y="1281"/>
                  </a:lnTo>
                  <a:lnTo>
                    <a:pt x="3364" y="1270"/>
                  </a:lnTo>
                  <a:lnTo>
                    <a:pt x="3377" y="1258"/>
                  </a:lnTo>
                  <a:lnTo>
                    <a:pt x="3392" y="1248"/>
                  </a:lnTo>
                  <a:lnTo>
                    <a:pt x="3400" y="1244"/>
                  </a:lnTo>
                  <a:lnTo>
                    <a:pt x="3409" y="1239"/>
                  </a:lnTo>
                  <a:lnTo>
                    <a:pt x="3418" y="1236"/>
                  </a:lnTo>
                  <a:lnTo>
                    <a:pt x="3429" y="1233"/>
                  </a:lnTo>
                  <a:lnTo>
                    <a:pt x="3439" y="1231"/>
                  </a:lnTo>
                  <a:lnTo>
                    <a:pt x="3451" y="1230"/>
                  </a:lnTo>
                  <a:lnTo>
                    <a:pt x="3462" y="1229"/>
                  </a:lnTo>
                  <a:lnTo>
                    <a:pt x="3476" y="1229"/>
                  </a:lnTo>
                  <a:close/>
                  <a:moveTo>
                    <a:pt x="3462" y="1288"/>
                  </a:moveTo>
                  <a:lnTo>
                    <a:pt x="3447" y="1289"/>
                  </a:lnTo>
                  <a:lnTo>
                    <a:pt x="3432" y="1291"/>
                  </a:lnTo>
                  <a:lnTo>
                    <a:pt x="3418" y="1293"/>
                  </a:lnTo>
                  <a:lnTo>
                    <a:pt x="3407" y="1297"/>
                  </a:lnTo>
                  <a:lnTo>
                    <a:pt x="3395" y="1302"/>
                  </a:lnTo>
                  <a:lnTo>
                    <a:pt x="3386" y="1309"/>
                  </a:lnTo>
                  <a:lnTo>
                    <a:pt x="3377" y="1316"/>
                  </a:lnTo>
                  <a:lnTo>
                    <a:pt x="3370" y="1326"/>
                  </a:lnTo>
                  <a:lnTo>
                    <a:pt x="3364" y="1335"/>
                  </a:lnTo>
                  <a:lnTo>
                    <a:pt x="3358" y="1347"/>
                  </a:lnTo>
                  <a:lnTo>
                    <a:pt x="3353" y="1358"/>
                  </a:lnTo>
                  <a:lnTo>
                    <a:pt x="3349" y="1372"/>
                  </a:lnTo>
                  <a:lnTo>
                    <a:pt x="3346" y="1387"/>
                  </a:lnTo>
                  <a:lnTo>
                    <a:pt x="3344" y="1402"/>
                  </a:lnTo>
                  <a:lnTo>
                    <a:pt x="3342" y="1419"/>
                  </a:lnTo>
                  <a:lnTo>
                    <a:pt x="3342" y="1438"/>
                  </a:lnTo>
                  <a:lnTo>
                    <a:pt x="3342" y="1452"/>
                  </a:lnTo>
                  <a:lnTo>
                    <a:pt x="3342" y="1471"/>
                  </a:lnTo>
                  <a:lnTo>
                    <a:pt x="3343" y="1490"/>
                  </a:lnTo>
                  <a:lnTo>
                    <a:pt x="3345" y="1507"/>
                  </a:lnTo>
                  <a:lnTo>
                    <a:pt x="3348" y="1522"/>
                  </a:lnTo>
                  <a:lnTo>
                    <a:pt x="3351" y="1537"/>
                  </a:lnTo>
                  <a:lnTo>
                    <a:pt x="3356" y="1551"/>
                  </a:lnTo>
                  <a:lnTo>
                    <a:pt x="3362" y="1563"/>
                  </a:lnTo>
                  <a:lnTo>
                    <a:pt x="3368" y="1575"/>
                  </a:lnTo>
                  <a:lnTo>
                    <a:pt x="3374" y="1584"/>
                  </a:lnTo>
                  <a:lnTo>
                    <a:pt x="3384" y="1593"/>
                  </a:lnTo>
                  <a:lnTo>
                    <a:pt x="3393" y="1600"/>
                  </a:lnTo>
                  <a:lnTo>
                    <a:pt x="3405" y="1606"/>
                  </a:lnTo>
                  <a:lnTo>
                    <a:pt x="3417" y="1612"/>
                  </a:lnTo>
                  <a:lnTo>
                    <a:pt x="3432" y="1615"/>
                  </a:lnTo>
                  <a:lnTo>
                    <a:pt x="3448" y="1617"/>
                  </a:lnTo>
                  <a:lnTo>
                    <a:pt x="3465" y="1617"/>
                  </a:lnTo>
                  <a:lnTo>
                    <a:pt x="3474" y="1617"/>
                  </a:lnTo>
                  <a:lnTo>
                    <a:pt x="3484" y="1616"/>
                  </a:lnTo>
                  <a:lnTo>
                    <a:pt x="3492" y="1615"/>
                  </a:lnTo>
                  <a:lnTo>
                    <a:pt x="3500" y="1612"/>
                  </a:lnTo>
                  <a:lnTo>
                    <a:pt x="3508" y="1609"/>
                  </a:lnTo>
                  <a:lnTo>
                    <a:pt x="3516" y="1605"/>
                  </a:lnTo>
                  <a:lnTo>
                    <a:pt x="3522" y="1601"/>
                  </a:lnTo>
                  <a:lnTo>
                    <a:pt x="3529" y="1596"/>
                  </a:lnTo>
                  <a:lnTo>
                    <a:pt x="3535" y="1590"/>
                  </a:lnTo>
                  <a:lnTo>
                    <a:pt x="3541" y="1584"/>
                  </a:lnTo>
                  <a:lnTo>
                    <a:pt x="3547" y="1577"/>
                  </a:lnTo>
                  <a:lnTo>
                    <a:pt x="3551" y="1570"/>
                  </a:lnTo>
                  <a:lnTo>
                    <a:pt x="3556" y="1562"/>
                  </a:lnTo>
                  <a:lnTo>
                    <a:pt x="3560" y="1554"/>
                  </a:lnTo>
                  <a:lnTo>
                    <a:pt x="3563" y="1545"/>
                  </a:lnTo>
                  <a:lnTo>
                    <a:pt x="3567" y="1537"/>
                  </a:lnTo>
                  <a:lnTo>
                    <a:pt x="3573" y="1517"/>
                  </a:lnTo>
                  <a:lnTo>
                    <a:pt x="3576" y="1496"/>
                  </a:lnTo>
                  <a:lnTo>
                    <a:pt x="3578" y="1474"/>
                  </a:lnTo>
                  <a:lnTo>
                    <a:pt x="3579" y="1451"/>
                  </a:lnTo>
                  <a:lnTo>
                    <a:pt x="3579" y="1433"/>
                  </a:lnTo>
                  <a:lnTo>
                    <a:pt x="3578" y="1416"/>
                  </a:lnTo>
                  <a:lnTo>
                    <a:pt x="3575" y="1399"/>
                  </a:lnTo>
                  <a:lnTo>
                    <a:pt x="3572" y="1385"/>
                  </a:lnTo>
                  <a:lnTo>
                    <a:pt x="3569" y="1370"/>
                  </a:lnTo>
                  <a:lnTo>
                    <a:pt x="3563" y="1356"/>
                  </a:lnTo>
                  <a:lnTo>
                    <a:pt x="3557" y="1345"/>
                  </a:lnTo>
                  <a:lnTo>
                    <a:pt x="3551" y="1333"/>
                  </a:lnTo>
                  <a:lnTo>
                    <a:pt x="3543" y="1322"/>
                  </a:lnTo>
                  <a:lnTo>
                    <a:pt x="3535" y="1313"/>
                  </a:lnTo>
                  <a:lnTo>
                    <a:pt x="3526" y="1306"/>
                  </a:lnTo>
                  <a:lnTo>
                    <a:pt x="3515" y="1299"/>
                  </a:lnTo>
                  <a:lnTo>
                    <a:pt x="3504" y="1294"/>
                  </a:lnTo>
                  <a:lnTo>
                    <a:pt x="3491" y="1291"/>
                  </a:lnTo>
                  <a:lnTo>
                    <a:pt x="3477" y="1289"/>
                  </a:lnTo>
                  <a:lnTo>
                    <a:pt x="3462" y="1288"/>
                  </a:lnTo>
                  <a:close/>
                  <a:moveTo>
                    <a:pt x="3931" y="1229"/>
                  </a:moveTo>
                  <a:lnTo>
                    <a:pt x="3945" y="1229"/>
                  </a:lnTo>
                  <a:lnTo>
                    <a:pt x="3959" y="1230"/>
                  </a:lnTo>
                  <a:lnTo>
                    <a:pt x="3971" y="1232"/>
                  </a:lnTo>
                  <a:lnTo>
                    <a:pt x="3983" y="1235"/>
                  </a:lnTo>
                  <a:lnTo>
                    <a:pt x="3996" y="1238"/>
                  </a:lnTo>
                  <a:lnTo>
                    <a:pt x="4006" y="1243"/>
                  </a:lnTo>
                  <a:lnTo>
                    <a:pt x="4017" y="1247"/>
                  </a:lnTo>
                  <a:lnTo>
                    <a:pt x="4027" y="1253"/>
                  </a:lnTo>
                  <a:lnTo>
                    <a:pt x="4037" y="1259"/>
                  </a:lnTo>
                  <a:lnTo>
                    <a:pt x="4046" y="1266"/>
                  </a:lnTo>
                  <a:lnTo>
                    <a:pt x="4054" y="1274"/>
                  </a:lnTo>
                  <a:lnTo>
                    <a:pt x="4063" y="1281"/>
                  </a:lnTo>
                  <a:lnTo>
                    <a:pt x="4070" y="1291"/>
                  </a:lnTo>
                  <a:lnTo>
                    <a:pt x="4077" y="1300"/>
                  </a:lnTo>
                  <a:lnTo>
                    <a:pt x="4083" y="1310"/>
                  </a:lnTo>
                  <a:lnTo>
                    <a:pt x="4088" y="1320"/>
                  </a:lnTo>
                  <a:lnTo>
                    <a:pt x="4093" y="1332"/>
                  </a:lnTo>
                  <a:lnTo>
                    <a:pt x="4098" y="1343"/>
                  </a:lnTo>
                  <a:lnTo>
                    <a:pt x="4102" y="1356"/>
                  </a:lnTo>
                  <a:lnTo>
                    <a:pt x="4104" y="1369"/>
                  </a:lnTo>
                  <a:lnTo>
                    <a:pt x="4107" y="1381"/>
                  </a:lnTo>
                  <a:lnTo>
                    <a:pt x="4108" y="1395"/>
                  </a:lnTo>
                  <a:lnTo>
                    <a:pt x="4109" y="1409"/>
                  </a:lnTo>
                  <a:lnTo>
                    <a:pt x="4110" y="1423"/>
                  </a:lnTo>
                  <a:lnTo>
                    <a:pt x="4110" y="1467"/>
                  </a:lnTo>
                  <a:lnTo>
                    <a:pt x="3815" y="1467"/>
                  </a:lnTo>
                  <a:lnTo>
                    <a:pt x="3816" y="1483"/>
                  </a:lnTo>
                  <a:lnTo>
                    <a:pt x="3817" y="1500"/>
                  </a:lnTo>
                  <a:lnTo>
                    <a:pt x="3820" y="1516"/>
                  </a:lnTo>
                  <a:lnTo>
                    <a:pt x="3824" y="1531"/>
                  </a:lnTo>
                  <a:lnTo>
                    <a:pt x="3829" y="1544"/>
                  </a:lnTo>
                  <a:lnTo>
                    <a:pt x="3836" y="1556"/>
                  </a:lnTo>
                  <a:lnTo>
                    <a:pt x="3843" y="1568"/>
                  </a:lnTo>
                  <a:lnTo>
                    <a:pt x="3852" y="1578"/>
                  </a:lnTo>
                  <a:lnTo>
                    <a:pt x="3861" y="1587"/>
                  </a:lnTo>
                  <a:lnTo>
                    <a:pt x="3872" y="1594"/>
                  </a:lnTo>
                  <a:lnTo>
                    <a:pt x="3883" y="1601"/>
                  </a:lnTo>
                  <a:lnTo>
                    <a:pt x="3895" y="1606"/>
                  </a:lnTo>
                  <a:lnTo>
                    <a:pt x="3907" y="1611"/>
                  </a:lnTo>
                  <a:lnTo>
                    <a:pt x="3922" y="1614"/>
                  </a:lnTo>
                  <a:lnTo>
                    <a:pt x="3937" y="1615"/>
                  </a:lnTo>
                  <a:lnTo>
                    <a:pt x="3952" y="1616"/>
                  </a:lnTo>
                  <a:lnTo>
                    <a:pt x="3971" y="1615"/>
                  </a:lnTo>
                  <a:lnTo>
                    <a:pt x="3990" y="1614"/>
                  </a:lnTo>
                  <a:lnTo>
                    <a:pt x="4008" y="1612"/>
                  </a:lnTo>
                  <a:lnTo>
                    <a:pt x="4025" y="1609"/>
                  </a:lnTo>
                  <a:lnTo>
                    <a:pt x="4041" y="1604"/>
                  </a:lnTo>
                  <a:lnTo>
                    <a:pt x="4057" y="1599"/>
                  </a:lnTo>
                  <a:lnTo>
                    <a:pt x="4073" y="1593"/>
                  </a:lnTo>
                  <a:lnTo>
                    <a:pt x="4090" y="1587"/>
                  </a:lnTo>
                  <a:lnTo>
                    <a:pt x="4090" y="1649"/>
                  </a:lnTo>
                  <a:lnTo>
                    <a:pt x="4073" y="1655"/>
                  </a:lnTo>
                  <a:lnTo>
                    <a:pt x="4058" y="1660"/>
                  </a:lnTo>
                  <a:lnTo>
                    <a:pt x="4041" y="1665"/>
                  </a:lnTo>
                  <a:lnTo>
                    <a:pt x="4025" y="1670"/>
                  </a:lnTo>
                  <a:lnTo>
                    <a:pt x="4008" y="1673"/>
                  </a:lnTo>
                  <a:lnTo>
                    <a:pt x="3990" y="1675"/>
                  </a:lnTo>
                  <a:lnTo>
                    <a:pt x="3970" y="1676"/>
                  </a:lnTo>
                  <a:lnTo>
                    <a:pt x="3948" y="1676"/>
                  </a:lnTo>
                  <a:lnTo>
                    <a:pt x="3934" y="1676"/>
                  </a:lnTo>
                  <a:lnTo>
                    <a:pt x="3919" y="1675"/>
                  </a:lnTo>
                  <a:lnTo>
                    <a:pt x="3905" y="1673"/>
                  </a:lnTo>
                  <a:lnTo>
                    <a:pt x="3892" y="1670"/>
                  </a:lnTo>
                  <a:lnTo>
                    <a:pt x="3878" y="1666"/>
                  </a:lnTo>
                  <a:lnTo>
                    <a:pt x="3865" y="1662"/>
                  </a:lnTo>
                  <a:lnTo>
                    <a:pt x="3853" y="1657"/>
                  </a:lnTo>
                  <a:lnTo>
                    <a:pt x="3841" y="1652"/>
                  </a:lnTo>
                  <a:lnTo>
                    <a:pt x="3829" y="1644"/>
                  </a:lnTo>
                  <a:lnTo>
                    <a:pt x="3818" y="1637"/>
                  </a:lnTo>
                  <a:lnTo>
                    <a:pt x="3808" y="1630"/>
                  </a:lnTo>
                  <a:lnTo>
                    <a:pt x="3799" y="1620"/>
                  </a:lnTo>
                  <a:lnTo>
                    <a:pt x="3790" y="1611"/>
                  </a:lnTo>
                  <a:lnTo>
                    <a:pt x="3782" y="1600"/>
                  </a:lnTo>
                  <a:lnTo>
                    <a:pt x="3774" y="1589"/>
                  </a:lnTo>
                  <a:lnTo>
                    <a:pt x="3767" y="1577"/>
                  </a:lnTo>
                  <a:lnTo>
                    <a:pt x="3761" y="1564"/>
                  </a:lnTo>
                  <a:lnTo>
                    <a:pt x="3756" y="1551"/>
                  </a:lnTo>
                  <a:lnTo>
                    <a:pt x="3752" y="1537"/>
                  </a:lnTo>
                  <a:lnTo>
                    <a:pt x="3747" y="1521"/>
                  </a:lnTo>
                  <a:lnTo>
                    <a:pt x="3745" y="1507"/>
                  </a:lnTo>
                  <a:lnTo>
                    <a:pt x="3743" y="1490"/>
                  </a:lnTo>
                  <a:lnTo>
                    <a:pt x="3741" y="1473"/>
                  </a:lnTo>
                  <a:lnTo>
                    <a:pt x="3741" y="1456"/>
                  </a:lnTo>
                  <a:lnTo>
                    <a:pt x="3741" y="1438"/>
                  </a:lnTo>
                  <a:lnTo>
                    <a:pt x="3742" y="1421"/>
                  </a:lnTo>
                  <a:lnTo>
                    <a:pt x="3744" y="1406"/>
                  </a:lnTo>
                  <a:lnTo>
                    <a:pt x="3747" y="1390"/>
                  </a:lnTo>
                  <a:lnTo>
                    <a:pt x="3751" y="1375"/>
                  </a:lnTo>
                  <a:lnTo>
                    <a:pt x="3755" y="1360"/>
                  </a:lnTo>
                  <a:lnTo>
                    <a:pt x="3759" y="1347"/>
                  </a:lnTo>
                  <a:lnTo>
                    <a:pt x="3765" y="1334"/>
                  </a:lnTo>
                  <a:lnTo>
                    <a:pt x="3772" y="1321"/>
                  </a:lnTo>
                  <a:lnTo>
                    <a:pt x="3778" y="1310"/>
                  </a:lnTo>
                  <a:lnTo>
                    <a:pt x="3785" y="1299"/>
                  </a:lnTo>
                  <a:lnTo>
                    <a:pt x="3794" y="1289"/>
                  </a:lnTo>
                  <a:lnTo>
                    <a:pt x="3802" y="1280"/>
                  </a:lnTo>
                  <a:lnTo>
                    <a:pt x="3812" y="1271"/>
                  </a:lnTo>
                  <a:lnTo>
                    <a:pt x="3821" y="1264"/>
                  </a:lnTo>
                  <a:lnTo>
                    <a:pt x="3832" y="1256"/>
                  </a:lnTo>
                  <a:lnTo>
                    <a:pt x="3843" y="1250"/>
                  </a:lnTo>
                  <a:lnTo>
                    <a:pt x="3854" y="1244"/>
                  </a:lnTo>
                  <a:lnTo>
                    <a:pt x="3866" y="1239"/>
                  </a:lnTo>
                  <a:lnTo>
                    <a:pt x="3878" y="1235"/>
                  </a:lnTo>
                  <a:lnTo>
                    <a:pt x="3892" y="1233"/>
                  </a:lnTo>
                  <a:lnTo>
                    <a:pt x="3904" y="1230"/>
                  </a:lnTo>
                  <a:lnTo>
                    <a:pt x="3918" y="1229"/>
                  </a:lnTo>
                  <a:lnTo>
                    <a:pt x="3931" y="1229"/>
                  </a:lnTo>
                  <a:close/>
                  <a:moveTo>
                    <a:pt x="3931" y="1287"/>
                  </a:moveTo>
                  <a:lnTo>
                    <a:pt x="3919" y="1287"/>
                  </a:lnTo>
                  <a:lnTo>
                    <a:pt x="3907" y="1289"/>
                  </a:lnTo>
                  <a:lnTo>
                    <a:pt x="3896" y="1291"/>
                  </a:lnTo>
                  <a:lnTo>
                    <a:pt x="3885" y="1295"/>
                  </a:lnTo>
                  <a:lnTo>
                    <a:pt x="3876" y="1299"/>
                  </a:lnTo>
                  <a:lnTo>
                    <a:pt x="3867" y="1305"/>
                  </a:lnTo>
                  <a:lnTo>
                    <a:pt x="3859" y="1312"/>
                  </a:lnTo>
                  <a:lnTo>
                    <a:pt x="3850" y="1319"/>
                  </a:lnTo>
                  <a:lnTo>
                    <a:pt x="3844" y="1328"/>
                  </a:lnTo>
                  <a:lnTo>
                    <a:pt x="3838" y="1337"/>
                  </a:lnTo>
                  <a:lnTo>
                    <a:pt x="3833" y="1348"/>
                  </a:lnTo>
                  <a:lnTo>
                    <a:pt x="3827" y="1358"/>
                  </a:lnTo>
                  <a:lnTo>
                    <a:pt x="3823" y="1370"/>
                  </a:lnTo>
                  <a:lnTo>
                    <a:pt x="3820" y="1382"/>
                  </a:lnTo>
                  <a:lnTo>
                    <a:pt x="3818" y="1396"/>
                  </a:lnTo>
                  <a:lnTo>
                    <a:pt x="3816" y="1410"/>
                  </a:lnTo>
                  <a:lnTo>
                    <a:pt x="4036" y="1410"/>
                  </a:lnTo>
                  <a:lnTo>
                    <a:pt x="4036" y="1396"/>
                  </a:lnTo>
                  <a:lnTo>
                    <a:pt x="4033" y="1383"/>
                  </a:lnTo>
                  <a:lnTo>
                    <a:pt x="4031" y="1372"/>
                  </a:lnTo>
                  <a:lnTo>
                    <a:pt x="4029" y="1360"/>
                  </a:lnTo>
                  <a:lnTo>
                    <a:pt x="4025" y="1350"/>
                  </a:lnTo>
                  <a:lnTo>
                    <a:pt x="4021" y="1339"/>
                  </a:lnTo>
                  <a:lnTo>
                    <a:pt x="4016" y="1330"/>
                  </a:lnTo>
                  <a:lnTo>
                    <a:pt x="4010" y="1320"/>
                  </a:lnTo>
                  <a:lnTo>
                    <a:pt x="4003" y="1313"/>
                  </a:lnTo>
                  <a:lnTo>
                    <a:pt x="3996" y="1306"/>
                  </a:lnTo>
                  <a:lnTo>
                    <a:pt x="3987" y="1300"/>
                  </a:lnTo>
                  <a:lnTo>
                    <a:pt x="3978" y="1295"/>
                  </a:lnTo>
                  <a:lnTo>
                    <a:pt x="3967" y="1292"/>
                  </a:lnTo>
                  <a:lnTo>
                    <a:pt x="3957" y="1289"/>
                  </a:lnTo>
                  <a:lnTo>
                    <a:pt x="3944" y="1287"/>
                  </a:lnTo>
                  <a:lnTo>
                    <a:pt x="3931" y="1287"/>
                  </a:lnTo>
                  <a:close/>
                  <a:moveTo>
                    <a:pt x="4372" y="1676"/>
                  </a:moveTo>
                  <a:lnTo>
                    <a:pt x="4352" y="1675"/>
                  </a:lnTo>
                  <a:lnTo>
                    <a:pt x="4334" y="1673"/>
                  </a:lnTo>
                  <a:lnTo>
                    <a:pt x="4316" y="1669"/>
                  </a:lnTo>
                  <a:lnTo>
                    <a:pt x="4299" y="1662"/>
                  </a:lnTo>
                  <a:lnTo>
                    <a:pt x="4284" y="1655"/>
                  </a:lnTo>
                  <a:lnTo>
                    <a:pt x="4269" y="1644"/>
                  </a:lnTo>
                  <a:lnTo>
                    <a:pt x="4255" y="1634"/>
                  </a:lnTo>
                  <a:lnTo>
                    <a:pt x="4244" y="1620"/>
                  </a:lnTo>
                  <a:lnTo>
                    <a:pt x="4237" y="1613"/>
                  </a:lnTo>
                  <a:lnTo>
                    <a:pt x="4232" y="1605"/>
                  </a:lnTo>
                  <a:lnTo>
                    <a:pt x="4227" y="1597"/>
                  </a:lnTo>
                  <a:lnTo>
                    <a:pt x="4222" y="1589"/>
                  </a:lnTo>
                  <a:lnTo>
                    <a:pt x="4214" y="1571"/>
                  </a:lnTo>
                  <a:lnTo>
                    <a:pt x="4207" y="1551"/>
                  </a:lnTo>
                  <a:lnTo>
                    <a:pt x="4202" y="1529"/>
                  </a:lnTo>
                  <a:lnTo>
                    <a:pt x="4197" y="1506"/>
                  </a:lnTo>
                  <a:lnTo>
                    <a:pt x="4195" y="1480"/>
                  </a:lnTo>
                  <a:lnTo>
                    <a:pt x="4195" y="1453"/>
                  </a:lnTo>
                  <a:lnTo>
                    <a:pt x="4195" y="1427"/>
                  </a:lnTo>
                  <a:lnTo>
                    <a:pt x="4199" y="1401"/>
                  </a:lnTo>
                  <a:lnTo>
                    <a:pt x="4202" y="1377"/>
                  </a:lnTo>
                  <a:lnTo>
                    <a:pt x="4207" y="1356"/>
                  </a:lnTo>
                  <a:lnTo>
                    <a:pt x="4214" y="1336"/>
                  </a:lnTo>
                  <a:lnTo>
                    <a:pt x="4223" y="1317"/>
                  </a:lnTo>
                  <a:lnTo>
                    <a:pt x="4227" y="1309"/>
                  </a:lnTo>
                  <a:lnTo>
                    <a:pt x="4232" y="1300"/>
                  </a:lnTo>
                  <a:lnTo>
                    <a:pt x="4237" y="1293"/>
                  </a:lnTo>
                  <a:lnTo>
                    <a:pt x="4244" y="1286"/>
                  </a:lnTo>
                  <a:lnTo>
                    <a:pt x="4256" y="1272"/>
                  </a:lnTo>
                  <a:lnTo>
                    <a:pt x="4270" y="1260"/>
                  </a:lnTo>
                  <a:lnTo>
                    <a:pt x="4285" y="1251"/>
                  </a:lnTo>
                  <a:lnTo>
                    <a:pt x="4301" y="1243"/>
                  </a:lnTo>
                  <a:lnTo>
                    <a:pt x="4317" y="1236"/>
                  </a:lnTo>
                  <a:lnTo>
                    <a:pt x="4334" y="1232"/>
                  </a:lnTo>
                  <a:lnTo>
                    <a:pt x="4353" y="1230"/>
                  </a:lnTo>
                  <a:lnTo>
                    <a:pt x="4373" y="1229"/>
                  </a:lnTo>
                  <a:lnTo>
                    <a:pt x="4385" y="1229"/>
                  </a:lnTo>
                  <a:lnTo>
                    <a:pt x="4396" y="1230"/>
                  </a:lnTo>
                  <a:lnTo>
                    <a:pt x="4408" y="1231"/>
                  </a:lnTo>
                  <a:lnTo>
                    <a:pt x="4418" y="1233"/>
                  </a:lnTo>
                  <a:lnTo>
                    <a:pt x="4428" y="1236"/>
                  </a:lnTo>
                  <a:lnTo>
                    <a:pt x="4437" y="1239"/>
                  </a:lnTo>
                  <a:lnTo>
                    <a:pt x="4447" y="1243"/>
                  </a:lnTo>
                  <a:lnTo>
                    <a:pt x="4454" y="1247"/>
                  </a:lnTo>
                  <a:lnTo>
                    <a:pt x="4470" y="1257"/>
                  </a:lnTo>
                  <a:lnTo>
                    <a:pt x="4484" y="1268"/>
                  </a:lnTo>
                  <a:lnTo>
                    <a:pt x="4495" y="1279"/>
                  </a:lnTo>
                  <a:lnTo>
                    <a:pt x="4507" y="1292"/>
                  </a:lnTo>
                  <a:lnTo>
                    <a:pt x="4511" y="1292"/>
                  </a:lnTo>
                  <a:lnTo>
                    <a:pt x="4510" y="1279"/>
                  </a:lnTo>
                  <a:lnTo>
                    <a:pt x="4509" y="1261"/>
                  </a:lnTo>
                  <a:lnTo>
                    <a:pt x="4508" y="1252"/>
                  </a:lnTo>
                  <a:lnTo>
                    <a:pt x="4507" y="1243"/>
                  </a:lnTo>
                  <a:lnTo>
                    <a:pt x="4507" y="1235"/>
                  </a:lnTo>
                  <a:lnTo>
                    <a:pt x="4507" y="1229"/>
                  </a:lnTo>
                  <a:lnTo>
                    <a:pt x="4507" y="1056"/>
                  </a:lnTo>
                  <a:lnTo>
                    <a:pt x="4577" y="1056"/>
                  </a:lnTo>
                  <a:lnTo>
                    <a:pt x="4577" y="1669"/>
                  </a:lnTo>
                  <a:lnTo>
                    <a:pt x="4520" y="1669"/>
                  </a:lnTo>
                  <a:lnTo>
                    <a:pt x="4510" y="1611"/>
                  </a:lnTo>
                  <a:lnTo>
                    <a:pt x="4507" y="1611"/>
                  </a:lnTo>
                  <a:lnTo>
                    <a:pt x="4496" y="1623"/>
                  </a:lnTo>
                  <a:lnTo>
                    <a:pt x="4484" y="1636"/>
                  </a:lnTo>
                  <a:lnTo>
                    <a:pt x="4470" y="1646"/>
                  </a:lnTo>
                  <a:lnTo>
                    <a:pt x="4455" y="1657"/>
                  </a:lnTo>
                  <a:lnTo>
                    <a:pt x="4447" y="1661"/>
                  </a:lnTo>
                  <a:lnTo>
                    <a:pt x="4437" y="1665"/>
                  </a:lnTo>
                  <a:lnTo>
                    <a:pt x="4428" y="1669"/>
                  </a:lnTo>
                  <a:lnTo>
                    <a:pt x="4418" y="1672"/>
                  </a:lnTo>
                  <a:lnTo>
                    <a:pt x="4408" y="1674"/>
                  </a:lnTo>
                  <a:lnTo>
                    <a:pt x="4396" y="1675"/>
                  </a:lnTo>
                  <a:lnTo>
                    <a:pt x="4385" y="1676"/>
                  </a:lnTo>
                  <a:lnTo>
                    <a:pt x="4372" y="1676"/>
                  </a:lnTo>
                  <a:close/>
                  <a:moveTo>
                    <a:pt x="4384" y="1617"/>
                  </a:moveTo>
                  <a:lnTo>
                    <a:pt x="4399" y="1617"/>
                  </a:lnTo>
                  <a:lnTo>
                    <a:pt x="4415" y="1615"/>
                  </a:lnTo>
                  <a:lnTo>
                    <a:pt x="4429" y="1612"/>
                  </a:lnTo>
                  <a:lnTo>
                    <a:pt x="4441" y="1609"/>
                  </a:lnTo>
                  <a:lnTo>
                    <a:pt x="4453" y="1603"/>
                  </a:lnTo>
                  <a:lnTo>
                    <a:pt x="4462" y="1596"/>
                  </a:lnTo>
                  <a:lnTo>
                    <a:pt x="4472" y="1589"/>
                  </a:lnTo>
                  <a:lnTo>
                    <a:pt x="4479" y="1580"/>
                  </a:lnTo>
                  <a:lnTo>
                    <a:pt x="4486" y="1570"/>
                  </a:lnTo>
                  <a:lnTo>
                    <a:pt x="4492" y="1559"/>
                  </a:lnTo>
                  <a:lnTo>
                    <a:pt x="4496" y="1547"/>
                  </a:lnTo>
                  <a:lnTo>
                    <a:pt x="4500" y="1533"/>
                  </a:lnTo>
                  <a:lnTo>
                    <a:pt x="4503" y="1518"/>
                  </a:lnTo>
                  <a:lnTo>
                    <a:pt x="4506" y="1502"/>
                  </a:lnTo>
                  <a:lnTo>
                    <a:pt x="4507" y="1486"/>
                  </a:lnTo>
                  <a:lnTo>
                    <a:pt x="4508" y="1467"/>
                  </a:lnTo>
                  <a:lnTo>
                    <a:pt x="4508" y="1454"/>
                  </a:lnTo>
                  <a:lnTo>
                    <a:pt x="4507" y="1435"/>
                  </a:lnTo>
                  <a:lnTo>
                    <a:pt x="4506" y="1416"/>
                  </a:lnTo>
                  <a:lnTo>
                    <a:pt x="4503" y="1399"/>
                  </a:lnTo>
                  <a:lnTo>
                    <a:pt x="4500" y="1382"/>
                  </a:lnTo>
                  <a:lnTo>
                    <a:pt x="4497" y="1368"/>
                  </a:lnTo>
                  <a:lnTo>
                    <a:pt x="4492" y="1354"/>
                  </a:lnTo>
                  <a:lnTo>
                    <a:pt x="4487" y="1341"/>
                  </a:lnTo>
                  <a:lnTo>
                    <a:pt x="4480" y="1331"/>
                  </a:lnTo>
                  <a:lnTo>
                    <a:pt x="4473" y="1320"/>
                  </a:lnTo>
                  <a:lnTo>
                    <a:pt x="4465" y="1312"/>
                  </a:lnTo>
                  <a:lnTo>
                    <a:pt x="4454" y="1305"/>
                  </a:lnTo>
                  <a:lnTo>
                    <a:pt x="4442" y="1298"/>
                  </a:lnTo>
                  <a:lnTo>
                    <a:pt x="4430" y="1293"/>
                  </a:lnTo>
                  <a:lnTo>
                    <a:pt x="4415" y="1290"/>
                  </a:lnTo>
                  <a:lnTo>
                    <a:pt x="4399" y="1288"/>
                  </a:lnTo>
                  <a:lnTo>
                    <a:pt x="4383" y="1288"/>
                  </a:lnTo>
                  <a:lnTo>
                    <a:pt x="4369" y="1288"/>
                  </a:lnTo>
                  <a:lnTo>
                    <a:pt x="4355" y="1290"/>
                  </a:lnTo>
                  <a:lnTo>
                    <a:pt x="4344" y="1294"/>
                  </a:lnTo>
                  <a:lnTo>
                    <a:pt x="4332" y="1299"/>
                  </a:lnTo>
                  <a:lnTo>
                    <a:pt x="4323" y="1306"/>
                  </a:lnTo>
                  <a:lnTo>
                    <a:pt x="4313" y="1313"/>
                  </a:lnTo>
                  <a:lnTo>
                    <a:pt x="4305" y="1322"/>
                  </a:lnTo>
                  <a:lnTo>
                    <a:pt x="4296" y="1333"/>
                  </a:lnTo>
                  <a:lnTo>
                    <a:pt x="4290" y="1345"/>
                  </a:lnTo>
                  <a:lnTo>
                    <a:pt x="4285" y="1357"/>
                  </a:lnTo>
                  <a:lnTo>
                    <a:pt x="4280" y="1372"/>
                  </a:lnTo>
                  <a:lnTo>
                    <a:pt x="4275" y="1387"/>
                  </a:lnTo>
                  <a:lnTo>
                    <a:pt x="4272" y="1402"/>
                  </a:lnTo>
                  <a:lnTo>
                    <a:pt x="4270" y="1418"/>
                  </a:lnTo>
                  <a:lnTo>
                    <a:pt x="4269" y="1436"/>
                  </a:lnTo>
                  <a:lnTo>
                    <a:pt x="4268" y="1455"/>
                  </a:lnTo>
                  <a:lnTo>
                    <a:pt x="4269" y="1474"/>
                  </a:lnTo>
                  <a:lnTo>
                    <a:pt x="4270" y="1492"/>
                  </a:lnTo>
                  <a:lnTo>
                    <a:pt x="4272" y="1508"/>
                  </a:lnTo>
                  <a:lnTo>
                    <a:pt x="4275" y="1523"/>
                  </a:lnTo>
                  <a:lnTo>
                    <a:pt x="4280" y="1538"/>
                  </a:lnTo>
                  <a:lnTo>
                    <a:pt x="4285" y="1552"/>
                  </a:lnTo>
                  <a:lnTo>
                    <a:pt x="4290" y="1563"/>
                  </a:lnTo>
                  <a:lnTo>
                    <a:pt x="4296" y="1575"/>
                  </a:lnTo>
                  <a:lnTo>
                    <a:pt x="4305" y="1584"/>
                  </a:lnTo>
                  <a:lnTo>
                    <a:pt x="4313" y="1594"/>
                  </a:lnTo>
                  <a:lnTo>
                    <a:pt x="4323" y="1601"/>
                  </a:lnTo>
                  <a:lnTo>
                    <a:pt x="4333" y="1606"/>
                  </a:lnTo>
                  <a:lnTo>
                    <a:pt x="4344" y="1612"/>
                  </a:lnTo>
                  <a:lnTo>
                    <a:pt x="4356" y="1615"/>
                  </a:lnTo>
                  <a:lnTo>
                    <a:pt x="4369" y="1617"/>
                  </a:lnTo>
                  <a:lnTo>
                    <a:pt x="4384" y="16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5D8D4E6-8D8D-46ED-9D31-927EA970581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63738" y="530226"/>
              <a:ext cx="979488" cy="127000"/>
            </a:xfrm>
            <a:custGeom>
              <a:avLst/>
              <a:gdLst>
                <a:gd name="T0" fmla="*/ 185 w 7407"/>
                <a:gd name="T1" fmla="*/ 764 h 953"/>
                <a:gd name="T2" fmla="*/ 64 w 7407"/>
                <a:gd name="T3" fmla="*/ 532 h 953"/>
                <a:gd name="T4" fmla="*/ 126 w 7407"/>
                <a:gd name="T5" fmla="*/ 389 h 953"/>
                <a:gd name="T6" fmla="*/ 74 w 7407"/>
                <a:gd name="T7" fmla="*/ 631 h 953"/>
                <a:gd name="T8" fmla="*/ 270 w 7407"/>
                <a:gd name="T9" fmla="*/ 643 h 953"/>
                <a:gd name="T10" fmla="*/ 838 w 7407"/>
                <a:gd name="T11" fmla="*/ 811 h 953"/>
                <a:gd name="T12" fmla="*/ 565 w 7407"/>
                <a:gd name="T13" fmla="*/ 886 h 953"/>
                <a:gd name="T14" fmla="*/ 753 w 7407"/>
                <a:gd name="T15" fmla="*/ 725 h 953"/>
                <a:gd name="T16" fmla="*/ 471 w 7407"/>
                <a:gd name="T17" fmla="*/ 639 h 953"/>
                <a:gd name="T18" fmla="*/ 621 w 7407"/>
                <a:gd name="T19" fmla="*/ 383 h 953"/>
                <a:gd name="T20" fmla="*/ 634 w 7407"/>
                <a:gd name="T21" fmla="*/ 710 h 953"/>
                <a:gd name="T22" fmla="*/ 714 w 7407"/>
                <a:gd name="T23" fmla="*/ 396 h 953"/>
                <a:gd name="T24" fmla="*/ 1175 w 7407"/>
                <a:gd name="T25" fmla="*/ 767 h 953"/>
                <a:gd name="T26" fmla="*/ 968 w 7407"/>
                <a:gd name="T27" fmla="*/ 449 h 953"/>
                <a:gd name="T28" fmla="*/ 1268 w 7407"/>
                <a:gd name="T29" fmla="*/ 353 h 953"/>
                <a:gd name="T30" fmla="*/ 1110 w 7407"/>
                <a:gd name="T31" fmla="*/ 703 h 953"/>
                <a:gd name="T32" fmla="*/ 1232 w 7407"/>
                <a:gd name="T33" fmla="*/ 405 h 953"/>
                <a:gd name="T34" fmla="*/ 1677 w 7407"/>
                <a:gd name="T35" fmla="*/ 329 h 953"/>
                <a:gd name="T36" fmla="*/ 1696 w 7407"/>
                <a:gd name="T37" fmla="*/ 947 h 953"/>
                <a:gd name="T38" fmla="*/ 1729 w 7407"/>
                <a:gd name="T39" fmla="*/ 853 h 953"/>
                <a:gd name="T40" fmla="*/ 1618 w 7407"/>
                <a:gd name="T41" fmla="*/ 768 h 953"/>
                <a:gd name="T42" fmla="*/ 1494 w 7407"/>
                <a:gd name="T43" fmla="*/ 374 h 953"/>
                <a:gd name="T44" fmla="*/ 1514 w 7407"/>
                <a:gd name="T45" fmla="*/ 527 h 953"/>
                <a:gd name="T46" fmla="*/ 1747 w 7407"/>
                <a:gd name="T47" fmla="*/ 629 h 953"/>
                <a:gd name="T48" fmla="*/ 2032 w 7407"/>
                <a:gd name="T49" fmla="*/ 187 h 953"/>
                <a:gd name="T50" fmla="*/ 1996 w 7407"/>
                <a:gd name="T51" fmla="*/ 167 h 953"/>
                <a:gd name="T52" fmla="*/ 2143 w 7407"/>
                <a:gd name="T53" fmla="*/ 566 h 953"/>
                <a:gd name="T54" fmla="*/ 2409 w 7407"/>
                <a:gd name="T55" fmla="*/ 327 h 953"/>
                <a:gd name="T56" fmla="*/ 2217 w 7407"/>
                <a:gd name="T57" fmla="*/ 546 h 953"/>
                <a:gd name="T58" fmla="*/ 2404 w 7407"/>
                <a:gd name="T59" fmla="*/ 763 h 953"/>
                <a:gd name="T60" fmla="*/ 2553 w 7407"/>
                <a:gd name="T61" fmla="*/ 761 h 953"/>
                <a:gd name="T62" fmla="*/ 3121 w 7407"/>
                <a:gd name="T63" fmla="*/ 863 h 953"/>
                <a:gd name="T64" fmla="*/ 3012 w 7407"/>
                <a:gd name="T65" fmla="*/ 887 h 953"/>
                <a:gd name="T66" fmla="*/ 3111 w 7407"/>
                <a:gd name="T67" fmla="*/ 216 h 953"/>
                <a:gd name="T68" fmla="*/ 3630 w 7407"/>
                <a:gd name="T69" fmla="*/ 257 h 953"/>
                <a:gd name="T70" fmla="*/ 4113 w 7407"/>
                <a:gd name="T71" fmla="*/ 342 h 953"/>
                <a:gd name="T72" fmla="*/ 4008 w 7407"/>
                <a:gd name="T73" fmla="*/ 380 h 953"/>
                <a:gd name="T74" fmla="*/ 3931 w 7407"/>
                <a:gd name="T75" fmla="*/ 342 h 953"/>
                <a:gd name="T76" fmla="*/ 4323 w 7407"/>
                <a:gd name="T77" fmla="*/ 757 h 953"/>
                <a:gd name="T78" fmla="*/ 4520 w 7407"/>
                <a:gd name="T79" fmla="*/ 640 h 953"/>
                <a:gd name="T80" fmla="*/ 4283 w 7407"/>
                <a:gd name="T81" fmla="*/ 409 h 953"/>
                <a:gd name="T82" fmla="*/ 4468 w 7407"/>
                <a:gd name="T83" fmla="*/ 381 h 953"/>
                <a:gd name="T84" fmla="*/ 4479 w 7407"/>
                <a:gd name="T85" fmla="*/ 521 h 953"/>
                <a:gd name="T86" fmla="*/ 4825 w 7407"/>
                <a:gd name="T87" fmla="*/ 768 h 953"/>
                <a:gd name="T88" fmla="*/ 4894 w 7407"/>
                <a:gd name="T89" fmla="*/ 384 h 953"/>
                <a:gd name="T90" fmla="*/ 5061 w 7407"/>
                <a:gd name="T91" fmla="*/ 212 h 953"/>
                <a:gd name="T92" fmla="*/ 4983 w 7407"/>
                <a:gd name="T93" fmla="*/ 761 h 953"/>
                <a:gd name="T94" fmla="*/ 5219 w 7407"/>
                <a:gd name="T95" fmla="*/ 723 h 953"/>
                <a:gd name="T96" fmla="*/ 5291 w 7407"/>
                <a:gd name="T97" fmla="*/ 695 h 953"/>
                <a:gd name="T98" fmla="*/ 5551 w 7407"/>
                <a:gd name="T99" fmla="*/ 753 h 953"/>
                <a:gd name="T100" fmla="*/ 5632 w 7407"/>
                <a:gd name="T101" fmla="*/ 709 h 953"/>
                <a:gd name="T102" fmla="*/ 6169 w 7407"/>
                <a:gd name="T103" fmla="*/ 761 h 953"/>
                <a:gd name="T104" fmla="*/ 5923 w 7407"/>
                <a:gd name="T105" fmla="*/ 349 h 953"/>
                <a:gd name="T106" fmla="*/ 6671 w 7407"/>
                <a:gd name="T107" fmla="*/ 249 h 953"/>
                <a:gd name="T108" fmla="*/ 6591 w 7407"/>
                <a:gd name="T109" fmla="*/ 650 h 953"/>
                <a:gd name="T110" fmla="*/ 6746 w 7407"/>
                <a:gd name="T111" fmla="*/ 768 h 953"/>
                <a:gd name="T112" fmla="*/ 6467 w 7407"/>
                <a:gd name="T113" fmla="*/ 390 h 953"/>
                <a:gd name="T114" fmla="*/ 6864 w 7407"/>
                <a:gd name="T115" fmla="*/ 272 h 953"/>
                <a:gd name="T116" fmla="*/ 6693 w 7407"/>
                <a:gd name="T117" fmla="*/ 54 h 953"/>
                <a:gd name="T118" fmla="*/ 7227 w 7407"/>
                <a:gd name="T119" fmla="*/ 191 h 953"/>
                <a:gd name="T120" fmla="*/ 7249 w 7407"/>
                <a:gd name="T121" fmla="*/ 503 h 953"/>
                <a:gd name="T122" fmla="*/ 7289 w 7407"/>
                <a:gd name="T123" fmla="*/ 339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407" h="953">
                  <a:moveTo>
                    <a:pt x="195" y="322"/>
                  </a:moveTo>
                  <a:lnTo>
                    <a:pt x="215" y="322"/>
                  </a:lnTo>
                  <a:lnTo>
                    <a:pt x="233" y="324"/>
                  </a:lnTo>
                  <a:lnTo>
                    <a:pt x="248" y="326"/>
                  </a:lnTo>
                  <a:lnTo>
                    <a:pt x="264" y="330"/>
                  </a:lnTo>
                  <a:lnTo>
                    <a:pt x="278" y="335"/>
                  </a:lnTo>
                  <a:lnTo>
                    <a:pt x="290" y="341"/>
                  </a:lnTo>
                  <a:lnTo>
                    <a:pt x="302" y="348"/>
                  </a:lnTo>
                  <a:lnTo>
                    <a:pt x="311" y="357"/>
                  </a:lnTo>
                  <a:lnTo>
                    <a:pt x="321" y="365"/>
                  </a:lnTo>
                  <a:lnTo>
                    <a:pt x="328" y="376"/>
                  </a:lnTo>
                  <a:lnTo>
                    <a:pt x="335" y="388"/>
                  </a:lnTo>
                  <a:lnTo>
                    <a:pt x="340" y="401"/>
                  </a:lnTo>
                  <a:lnTo>
                    <a:pt x="344" y="416"/>
                  </a:lnTo>
                  <a:lnTo>
                    <a:pt x="347" y="431"/>
                  </a:lnTo>
                  <a:lnTo>
                    <a:pt x="349" y="448"/>
                  </a:lnTo>
                  <a:lnTo>
                    <a:pt x="349" y="466"/>
                  </a:lnTo>
                  <a:lnTo>
                    <a:pt x="349" y="761"/>
                  </a:lnTo>
                  <a:lnTo>
                    <a:pt x="298" y="761"/>
                  </a:lnTo>
                  <a:lnTo>
                    <a:pt x="284" y="698"/>
                  </a:lnTo>
                  <a:lnTo>
                    <a:pt x="281" y="698"/>
                  </a:lnTo>
                  <a:lnTo>
                    <a:pt x="267" y="715"/>
                  </a:lnTo>
                  <a:lnTo>
                    <a:pt x="253" y="730"/>
                  </a:lnTo>
                  <a:lnTo>
                    <a:pt x="238" y="742"/>
                  </a:lnTo>
                  <a:lnTo>
                    <a:pt x="222" y="751"/>
                  </a:lnTo>
                  <a:lnTo>
                    <a:pt x="214" y="755"/>
                  </a:lnTo>
                  <a:lnTo>
                    <a:pt x="205" y="758"/>
                  </a:lnTo>
                  <a:lnTo>
                    <a:pt x="196" y="762"/>
                  </a:lnTo>
                  <a:lnTo>
                    <a:pt x="185" y="764"/>
                  </a:lnTo>
                  <a:lnTo>
                    <a:pt x="174" y="766"/>
                  </a:lnTo>
                  <a:lnTo>
                    <a:pt x="162" y="767"/>
                  </a:lnTo>
                  <a:lnTo>
                    <a:pt x="150" y="768"/>
                  </a:lnTo>
                  <a:lnTo>
                    <a:pt x="137" y="768"/>
                  </a:lnTo>
                  <a:lnTo>
                    <a:pt x="122" y="768"/>
                  </a:lnTo>
                  <a:lnTo>
                    <a:pt x="109" y="766"/>
                  </a:lnTo>
                  <a:lnTo>
                    <a:pt x="95" y="764"/>
                  </a:lnTo>
                  <a:lnTo>
                    <a:pt x="83" y="761"/>
                  </a:lnTo>
                  <a:lnTo>
                    <a:pt x="71" y="756"/>
                  </a:lnTo>
                  <a:lnTo>
                    <a:pt x="60" y="751"/>
                  </a:lnTo>
                  <a:lnTo>
                    <a:pt x="50" y="745"/>
                  </a:lnTo>
                  <a:lnTo>
                    <a:pt x="39" y="737"/>
                  </a:lnTo>
                  <a:lnTo>
                    <a:pt x="30" y="729"/>
                  </a:lnTo>
                  <a:lnTo>
                    <a:pt x="22" y="720"/>
                  </a:lnTo>
                  <a:lnTo>
                    <a:pt x="16" y="709"/>
                  </a:lnTo>
                  <a:lnTo>
                    <a:pt x="10" y="697"/>
                  </a:lnTo>
                  <a:lnTo>
                    <a:pt x="5" y="685"/>
                  </a:lnTo>
                  <a:lnTo>
                    <a:pt x="3" y="671"/>
                  </a:lnTo>
                  <a:lnTo>
                    <a:pt x="1" y="656"/>
                  </a:lnTo>
                  <a:lnTo>
                    <a:pt x="0" y="641"/>
                  </a:lnTo>
                  <a:lnTo>
                    <a:pt x="1" y="625"/>
                  </a:lnTo>
                  <a:lnTo>
                    <a:pt x="3" y="610"/>
                  </a:lnTo>
                  <a:lnTo>
                    <a:pt x="8" y="596"/>
                  </a:lnTo>
                  <a:lnTo>
                    <a:pt x="13" y="583"/>
                  </a:lnTo>
                  <a:lnTo>
                    <a:pt x="20" y="571"/>
                  </a:lnTo>
                  <a:lnTo>
                    <a:pt x="29" y="561"/>
                  </a:lnTo>
                  <a:lnTo>
                    <a:pt x="39" y="550"/>
                  </a:lnTo>
                  <a:lnTo>
                    <a:pt x="52" y="541"/>
                  </a:lnTo>
                  <a:lnTo>
                    <a:pt x="64" y="532"/>
                  </a:lnTo>
                  <a:lnTo>
                    <a:pt x="80" y="525"/>
                  </a:lnTo>
                  <a:lnTo>
                    <a:pt x="97" y="519"/>
                  </a:lnTo>
                  <a:lnTo>
                    <a:pt x="116" y="513"/>
                  </a:lnTo>
                  <a:lnTo>
                    <a:pt x="136" y="509"/>
                  </a:lnTo>
                  <a:lnTo>
                    <a:pt x="158" y="506"/>
                  </a:lnTo>
                  <a:lnTo>
                    <a:pt x="182" y="504"/>
                  </a:lnTo>
                  <a:lnTo>
                    <a:pt x="207" y="503"/>
                  </a:lnTo>
                  <a:lnTo>
                    <a:pt x="281" y="501"/>
                  </a:lnTo>
                  <a:lnTo>
                    <a:pt x="281" y="474"/>
                  </a:lnTo>
                  <a:lnTo>
                    <a:pt x="280" y="462"/>
                  </a:lnTo>
                  <a:lnTo>
                    <a:pt x="279" y="449"/>
                  </a:lnTo>
                  <a:lnTo>
                    <a:pt x="277" y="439"/>
                  </a:lnTo>
                  <a:lnTo>
                    <a:pt x="275" y="429"/>
                  </a:lnTo>
                  <a:lnTo>
                    <a:pt x="272" y="420"/>
                  </a:lnTo>
                  <a:lnTo>
                    <a:pt x="267" y="412"/>
                  </a:lnTo>
                  <a:lnTo>
                    <a:pt x="263" y="405"/>
                  </a:lnTo>
                  <a:lnTo>
                    <a:pt x="257" y="400"/>
                  </a:lnTo>
                  <a:lnTo>
                    <a:pt x="252" y="394"/>
                  </a:lnTo>
                  <a:lnTo>
                    <a:pt x="244" y="390"/>
                  </a:lnTo>
                  <a:lnTo>
                    <a:pt x="237" y="387"/>
                  </a:lnTo>
                  <a:lnTo>
                    <a:pt x="229" y="384"/>
                  </a:lnTo>
                  <a:lnTo>
                    <a:pt x="221" y="382"/>
                  </a:lnTo>
                  <a:lnTo>
                    <a:pt x="212" y="380"/>
                  </a:lnTo>
                  <a:lnTo>
                    <a:pt x="202" y="379"/>
                  </a:lnTo>
                  <a:lnTo>
                    <a:pt x="192" y="379"/>
                  </a:lnTo>
                  <a:lnTo>
                    <a:pt x="175" y="380"/>
                  </a:lnTo>
                  <a:lnTo>
                    <a:pt x="158" y="381"/>
                  </a:lnTo>
                  <a:lnTo>
                    <a:pt x="142" y="384"/>
                  </a:lnTo>
                  <a:lnTo>
                    <a:pt x="126" y="389"/>
                  </a:lnTo>
                  <a:lnTo>
                    <a:pt x="112" y="393"/>
                  </a:lnTo>
                  <a:lnTo>
                    <a:pt x="97" y="400"/>
                  </a:lnTo>
                  <a:lnTo>
                    <a:pt x="83" y="405"/>
                  </a:lnTo>
                  <a:lnTo>
                    <a:pt x="70" y="411"/>
                  </a:lnTo>
                  <a:lnTo>
                    <a:pt x="48" y="359"/>
                  </a:lnTo>
                  <a:lnTo>
                    <a:pt x="62" y="351"/>
                  </a:lnTo>
                  <a:lnTo>
                    <a:pt x="79" y="344"/>
                  </a:lnTo>
                  <a:lnTo>
                    <a:pt x="96" y="338"/>
                  </a:lnTo>
                  <a:lnTo>
                    <a:pt x="115" y="332"/>
                  </a:lnTo>
                  <a:lnTo>
                    <a:pt x="135" y="327"/>
                  </a:lnTo>
                  <a:lnTo>
                    <a:pt x="154" y="324"/>
                  </a:lnTo>
                  <a:lnTo>
                    <a:pt x="175" y="322"/>
                  </a:lnTo>
                  <a:lnTo>
                    <a:pt x="195" y="322"/>
                  </a:lnTo>
                  <a:close/>
                  <a:moveTo>
                    <a:pt x="216" y="551"/>
                  </a:moveTo>
                  <a:lnTo>
                    <a:pt x="197" y="553"/>
                  </a:lnTo>
                  <a:lnTo>
                    <a:pt x="179" y="554"/>
                  </a:lnTo>
                  <a:lnTo>
                    <a:pt x="163" y="556"/>
                  </a:lnTo>
                  <a:lnTo>
                    <a:pt x="148" y="560"/>
                  </a:lnTo>
                  <a:lnTo>
                    <a:pt x="135" y="563"/>
                  </a:lnTo>
                  <a:lnTo>
                    <a:pt x="123" y="567"/>
                  </a:lnTo>
                  <a:lnTo>
                    <a:pt x="114" y="572"/>
                  </a:lnTo>
                  <a:lnTo>
                    <a:pt x="104" y="578"/>
                  </a:lnTo>
                  <a:lnTo>
                    <a:pt x="97" y="584"/>
                  </a:lnTo>
                  <a:lnTo>
                    <a:pt x="92" y="590"/>
                  </a:lnTo>
                  <a:lnTo>
                    <a:pt x="85" y="596"/>
                  </a:lnTo>
                  <a:lnTo>
                    <a:pt x="81" y="605"/>
                  </a:lnTo>
                  <a:lnTo>
                    <a:pt x="78" y="613"/>
                  </a:lnTo>
                  <a:lnTo>
                    <a:pt x="76" y="622"/>
                  </a:lnTo>
                  <a:lnTo>
                    <a:pt x="74" y="631"/>
                  </a:lnTo>
                  <a:lnTo>
                    <a:pt x="74" y="641"/>
                  </a:lnTo>
                  <a:lnTo>
                    <a:pt x="74" y="650"/>
                  </a:lnTo>
                  <a:lnTo>
                    <a:pt x="75" y="657"/>
                  </a:lnTo>
                  <a:lnTo>
                    <a:pt x="77" y="666"/>
                  </a:lnTo>
                  <a:lnTo>
                    <a:pt x="79" y="672"/>
                  </a:lnTo>
                  <a:lnTo>
                    <a:pt x="82" y="679"/>
                  </a:lnTo>
                  <a:lnTo>
                    <a:pt x="86" y="685"/>
                  </a:lnTo>
                  <a:lnTo>
                    <a:pt x="91" y="690"/>
                  </a:lnTo>
                  <a:lnTo>
                    <a:pt x="96" y="694"/>
                  </a:lnTo>
                  <a:lnTo>
                    <a:pt x="101" y="698"/>
                  </a:lnTo>
                  <a:lnTo>
                    <a:pt x="107" y="702"/>
                  </a:lnTo>
                  <a:lnTo>
                    <a:pt x="114" y="705"/>
                  </a:lnTo>
                  <a:lnTo>
                    <a:pt x="121" y="707"/>
                  </a:lnTo>
                  <a:lnTo>
                    <a:pt x="129" y="709"/>
                  </a:lnTo>
                  <a:lnTo>
                    <a:pt x="136" y="710"/>
                  </a:lnTo>
                  <a:lnTo>
                    <a:pt x="144" y="711"/>
                  </a:lnTo>
                  <a:lnTo>
                    <a:pt x="153" y="711"/>
                  </a:lnTo>
                  <a:lnTo>
                    <a:pt x="166" y="711"/>
                  </a:lnTo>
                  <a:lnTo>
                    <a:pt x="179" y="709"/>
                  </a:lnTo>
                  <a:lnTo>
                    <a:pt x="191" y="707"/>
                  </a:lnTo>
                  <a:lnTo>
                    <a:pt x="203" y="704"/>
                  </a:lnTo>
                  <a:lnTo>
                    <a:pt x="214" y="700"/>
                  </a:lnTo>
                  <a:lnTo>
                    <a:pt x="224" y="694"/>
                  </a:lnTo>
                  <a:lnTo>
                    <a:pt x="235" y="688"/>
                  </a:lnTo>
                  <a:lnTo>
                    <a:pt x="243" y="681"/>
                  </a:lnTo>
                  <a:lnTo>
                    <a:pt x="252" y="673"/>
                  </a:lnTo>
                  <a:lnTo>
                    <a:pt x="259" y="664"/>
                  </a:lnTo>
                  <a:lnTo>
                    <a:pt x="265" y="653"/>
                  </a:lnTo>
                  <a:lnTo>
                    <a:pt x="270" y="643"/>
                  </a:lnTo>
                  <a:lnTo>
                    <a:pt x="275" y="630"/>
                  </a:lnTo>
                  <a:lnTo>
                    <a:pt x="278" y="617"/>
                  </a:lnTo>
                  <a:lnTo>
                    <a:pt x="279" y="603"/>
                  </a:lnTo>
                  <a:lnTo>
                    <a:pt x="280" y="588"/>
                  </a:lnTo>
                  <a:lnTo>
                    <a:pt x="280" y="549"/>
                  </a:lnTo>
                  <a:lnTo>
                    <a:pt x="216" y="551"/>
                  </a:lnTo>
                  <a:close/>
                  <a:moveTo>
                    <a:pt x="636" y="321"/>
                  </a:moveTo>
                  <a:lnTo>
                    <a:pt x="647" y="321"/>
                  </a:lnTo>
                  <a:lnTo>
                    <a:pt x="657" y="322"/>
                  </a:lnTo>
                  <a:lnTo>
                    <a:pt x="667" y="323"/>
                  </a:lnTo>
                  <a:lnTo>
                    <a:pt x="676" y="325"/>
                  </a:lnTo>
                  <a:lnTo>
                    <a:pt x="686" y="327"/>
                  </a:lnTo>
                  <a:lnTo>
                    <a:pt x="695" y="329"/>
                  </a:lnTo>
                  <a:lnTo>
                    <a:pt x="705" y="333"/>
                  </a:lnTo>
                  <a:lnTo>
                    <a:pt x="713" y="337"/>
                  </a:lnTo>
                  <a:lnTo>
                    <a:pt x="722" y="341"/>
                  </a:lnTo>
                  <a:lnTo>
                    <a:pt x="730" y="346"/>
                  </a:lnTo>
                  <a:lnTo>
                    <a:pt x="737" y="351"/>
                  </a:lnTo>
                  <a:lnTo>
                    <a:pt x="745" y="357"/>
                  </a:lnTo>
                  <a:lnTo>
                    <a:pt x="752" y="364"/>
                  </a:lnTo>
                  <a:lnTo>
                    <a:pt x="758" y="370"/>
                  </a:lnTo>
                  <a:lnTo>
                    <a:pt x="765" y="378"/>
                  </a:lnTo>
                  <a:lnTo>
                    <a:pt x="771" y="386"/>
                  </a:lnTo>
                  <a:lnTo>
                    <a:pt x="775" y="386"/>
                  </a:lnTo>
                  <a:lnTo>
                    <a:pt x="785" y="329"/>
                  </a:lnTo>
                  <a:lnTo>
                    <a:pt x="841" y="329"/>
                  </a:lnTo>
                  <a:lnTo>
                    <a:pt x="841" y="768"/>
                  </a:lnTo>
                  <a:lnTo>
                    <a:pt x="840" y="790"/>
                  </a:lnTo>
                  <a:lnTo>
                    <a:pt x="838" y="811"/>
                  </a:lnTo>
                  <a:lnTo>
                    <a:pt x="835" y="830"/>
                  </a:lnTo>
                  <a:lnTo>
                    <a:pt x="830" y="849"/>
                  </a:lnTo>
                  <a:lnTo>
                    <a:pt x="823" y="865"/>
                  </a:lnTo>
                  <a:lnTo>
                    <a:pt x="815" y="880"/>
                  </a:lnTo>
                  <a:lnTo>
                    <a:pt x="806" y="894"/>
                  </a:lnTo>
                  <a:lnTo>
                    <a:pt x="794" y="907"/>
                  </a:lnTo>
                  <a:lnTo>
                    <a:pt x="788" y="912"/>
                  </a:lnTo>
                  <a:lnTo>
                    <a:pt x="781" y="917"/>
                  </a:lnTo>
                  <a:lnTo>
                    <a:pt x="775" y="923"/>
                  </a:lnTo>
                  <a:lnTo>
                    <a:pt x="768" y="927"/>
                  </a:lnTo>
                  <a:lnTo>
                    <a:pt x="752" y="935"/>
                  </a:lnTo>
                  <a:lnTo>
                    <a:pt x="734" y="942"/>
                  </a:lnTo>
                  <a:lnTo>
                    <a:pt x="715" y="947"/>
                  </a:lnTo>
                  <a:lnTo>
                    <a:pt x="694" y="951"/>
                  </a:lnTo>
                  <a:lnTo>
                    <a:pt x="672" y="953"/>
                  </a:lnTo>
                  <a:lnTo>
                    <a:pt x="648" y="953"/>
                  </a:lnTo>
                  <a:lnTo>
                    <a:pt x="625" y="953"/>
                  </a:lnTo>
                  <a:lnTo>
                    <a:pt x="603" y="952"/>
                  </a:lnTo>
                  <a:lnTo>
                    <a:pt x="582" y="950"/>
                  </a:lnTo>
                  <a:lnTo>
                    <a:pt x="562" y="947"/>
                  </a:lnTo>
                  <a:lnTo>
                    <a:pt x="543" y="943"/>
                  </a:lnTo>
                  <a:lnTo>
                    <a:pt x="525" y="938"/>
                  </a:lnTo>
                  <a:lnTo>
                    <a:pt x="508" y="932"/>
                  </a:lnTo>
                  <a:lnTo>
                    <a:pt x="493" y="926"/>
                  </a:lnTo>
                  <a:lnTo>
                    <a:pt x="493" y="861"/>
                  </a:lnTo>
                  <a:lnTo>
                    <a:pt x="509" y="869"/>
                  </a:lnTo>
                  <a:lnTo>
                    <a:pt x="527" y="875"/>
                  </a:lnTo>
                  <a:lnTo>
                    <a:pt x="545" y="882"/>
                  </a:lnTo>
                  <a:lnTo>
                    <a:pt x="565" y="886"/>
                  </a:lnTo>
                  <a:lnTo>
                    <a:pt x="585" y="890"/>
                  </a:lnTo>
                  <a:lnTo>
                    <a:pt x="607" y="892"/>
                  </a:lnTo>
                  <a:lnTo>
                    <a:pt x="629" y="894"/>
                  </a:lnTo>
                  <a:lnTo>
                    <a:pt x="652" y="894"/>
                  </a:lnTo>
                  <a:lnTo>
                    <a:pt x="666" y="894"/>
                  </a:lnTo>
                  <a:lnTo>
                    <a:pt x="678" y="893"/>
                  </a:lnTo>
                  <a:lnTo>
                    <a:pt x="691" y="890"/>
                  </a:lnTo>
                  <a:lnTo>
                    <a:pt x="702" y="887"/>
                  </a:lnTo>
                  <a:lnTo>
                    <a:pt x="712" y="882"/>
                  </a:lnTo>
                  <a:lnTo>
                    <a:pt x="723" y="876"/>
                  </a:lnTo>
                  <a:lnTo>
                    <a:pt x="731" y="870"/>
                  </a:lnTo>
                  <a:lnTo>
                    <a:pt x="739" y="862"/>
                  </a:lnTo>
                  <a:lnTo>
                    <a:pt x="747" y="853"/>
                  </a:lnTo>
                  <a:lnTo>
                    <a:pt x="753" y="845"/>
                  </a:lnTo>
                  <a:lnTo>
                    <a:pt x="759" y="834"/>
                  </a:lnTo>
                  <a:lnTo>
                    <a:pt x="764" y="824"/>
                  </a:lnTo>
                  <a:lnTo>
                    <a:pt x="767" y="812"/>
                  </a:lnTo>
                  <a:lnTo>
                    <a:pt x="769" y="799"/>
                  </a:lnTo>
                  <a:lnTo>
                    <a:pt x="771" y="787"/>
                  </a:lnTo>
                  <a:lnTo>
                    <a:pt x="771" y="773"/>
                  </a:lnTo>
                  <a:lnTo>
                    <a:pt x="771" y="756"/>
                  </a:lnTo>
                  <a:lnTo>
                    <a:pt x="772" y="745"/>
                  </a:lnTo>
                  <a:lnTo>
                    <a:pt x="772" y="728"/>
                  </a:lnTo>
                  <a:lnTo>
                    <a:pt x="773" y="713"/>
                  </a:lnTo>
                  <a:lnTo>
                    <a:pt x="774" y="703"/>
                  </a:lnTo>
                  <a:lnTo>
                    <a:pt x="771" y="703"/>
                  </a:lnTo>
                  <a:lnTo>
                    <a:pt x="765" y="711"/>
                  </a:lnTo>
                  <a:lnTo>
                    <a:pt x="759" y="718"/>
                  </a:lnTo>
                  <a:lnTo>
                    <a:pt x="753" y="725"/>
                  </a:lnTo>
                  <a:lnTo>
                    <a:pt x="746" y="731"/>
                  </a:lnTo>
                  <a:lnTo>
                    <a:pt x="738" y="737"/>
                  </a:lnTo>
                  <a:lnTo>
                    <a:pt x="731" y="743"/>
                  </a:lnTo>
                  <a:lnTo>
                    <a:pt x="724" y="748"/>
                  </a:lnTo>
                  <a:lnTo>
                    <a:pt x="715" y="752"/>
                  </a:lnTo>
                  <a:lnTo>
                    <a:pt x="707" y="755"/>
                  </a:lnTo>
                  <a:lnTo>
                    <a:pt x="698" y="760"/>
                  </a:lnTo>
                  <a:lnTo>
                    <a:pt x="689" y="762"/>
                  </a:lnTo>
                  <a:lnTo>
                    <a:pt x="680" y="764"/>
                  </a:lnTo>
                  <a:lnTo>
                    <a:pt x="669" y="766"/>
                  </a:lnTo>
                  <a:lnTo>
                    <a:pt x="658" y="767"/>
                  </a:lnTo>
                  <a:lnTo>
                    <a:pt x="648" y="768"/>
                  </a:lnTo>
                  <a:lnTo>
                    <a:pt x="637" y="768"/>
                  </a:lnTo>
                  <a:lnTo>
                    <a:pt x="616" y="767"/>
                  </a:lnTo>
                  <a:lnTo>
                    <a:pt x="597" y="765"/>
                  </a:lnTo>
                  <a:lnTo>
                    <a:pt x="580" y="760"/>
                  </a:lnTo>
                  <a:lnTo>
                    <a:pt x="563" y="753"/>
                  </a:lnTo>
                  <a:lnTo>
                    <a:pt x="554" y="750"/>
                  </a:lnTo>
                  <a:lnTo>
                    <a:pt x="547" y="745"/>
                  </a:lnTo>
                  <a:lnTo>
                    <a:pt x="540" y="741"/>
                  </a:lnTo>
                  <a:lnTo>
                    <a:pt x="532" y="735"/>
                  </a:lnTo>
                  <a:lnTo>
                    <a:pt x="525" y="729"/>
                  </a:lnTo>
                  <a:lnTo>
                    <a:pt x="519" y="724"/>
                  </a:lnTo>
                  <a:lnTo>
                    <a:pt x="512" y="716"/>
                  </a:lnTo>
                  <a:lnTo>
                    <a:pt x="506" y="709"/>
                  </a:lnTo>
                  <a:lnTo>
                    <a:pt x="495" y="694"/>
                  </a:lnTo>
                  <a:lnTo>
                    <a:pt x="486" y="677"/>
                  </a:lnTo>
                  <a:lnTo>
                    <a:pt x="478" y="659"/>
                  </a:lnTo>
                  <a:lnTo>
                    <a:pt x="471" y="639"/>
                  </a:lnTo>
                  <a:lnTo>
                    <a:pt x="466" y="617"/>
                  </a:lnTo>
                  <a:lnTo>
                    <a:pt x="462" y="595"/>
                  </a:lnTo>
                  <a:lnTo>
                    <a:pt x="460" y="571"/>
                  </a:lnTo>
                  <a:lnTo>
                    <a:pt x="459" y="545"/>
                  </a:lnTo>
                  <a:lnTo>
                    <a:pt x="460" y="520"/>
                  </a:lnTo>
                  <a:lnTo>
                    <a:pt x="462" y="497"/>
                  </a:lnTo>
                  <a:lnTo>
                    <a:pt x="466" y="474"/>
                  </a:lnTo>
                  <a:lnTo>
                    <a:pt x="471" y="452"/>
                  </a:lnTo>
                  <a:lnTo>
                    <a:pt x="478" y="433"/>
                  </a:lnTo>
                  <a:lnTo>
                    <a:pt x="486" y="414"/>
                  </a:lnTo>
                  <a:lnTo>
                    <a:pt x="495" y="398"/>
                  </a:lnTo>
                  <a:lnTo>
                    <a:pt x="506" y="382"/>
                  </a:lnTo>
                  <a:lnTo>
                    <a:pt x="512" y="374"/>
                  </a:lnTo>
                  <a:lnTo>
                    <a:pt x="519" y="367"/>
                  </a:lnTo>
                  <a:lnTo>
                    <a:pt x="525" y="361"/>
                  </a:lnTo>
                  <a:lnTo>
                    <a:pt x="532" y="354"/>
                  </a:lnTo>
                  <a:lnTo>
                    <a:pt x="540" y="349"/>
                  </a:lnTo>
                  <a:lnTo>
                    <a:pt x="547" y="344"/>
                  </a:lnTo>
                  <a:lnTo>
                    <a:pt x="554" y="340"/>
                  </a:lnTo>
                  <a:lnTo>
                    <a:pt x="563" y="336"/>
                  </a:lnTo>
                  <a:lnTo>
                    <a:pt x="570" y="332"/>
                  </a:lnTo>
                  <a:lnTo>
                    <a:pt x="579" y="329"/>
                  </a:lnTo>
                  <a:lnTo>
                    <a:pt x="588" y="327"/>
                  </a:lnTo>
                  <a:lnTo>
                    <a:pt x="597" y="324"/>
                  </a:lnTo>
                  <a:lnTo>
                    <a:pt x="616" y="322"/>
                  </a:lnTo>
                  <a:lnTo>
                    <a:pt x="636" y="321"/>
                  </a:lnTo>
                  <a:close/>
                  <a:moveTo>
                    <a:pt x="646" y="380"/>
                  </a:moveTo>
                  <a:lnTo>
                    <a:pt x="633" y="381"/>
                  </a:lnTo>
                  <a:lnTo>
                    <a:pt x="621" y="383"/>
                  </a:lnTo>
                  <a:lnTo>
                    <a:pt x="609" y="386"/>
                  </a:lnTo>
                  <a:lnTo>
                    <a:pt x="597" y="391"/>
                  </a:lnTo>
                  <a:lnTo>
                    <a:pt x="588" y="397"/>
                  </a:lnTo>
                  <a:lnTo>
                    <a:pt x="579" y="405"/>
                  </a:lnTo>
                  <a:lnTo>
                    <a:pt x="570" y="413"/>
                  </a:lnTo>
                  <a:lnTo>
                    <a:pt x="562" y="423"/>
                  </a:lnTo>
                  <a:lnTo>
                    <a:pt x="555" y="434"/>
                  </a:lnTo>
                  <a:lnTo>
                    <a:pt x="549" y="447"/>
                  </a:lnTo>
                  <a:lnTo>
                    <a:pt x="544" y="461"/>
                  </a:lnTo>
                  <a:lnTo>
                    <a:pt x="540" y="475"/>
                  </a:lnTo>
                  <a:lnTo>
                    <a:pt x="536" y="491"/>
                  </a:lnTo>
                  <a:lnTo>
                    <a:pt x="534" y="508"/>
                  </a:lnTo>
                  <a:lnTo>
                    <a:pt x="533" y="527"/>
                  </a:lnTo>
                  <a:lnTo>
                    <a:pt x="532" y="546"/>
                  </a:lnTo>
                  <a:lnTo>
                    <a:pt x="533" y="565"/>
                  </a:lnTo>
                  <a:lnTo>
                    <a:pt x="534" y="584"/>
                  </a:lnTo>
                  <a:lnTo>
                    <a:pt x="536" y="601"/>
                  </a:lnTo>
                  <a:lnTo>
                    <a:pt x="540" y="616"/>
                  </a:lnTo>
                  <a:lnTo>
                    <a:pt x="544" y="631"/>
                  </a:lnTo>
                  <a:lnTo>
                    <a:pt x="549" y="645"/>
                  </a:lnTo>
                  <a:lnTo>
                    <a:pt x="554" y="656"/>
                  </a:lnTo>
                  <a:lnTo>
                    <a:pt x="562" y="668"/>
                  </a:lnTo>
                  <a:lnTo>
                    <a:pt x="569" y="677"/>
                  </a:lnTo>
                  <a:lnTo>
                    <a:pt x="579" y="687"/>
                  </a:lnTo>
                  <a:lnTo>
                    <a:pt x="588" y="694"/>
                  </a:lnTo>
                  <a:lnTo>
                    <a:pt x="597" y="700"/>
                  </a:lnTo>
                  <a:lnTo>
                    <a:pt x="609" y="705"/>
                  </a:lnTo>
                  <a:lnTo>
                    <a:pt x="621" y="708"/>
                  </a:lnTo>
                  <a:lnTo>
                    <a:pt x="634" y="710"/>
                  </a:lnTo>
                  <a:lnTo>
                    <a:pt x="648" y="710"/>
                  </a:lnTo>
                  <a:lnTo>
                    <a:pt x="664" y="710"/>
                  </a:lnTo>
                  <a:lnTo>
                    <a:pt x="677" y="708"/>
                  </a:lnTo>
                  <a:lnTo>
                    <a:pt x="691" y="706"/>
                  </a:lnTo>
                  <a:lnTo>
                    <a:pt x="704" y="702"/>
                  </a:lnTo>
                  <a:lnTo>
                    <a:pt x="715" y="696"/>
                  </a:lnTo>
                  <a:lnTo>
                    <a:pt x="726" y="690"/>
                  </a:lnTo>
                  <a:lnTo>
                    <a:pt x="734" y="684"/>
                  </a:lnTo>
                  <a:lnTo>
                    <a:pt x="743" y="675"/>
                  </a:lnTo>
                  <a:lnTo>
                    <a:pt x="749" y="666"/>
                  </a:lnTo>
                  <a:lnTo>
                    <a:pt x="755" y="655"/>
                  </a:lnTo>
                  <a:lnTo>
                    <a:pt x="760" y="643"/>
                  </a:lnTo>
                  <a:lnTo>
                    <a:pt x="765" y="629"/>
                  </a:lnTo>
                  <a:lnTo>
                    <a:pt x="768" y="614"/>
                  </a:lnTo>
                  <a:lnTo>
                    <a:pt x="770" y="599"/>
                  </a:lnTo>
                  <a:lnTo>
                    <a:pt x="772" y="581"/>
                  </a:lnTo>
                  <a:lnTo>
                    <a:pt x="772" y="562"/>
                  </a:lnTo>
                  <a:lnTo>
                    <a:pt x="772" y="545"/>
                  </a:lnTo>
                  <a:lnTo>
                    <a:pt x="772" y="524"/>
                  </a:lnTo>
                  <a:lnTo>
                    <a:pt x="770" y="504"/>
                  </a:lnTo>
                  <a:lnTo>
                    <a:pt x="768" y="486"/>
                  </a:lnTo>
                  <a:lnTo>
                    <a:pt x="765" y="469"/>
                  </a:lnTo>
                  <a:lnTo>
                    <a:pt x="760" y="454"/>
                  </a:lnTo>
                  <a:lnTo>
                    <a:pt x="755" y="441"/>
                  </a:lnTo>
                  <a:lnTo>
                    <a:pt x="749" y="429"/>
                  </a:lnTo>
                  <a:lnTo>
                    <a:pt x="742" y="419"/>
                  </a:lnTo>
                  <a:lnTo>
                    <a:pt x="733" y="409"/>
                  </a:lnTo>
                  <a:lnTo>
                    <a:pt x="724" y="402"/>
                  </a:lnTo>
                  <a:lnTo>
                    <a:pt x="714" y="396"/>
                  </a:lnTo>
                  <a:lnTo>
                    <a:pt x="703" y="390"/>
                  </a:lnTo>
                  <a:lnTo>
                    <a:pt x="690" y="386"/>
                  </a:lnTo>
                  <a:lnTo>
                    <a:pt x="676" y="383"/>
                  </a:lnTo>
                  <a:lnTo>
                    <a:pt x="662" y="381"/>
                  </a:lnTo>
                  <a:lnTo>
                    <a:pt x="646" y="380"/>
                  </a:lnTo>
                  <a:close/>
                  <a:moveTo>
                    <a:pt x="1354" y="544"/>
                  </a:moveTo>
                  <a:lnTo>
                    <a:pt x="1352" y="570"/>
                  </a:lnTo>
                  <a:lnTo>
                    <a:pt x="1349" y="594"/>
                  </a:lnTo>
                  <a:lnTo>
                    <a:pt x="1345" y="617"/>
                  </a:lnTo>
                  <a:lnTo>
                    <a:pt x="1340" y="639"/>
                  </a:lnTo>
                  <a:lnTo>
                    <a:pt x="1336" y="649"/>
                  </a:lnTo>
                  <a:lnTo>
                    <a:pt x="1331" y="659"/>
                  </a:lnTo>
                  <a:lnTo>
                    <a:pt x="1327" y="668"/>
                  </a:lnTo>
                  <a:lnTo>
                    <a:pt x="1323" y="677"/>
                  </a:lnTo>
                  <a:lnTo>
                    <a:pt x="1318" y="686"/>
                  </a:lnTo>
                  <a:lnTo>
                    <a:pt x="1311" y="694"/>
                  </a:lnTo>
                  <a:lnTo>
                    <a:pt x="1305" y="702"/>
                  </a:lnTo>
                  <a:lnTo>
                    <a:pt x="1299" y="709"/>
                  </a:lnTo>
                  <a:lnTo>
                    <a:pt x="1291" y="716"/>
                  </a:lnTo>
                  <a:lnTo>
                    <a:pt x="1284" y="724"/>
                  </a:lnTo>
                  <a:lnTo>
                    <a:pt x="1277" y="729"/>
                  </a:lnTo>
                  <a:lnTo>
                    <a:pt x="1269" y="735"/>
                  </a:lnTo>
                  <a:lnTo>
                    <a:pt x="1261" y="741"/>
                  </a:lnTo>
                  <a:lnTo>
                    <a:pt x="1253" y="745"/>
                  </a:lnTo>
                  <a:lnTo>
                    <a:pt x="1244" y="750"/>
                  </a:lnTo>
                  <a:lnTo>
                    <a:pt x="1235" y="753"/>
                  </a:lnTo>
                  <a:lnTo>
                    <a:pt x="1216" y="760"/>
                  </a:lnTo>
                  <a:lnTo>
                    <a:pt x="1196" y="765"/>
                  </a:lnTo>
                  <a:lnTo>
                    <a:pt x="1175" y="767"/>
                  </a:lnTo>
                  <a:lnTo>
                    <a:pt x="1152" y="768"/>
                  </a:lnTo>
                  <a:lnTo>
                    <a:pt x="1138" y="768"/>
                  </a:lnTo>
                  <a:lnTo>
                    <a:pt x="1124" y="767"/>
                  </a:lnTo>
                  <a:lnTo>
                    <a:pt x="1111" y="765"/>
                  </a:lnTo>
                  <a:lnTo>
                    <a:pt x="1098" y="762"/>
                  </a:lnTo>
                  <a:lnTo>
                    <a:pt x="1085" y="758"/>
                  </a:lnTo>
                  <a:lnTo>
                    <a:pt x="1073" y="753"/>
                  </a:lnTo>
                  <a:lnTo>
                    <a:pt x="1061" y="748"/>
                  </a:lnTo>
                  <a:lnTo>
                    <a:pt x="1051" y="742"/>
                  </a:lnTo>
                  <a:lnTo>
                    <a:pt x="1039" y="735"/>
                  </a:lnTo>
                  <a:lnTo>
                    <a:pt x="1029" y="728"/>
                  </a:lnTo>
                  <a:lnTo>
                    <a:pt x="1019" y="720"/>
                  </a:lnTo>
                  <a:lnTo>
                    <a:pt x="1011" y="710"/>
                  </a:lnTo>
                  <a:lnTo>
                    <a:pt x="1001" y="700"/>
                  </a:lnTo>
                  <a:lnTo>
                    <a:pt x="994" y="689"/>
                  </a:lnTo>
                  <a:lnTo>
                    <a:pt x="987" y="677"/>
                  </a:lnTo>
                  <a:lnTo>
                    <a:pt x="980" y="666"/>
                  </a:lnTo>
                  <a:lnTo>
                    <a:pt x="974" y="652"/>
                  </a:lnTo>
                  <a:lnTo>
                    <a:pt x="969" y="640"/>
                  </a:lnTo>
                  <a:lnTo>
                    <a:pt x="964" y="625"/>
                  </a:lnTo>
                  <a:lnTo>
                    <a:pt x="960" y="610"/>
                  </a:lnTo>
                  <a:lnTo>
                    <a:pt x="958" y="594"/>
                  </a:lnTo>
                  <a:lnTo>
                    <a:pt x="956" y="579"/>
                  </a:lnTo>
                  <a:lnTo>
                    <a:pt x="954" y="562"/>
                  </a:lnTo>
                  <a:lnTo>
                    <a:pt x="954" y="544"/>
                  </a:lnTo>
                  <a:lnTo>
                    <a:pt x="955" y="518"/>
                  </a:lnTo>
                  <a:lnTo>
                    <a:pt x="957" y="493"/>
                  </a:lnTo>
                  <a:lnTo>
                    <a:pt x="961" y="470"/>
                  </a:lnTo>
                  <a:lnTo>
                    <a:pt x="968" y="449"/>
                  </a:lnTo>
                  <a:lnTo>
                    <a:pt x="971" y="439"/>
                  </a:lnTo>
                  <a:lnTo>
                    <a:pt x="975" y="429"/>
                  </a:lnTo>
                  <a:lnTo>
                    <a:pt x="979" y="420"/>
                  </a:lnTo>
                  <a:lnTo>
                    <a:pt x="984" y="410"/>
                  </a:lnTo>
                  <a:lnTo>
                    <a:pt x="990" y="402"/>
                  </a:lnTo>
                  <a:lnTo>
                    <a:pt x="995" y="393"/>
                  </a:lnTo>
                  <a:lnTo>
                    <a:pt x="1001" y="386"/>
                  </a:lnTo>
                  <a:lnTo>
                    <a:pt x="1008" y="379"/>
                  </a:lnTo>
                  <a:lnTo>
                    <a:pt x="1015" y="371"/>
                  </a:lnTo>
                  <a:lnTo>
                    <a:pt x="1022" y="365"/>
                  </a:lnTo>
                  <a:lnTo>
                    <a:pt x="1030" y="359"/>
                  </a:lnTo>
                  <a:lnTo>
                    <a:pt x="1037" y="353"/>
                  </a:lnTo>
                  <a:lnTo>
                    <a:pt x="1045" y="348"/>
                  </a:lnTo>
                  <a:lnTo>
                    <a:pt x="1054" y="343"/>
                  </a:lnTo>
                  <a:lnTo>
                    <a:pt x="1062" y="339"/>
                  </a:lnTo>
                  <a:lnTo>
                    <a:pt x="1072" y="336"/>
                  </a:lnTo>
                  <a:lnTo>
                    <a:pt x="1091" y="329"/>
                  </a:lnTo>
                  <a:lnTo>
                    <a:pt x="1111" y="324"/>
                  </a:lnTo>
                  <a:lnTo>
                    <a:pt x="1132" y="322"/>
                  </a:lnTo>
                  <a:lnTo>
                    <a:pt x="1155" y="321"/>
                  </a:lnTo>
                  <a:lnTo>
                    <a:pt x="1168" y="321"/>
                  </a:lnTo>
                  <a:lnTo>
                    <a:pt x="1183" y="322"/>
                  </a:lnTo>
                  <a:lnTo>
                    <a:pt x="1197" y="324"/>
                  </a:lnTo>
                  <a:lnTo>
                    <a:pt x="1209" y="327"/>
                  </a:lnTo>
                  <a:lnTo>
                    <a:pt x="1222" y="331"/>
                  </a:lnTo>
                  <a:lnTo>
                    <a:pt x="1235" y="336"/>
                  </a:lnTo>
                  <a:lnTo>
                    <a:pt x="1246" y="341"/>
                  </a:lnTo>
                  <a:lnTo>
                    <a:pt x="1258" y="347"/>
                  </a:lnTo>
                  <a:lnTo>
                    <a:pt x="1268" y="353"/>
                  </a:lnTo>
                  <a:lnTo>
                    <a:pt x="1279" y="362"/>
                  </a:lnTo>
                  <a:lnTo>
                    <a:pt x="1288" y="369"/>
                  </a:lnTo>
                  <a:lnTo>
                    <a:pt x="1298" y="379"/>
                  </a:lnTo>
                  <a:lnTo>
                    <a:pt x="1306" y="388"/>
                  </a:lnTo>
                  <a:lnTo>
                    <a:pt x="1314" y="400"/>
                  </a:lnTo>
                  <a:lnTo>
                    <a:pt x="1321" y="410"/>
                  </a:lnTo>
                  <a:lnTo>
                    <a:pt x="1328" y="423"/>
                  </a:lnTo>
                  <a:lnTo>
                    <a:pt x="1334" y="435"/>
                  </a:lnTo>
                  <a:lnTo>
                    <a:pt x="1339" y="448"/>
                  </a:lnTo>
                  <a:lnTo>
                    <a:pt x="1343" y="463"/>
                  </a:lnTo>
                  <a:lnTo>
                    <a:pt x="1347" y="478"/>
                  </a:lnTo>
                  <a:lnTo>
                    <a:pt x="1349" y="493"/>
                  </a:lnTo>
                  <a:lnTo>
                    <a:pt x="1351" y="509"/>
                  </a:lnTo>
                  <a:lnTo>
                    <a:pt x="1352" y="526"/>
                  </a:lnTo>
                  <a:lnTo>
                    <a:pt x="1354" y="544"/>
                  </a:lnTo>
                  <a:close/>
                  <a:moveTo>
                    <a:pt x="1028" y="544"/>
                  </a:moveTo>
                  <a:lnTo>
                    <a:pt x="1028" y="563"/>
                  </a:lnTo>
                  <a:lnTo>
                    <a:pt x="1029" y="580"/>
                  </a:lnTo>
                  <a:lnTo>
                    <a:pt x="1032" y="596"/>
                  </a:lnTo>
                  <a:lnTo>
                    <a:pt x="1035" y="612"/>
                  </a:lnTo>
                  <a:lnTo>
                    <a:pt x="1039" y="627"/>
                  </a:lnTo>
                  <a:lnTo>
                    <a:pt x="1044" y="641"/>
                  </a:lnTo>
                  <a:lnTo>
                    <a:pt x="1051" y="653"/>
                  </a:lnTo>
                  <a:lnTo>
                    <a:pt x="1057" y="665"/>
                  </a:lnTo>
                  <a:lnTo>
                    <a:pt x="1065" y="675"/>
                  </a:lnTo>
                  <a:lnTo>
                    <a:pt x="1075" y="685"/>
                  </a:lnTo>
                  <a:lnTo>
                    <a:pt x="1085" y="692"/>
                  </a:lnTo>
                  <a:lnTo>
                    <a:pt x="1097" y="698"/>
                  </a:lnTo>
                  <a:lnTo>
                    <a:pt x="1110" y="703"/>
                  </a:lnTo>
                  <a:lnTo>
                    <a:pt x="1123" y="707"/>
                  </a:lnTo>
                  <a:lnTo>
                    <a:pt x="1138" y="709"/>
                  </a:lnTo>
                  <a:lnTo>
                    <a:pt x="1154" y="709"/>
                  </a:lnTo>
                  <a:lnTo>
                    <a:pt x="1170" y="709"/>
                  </a:lnTo>
                  <a:lnTo>
                    <a:pt x="1184" y="707"/>
                  </a:lnTo>
                  <a:lnTo>
                    <a:pt x="1198" y="703"/>
                  </a:lnTo>
                  <a:lnTo>
                    <a:pt x="1211" y="698"/>
                  </a:lnTo>
                  <a:lnTo>
                    <a:pt x="1221" y="692"/>
                  </a:lnTo>
                  <a:lnTo>
                    <a:pt x="1232" y="685"/>
                  </a:lnTo>
                  <a:lnTo>
                    <a:pt x="1241" y="675"/>
                  </a:lnTo>
                  <a:lnTo>
                    <a:pt x="1249" y="665"/>
                  </a:lnTo>
                  <a:lnTo>
                    <a:pt x="1257" y="653"/>
                  </a:lnTo>
                  <a:lnTo>
                    <a:pt x="1263" y="641"/>
                  </a:lnTo>
                  <a:lnTo>
                    <a:pt x="1268" y="627"/>
                  </a:lnTo>
                  <a:lnTo>
                    <a:pt x="1273" y="612"/>
                  </a:lnTo>
                  <a:lnTo>
                    <a:pt x="1276" y="596"/>
                  </a:lnTo>
                  <a:lnTo>
                    <a:pt x="1278" y="580"/>
                  </a:lnTo>
                  <a:lnTo>
                    <a:pt x="1280" y="563"/>
                  </a:lnTo>
                  <a:lnTo>
                    <a:pt x="1280" y="544"/>
                  </a:lnTo>
                  <a:lnTo>
                    <a:pt x="1280" y="525"/>
                  </a:lnTo>
                  <a:lnTo>
                    <a:pt x="1278" y="507"/>
                  </a:lnTo>
                  <a:lnTo>
                    <a:pt x="1276" y="491"/>
                  </a:lnTo>
                  <a:lnTo>
                    <a:pt x="1273" y="475"/>
                  </a:lnTo>
                  <a:lnTo>
                    <a:pt x="1268" y="461"/>
                  </a:lnTo>
                  <a:lnTo>
                    <a:pt x="1263" y="447"/>
                  </a:lnTo>
                  <a:lnTo>
                    <a:pt x="1257" y="435"/>
                  </a:lnTo>
                  <a:lnTo>
                    <a:pt x="1249" y="424"/>
                  </a:lnTo>
                  <a:lnTo>
                    <a:pt x="1241" y="413"/>
                  </a:lnTo>
                  <a:lnTo>
                    <a:pt x="1232" y="405"/>
                  </a:lnTo>
                  <a:lnTo>
                    <a:pt x="1221" y="398"/>
                  </a:lnTo>
                  <a:lnTo>
                    <a:pt x="1209" y="391"/>
                  </a:lnTo>
                  <a:lnTo>
                    <a:pt x="1197" y="386"/>
                  </a:lnTo>
                  <a:lnTo>
                    <a:pt x="1183" y="383"/>
                  </a:lnTo>
                  <a:lnTo>
                    <a:pt x="1168" y="381"/>
                  </a:lnTo>
                  <a:lnTo>
                    <a:pt x="1153" y="380"/>
                  </a:lnTo>
                  <a:lnTo>
                    <a:pt x="1137" y="381"/>
                  </a:lnTo>
                  <a:lnTo>
                    <a:pt x="1122" y="383"/>
                  </a:lnTo>
                  <a:lnTo>
                    <a:pt x="1109" y="386"/>
                  </a:lnTo>
                  <a:lnTo>
                    <a:pt x="1096" y="391"/>
                  </a:lnTo>
                  <a:lnTo>
                    <a:pt x="1084" y="398"/>
                  </a:lnTo>
                  <a:lnTo>
                    <a:pt x="1074" y="405"/>
                  </a:lnTo>
                  <a:lnTo>
                    <a:pt x="1065" y="413"/>
                  </a:lnTo>
                  <a:lnTo>
                    <a:pt x="1057" y="424"/>
                  </a:lnTo>
                  <a:lnTo>
                    <a:pt x="1050" y="435"/>
                  </a:lnTo>
                  <a:lnTo>
                    <a:pt x="1044" y="447"/>
                  </a:lnTo>
                  <a:lnTo>
                    <a:pt x="1039" y="461"/>
                  </a:lnTo>
                  <a:lnTo>
                    <a:pt x="1035" y="475"/>
                  </a:lnTo>
                  <a:lnTo>
                    <a:pt x="1032" y="491"/>
                  </a:lnTo>
                  <a:lnTo>
                    <a:pt x="1029" y="507"/>
                  </a:lnTo>
                  <a:lnTo>
                    <a:pt x="1028" y="525"/>
                  </a:lnTo>
                  <a:lnTo>
                    <a:pt x="1028" y="544"/>
                  </a:lnTo>
                  <a:close/>
                  <a:moveTo>
                    <a:pt x="1617" y="321"/>
                  </a:moveTo>
                  <a:lnTo>
                    <a:pt x="1628" y="321"/>
                  </a:lnTo>
                  <a:lnTo>
                    <a:pt x="1638" y="322"/>
                  </a:lnTo>
                  <a:lnTo>
                    <a:pt x="1649" y="323"/>
                  </a:lnTo>
                  <a:lnTo>
                    <a:pt x="1658" y="325"/>
                  </a:lnTo>
                  <a:lnTo>
                    <a:pt x="1668" y="327"/>
                  </a:lnTo>
                  <a:lnTo>
                    <a:pt x="1677" y="329"/>
                  </a:lnTo>
                  <a:lnTo>
                    <a:pt x="1686" y="333"/>
                  </a:lnTo>
                  <a:lnTo>
                    <a:pt x="1694" y="337"/>
                  </a:lnTo>
                  <a:lnTo>
                    <a:pt x="1703" y="341"/>
                  </a:lnTo>
                  <a:lnTo>
                    <a:pt x="1711" y="346"/>
                  </a:lnTo>
                  <a:lnTo>
                    <a:pt x="1718" y="351"/>
                  </a:lnTo>
                  <a:lnTo>
                    <a:pt x="1727" y="357"/>
                  </a:lnTo>
                  <a:lnTo>
                    <a:pt x="1733" y="364"/>
                  </a:lnTo>
                  <a:lnTo>
                    <a:pt x="1740" y="370"/>
                  </a:lnTo>
                  <a:lnTo>
                    <a:pt x="1747" y="378"/>
                  </a:lnTo>
                  <a:lnTo>
                    <a:pt x="1753" y="386"/>
                  </a:lnTo>
                  <a:lnTo>
                    <a:pt x="1757" y="386"/>
                  </a:lnTo>
                  <a:lnTo>
                    <a:pt x="1767" y="329"/>
                  </a:lnTo>
                  <a:lnTo>
                    <a:pt x="1822" y="329"/>
                  </a:lnTo>
                  <a:lnTo>
                    <a:pt x="1822" y="768"/>
                  </a:lnTo>
                  <a:lnTo>
                    <a:pt x="1822" y="790"/>
                  </a:lnTo>
                  <a:lnTo>
                    <a:pt x="1820" y="811"/>
                  </a:lnTo>
                  <a:lnTo>
                    <a:pt x="1816" y="830"/>
                  </a:lnTo>
                  <a:lnTo>
                    <a:pt x="1811" y="849"/>
                  </a:lnTo>
                  <a:lnTo>
                    <a:pt x="1805" y="865"/>
                  </a:lnTo>
                  <a:lnTo>
                    <a:pt x="1796" y="880"/>
                  </a:lnTo>
                  <a:lnTo>
                    <a:pt x="1787" y="894"/>
                  </a:lnTo>
                  <a:lnTo>
                    <a:pt x="1776" y="907"/>
                  </a:lnTo>
                  <a:lnTo>
                    <a:pt x="1770" y="912"/>
                  </a:lnTo>
                  <a:lnTo>
                    <a:pt x="1764" y="917"/>
                  </a:lnTo>
                  <a:lnTo>
                    <a:pt x="1756" y="923"/>
                  </a:lnTo>
                  <a:lnTo>
                    <a:pt x="1749" y="927"/>
                  </a:lnTo>
                  <a:lnTo>
                    <a:pt x="1733" y="935"/>
                  </a:lnTo>
                  <a:lnTo>
                    <a:pt x="1716" y="942"/>
                  </a:lnTo>
                  <a:lnTo>
                    <a:pt x="1696" y="947"/>
                  </a:lnTo>
                  <a:lnTo>
                    <a:pt x="1676" y="951"/>
                  </a:lnTo>
                  <a:lnTo>
                    <a:pt x="1654" y="953"/>
                  </a:lnTo>
                  <a:lnTo>
                    <a:pt x="1630" y="953"/>
                  </a:lnTo>
                  <a:lnTo>
                    <a:pt x="1607" y="953"/>
                  </a:lnTo>
                  <a:lnTo>
                    <a:pt x="1585" y="952"/>
                  </a:lnTo>
                  <a:lnTo>
                    <a:pt x="1564" y="950"/>
                  </a:lnTo>
                  <a:lnTo>
                    <a:pt x="1544" y="947"/>
                  </a:lnTo>
                  <a:lnTo>
                    <a:pt x="1525" y="943"/>
                  </a:lnTo>
                  <a:lnTo>
                    <a:pt x="1507" y="938"/>
                  </a:lnTo>
                  <a:lnTo>
                    <a:pt x="1490" y="932"/>
                  </a:lnTo>
                  <a:lnTo>
                    <a:pt x="1474" y="926"/>
                  </a:lnTo>
                  <a:lnTo>
                    <a:pt x="1474" y="861"/>
                  </a:lnTo>
                  <a:lnTo>
                    <a:pt x="1491" y="869"/>
                  </a:lnTo>
                  <a:lnTo>
                    <a:pt x="1508" y="875"/>
                  </a:lnTo>
                  <a:lnTo>
                    <a:pt x="1527" y="882"/>
                  </a:lnTo>
                  <a:lnTo>
                    <a:pt x="1546" y="886"/>
                  </a:lnTo>
                  <a:lnTo>
                    <a:pt x="1567" y="890"/>
                  </a:lnTo>
                  <a:lnTo>
                    <a:pt x="1588" y="892"/>
                  </a:lnTo>
                  <a:lnTo>
                    <a:pt x="1610" y="894"/>
                  </a:lnTo>
                  <a:lnTo>
                    <a:pt x="1634" y="894"/>
                  </a:lnTo>
                  <a:lnTo>
                    <a:pt x="1648" y="894"/>
                  </a:lnTo>
                  <a:lnTo>
                    <a:pt x="1661" y="893"/>
                  </a:lnTo>
                  <a:lnTo>
                    <a:pt x="1672" y="890"/>
                  </a:lnTo>
                  <a:lnTo>
                    <a:pt x="1684" y="887"/>
                  </a:lnTo>
                  <a:lnTo>
                    <a:pt x="1694" y="882"/>
                  </a:lnTo>
                  <a:lnTo>
                    <a:pt x="1704" y="876"/>
                  </a:lnTo>
                  <a:lnTo>
                    <a:pt x="1713" y="870"/>
                  </a:lnTo>
                  <a:lnTo>
                    <a:pt x="1722" y="862"/>
                  </a:lnTo>
                  <a:lnTo>
                    <a:pt x="1729" y="853"/>
                  </a:lnTo>
                  <a:lnTo>
                    <a:pt x="1735" y="845"/>
                  </a:lnTo>
                  <a:lnTo>
                    <a:pt x="1740" y="834"/>
                  </a:lnTo>
                  <a:lnTo>
                    <a:pt x="1745" y="824"/>
                  </a:lnTo>
                  <a:lnTo>
                    <a:pt x="1749" y="812"/>
                  </a:lnTo>
                  <a:lnTo>
                    <a:pt x="1751" y="799"/>
                  </a:lnTo>
                  <a:lnTo>
                    <a:pt x="1752" y="787"/>
                  </a:lnTo>
                  <a:lnTo>
                    <a:pt x="1753" y="773"/>
                  </a:lnTo>
                  <a:lnTo>
                    <a:pt x="1753" y="756"/>
                  </a:lnTo>
                  <a:lnTo>
                    <a:pt x="1753" y="745"/>
                  </a:lnTo>
                  <a:lnTo>
                    <a:pt x="1754" y="728"/>
                  </a:lnTo>
                  <a:lnTo>
                    <a:pt x="1754" y="713"/>
                  </a:lnTo>
                  <a:lnTo>
                    <a:pt x="1755" y="703"/>
                  </a:lnTo>
                  <a:lnTo>
                    <a:pt x="1752" y="703"/>
                  </a:lnTo>
                  <a:lnTo>
                    <a:pt x="1747" y="711"/>
                  </a:lnTo>
                  <a:lnTo>
                    <a:pt x="1740" y="718"/>
                  </a:lnTo>
                  <a:lnTo>
                    <a:pt x="1734" y="725"/>
                  </a:lnTo>
                  <a:lnTo>
                    <a:pt x="1728" y="731"/>
                  </a:lnTo>
                  <a:lnTo>
                    <a:pt x="1720" y="737"/>
                  </a:lnTo>
                  <a:lnTo>
                    <a:pt x="1713" y="743"/>
                  </a:lnTo>
                  <a:lnTo>
                    <a:pt x="1706" y="748"/>
                  </a:lnTo>
                  <a:lnTo>
                    <a:pt x="1697" y="752"/>
                  </a:lnTo>
                  <a:lnTo>
                    <a:pt x="1689" y="755"/>
                  </a:lnTo>
                  <a:lnTo>
                    <a:pt x="1679" y="760"/>
                  </a:lnTo>
                  <a:lnTo>
                    <a:pt x="1670" y="762"/>
                  </a:lnTo>
                  <a:lnTo>
                    <a:pt x="1661" y="764"/>
                  </a:lnTo>
                  <a:lnTo>
                    <a:pt x="1651" y="766"/>
                  </a:lnTo>
                  <a:lnTo>
                    <a:pt x="1641" y="767"/>
                  </a:lnTo>
                  <a:lnTo>
                    <a:pt x="1630" y="768"/>
                  </a:lnTo>
                  <a:lnTo>
                    <a:pt x="1618" y="768"/>
                  </a:lnTo>
                  <a:lnTo>
                    <a:pt x="1599" y="767"/>
                  </a:lnTo>
                  <a:lnTo>
                    <a:pt x="1580" y="765"/>
                  </a:lnTo>
                  <a:lnTo>
                    <a:pt x="1561" y="760"/>
                  </a:lnTo>
                  <a:lnTo>
                    <a:pt x="1544" y="753"/>
                  </a:lnTo>
                  <a:lnTo>
                    <a:pt x="1536" y="750"/>
                  </a:lnTo>
                  <a:lnTo>
                    <a:pt x="1528" y="745"/>
                  </a:lnTo>
                  <a:lnTo>
                    <a:pt x="1521" y="741"/>
                  </a:lnTo>
                  <a:lnTo>
                    <a:pt x="1513" y="735"/>
                  </a:lnTo>
                  <a:lnTo>
                    <a:pt x="1507" y="729"/>
                  </a:lnTo>
                  <a:lnTo>
                    <a:pt x="1501" y="724"/>
                  </a:lnTo>
                  <a:lnTo>
                    <a:pt x="1494" y="716"/>
                  </a:lnTo>
                  <a:lnTo>
                    <a:pt x="1488" y="709"/>
                  </a:lnTo>
                  <a:lnTo>
                    <a:pt x="1477" y="694"/>
                  </a:lnTo>
                  <a:lnTo>
                    <a:pt x="1467" y="677"/>
                  </a:lnTo>
                  <a:lnTo>
                    <a:pt x="1459" y="659"/>
                  </a:lnTo>
                  <a:lnTo>
                    <a:pt x="1452" y="639"/>
                  </a:lnTo>
                  <a:lnTo>
                    <a:pt x="1447" y="617"/>
                  </a:lnTo>
                  <a:lnTo>
                    <a:pt x="1444" y="595"/>
                  </a:lnTo>
                  <a:lnTo>
                    <a:pt x="1442" y="571"/>
                  </a:lnTo>
                  <a:lnTo>
                    <a:pt x="1441" y="545"/>
                  </a:lnTo>
                  <a:lnTo>
                    <a:pt x="1442" y="520"/>
                  </a:lnTo>
                  <a:lnTo>
                    <a:pt x="1444" y="497"/>
                  </a:lnTo>
                  <a:lnTo>
                    <a:pt x="1447" y="474"/>
                  </a:lnTo>
                  <a:lnTo>
                    <a:pt x="1452" y="452"/>
                  </a:lnTo>
                  <a:lnTo>
                    <a:pt x="1459" y="433"/>
                  </a:lnTo>
                  <a:lnTo>
                    <a:pt x="1467" y="414"/>
                  </a:lnTo>
                  <a:lnTo>
                    <a:pt x="1477" y="398"/>
                  </a:lnTo>
                  <a:lnTo>
                    <a:pt x="1488" y="382"/>
                  </a:lnTo>
                  <a:lnTo>
                    <a:pt x="1494" y="374"/>
                  </a:lnTo>
                  <a:lnTo>
                    <a:pt x="1501" y="367"/>
                  </a:lnTo>
                  <a:lnTo>
                    <a:pt x="1507" y="361"/>
                  </a:lnTo>
                  <a:lnTo>
                    <a:pt x="1513" y="354"/>
                  </a:lnTo>
                  <a:lnTo>
                    <a:pt x="1521" y="349"/>
                  </a:lnTo>
                  <a:lnTo>
                    <a:pt x="1528" y="344"/>
                  </a:lnTo>
                  <a:lnTo>
                    <a:pt x="1535" y="340"/>
                  </a:lnTo>
                  <a:lnTo>
                    <a:pt x="1544" y="336"/>
                  </a:lnTo>
                  <a:lnTo>
                    <a:pt x="1552" y="332"/>
                  </a:lnTo>
                  <a:lnTo>
                    <a:pt x="1561" y="329"/>
                  </a:lnTo>
                  <a:lnTo>
                    <a:pt x="1569" y="327"/>
                  </a:lnTo>
                  <a:lnTo>
                    <a:pt x="1579" y="324"/>
                  </a:lnTo>
                  <a:lnTo>
                    <a:pt x="1597" y="322"/>
                  </a:lnTo>
                  <a:lnTo>
                    <a:pt x="1617" y="321"/>
                  </a:lnTo>
                  <a:close/>
                  <a:moveTo>
                    <a:pt x="1628" y="380"/>
                  </a:moveTo>
                  <a:lnTo>
                    <a:pt x="1614" y="381"/>
                  </a:lnTo>
                  <a:lnTo>
                    <a:pt x="1602" y="383"/>
                  </a:lnTo>
                  <a:lnTo>
                    <a:pt x="1590" y="386"/>
                  </a:lnTo>
                  <a:lnTo>
                    <a:pt x="1580" y="391"/>
                  </a:lnTo>
                  <a:lnTo>
                    <a:pt x="1569" y="397"/>
                  </a:lnTo>
                  <a:lnTo>
                    <a:pt x="1561" y="405"/>
                  </a:lnTo>
                  <a:lnTo>
                    <a:pt x="1551" y="413"/>
                  </a:lnTo>
                  <a:lnTo>
                    <a:pt x="1544" y="423"/>
                  </a:lnTo>
                  <a:lnTo>
                    <a:pt x="1536" y="434"/>
                  </a:lnTo>
                  <a:lnTo>
                    <a:pt x="1531" y="447"/>
                  </a:lnTo>
                  <a:lnTo>
                    <a:pt x="1526" y="461"/>
                  </a:lnTo>
                  <a:lnTo>
                    <a:pt x="1522" y="475"/>
                  </a:lnTo>
                  <a:lnTo>
                    <a:pt x="1519" y="491"/>
                  </a:lnTo>
                  <a:lnTo>
                    <a:pt x="1515" y="508"/>
                  </a:lnTo>
                  <a:lnTo>
                    <a:pt x="1514" y="527"/>
                  </a:lnTo>
                  <a:lnTo>
                    <a:pt x="1514" y="546"/>
                  </a:lnTo>
                  <a:lnTo>
                    <a:pt x="1514" y="565"/>
                  </a:lnTo>
                  <a:lnTo>
                    <a:pt x="1515" y="584"/>
                  </a:lnTo>
                  <a:lnTo>
                    <a:pt x="1519" y="601"/>
                  </a:lnTo>
                  <a:lnTo>
                    <a:pt x="1522" y="616"/>
                  </a:lnTo>
                  <a:lnTo>
                    <a:pt x="1526" y="631"/>
                  </a:lnTo>
                  <a:lnTo>
                    <a:pt x="1530" y="645"/>
                  </a:lnTo>
                  <a:lnTo>
                    <a:pt x="1536" y="656"/>
                  </a:lnTo>
                  <a:lnTo>
                    <a:pt x="1544" y="668"/>
                  </a:lnTo>
                  <a:lnTo>
                    <a:pt x="1551" y="677"/>
                  </a:lnTo>
                  <a:lnTo>
                    <a:pt x="1560" y="687"/>
                  </a:lnTo>
                  <a:lnTo>
                    <a:pt x="1569" y="694"/>
                  </a:lnTo>
                  <a:lnTo>
                    <a:pt x="1580" y="700"/>
                  </a:lnTo>
                  <a:lnTo>
                    <a:pt x="1591" y="705"/>
                  </a:lnTo>
                  <a:lnTo>
                    <a:pt x="1603" y="708"/>
                  </a:lnTo>
                  <a:lnTo>
                    <a:pt x="1615" y="710"/>
                  </a:lnTo>
                  <a:lnTo>
                    <a:pt x="1629" y="710"/>
                  </a:lnTo>
                  <a:lnTo>
                    <a:pt x="1645" y="710"/>
                  </a:lnTo>
                  <a:lnTo>
                    <a:pt x="1660" y="708"/>
                  </a:lnTo>
                  <a:lnTo>
                    <a:pt x="1673" y="706"/>
                  </a:lnTo>
                  <a:lnTo>
                    <a:pt x="1686" y="702"/>
                  </a:lnTo>
                  <a:lnTo>
                    <a:pt x="1696" y="696"/>
                  </a:lnTo>
                  <a:lnTo>
                    <a:pt x="1707" y="690"/>
                  </a:lnTo>
                  <a:lnTo>
                    <a:pt x="1716" y="684"/>
                  </a:lnTo>
                  <a:lnTo>
                    <a:pt x="1724" y="675"/>
                  </a:lnTo>
                  <a:lnTo>
                    <a:pt x="1731" y="666"/>
                  </a:lnTo>
                  <a:lnTo>
                    <a:pt x="1737" y="655"/>
                  </a:lnTo>
                  <a:lnTo>
                    <a:pt x="1743" y="643"/>
                  </a:lnTo>
                  <a:lnTo>
                    <a:pt x="1747" y="629"/>
                  </a:lnTo>
                  <a:lnTo>
                    <a:pt x="1750" y="614"/>
                  </a:lnTo>
                  <a:lnTo>
                    <a:pt x="1752" y="599"/>
                  </a:lnTo>
                  <a:lnTo>
                    <a:pt x="1753" y="581"/>
                  </a:lnTo>
                  <a:lnTo>
                    <a:pt x="1754" y="562"/>
                  </a:lnTo>
                  <a:lnTo>
                    <a:pt x="1754" y="545"/>
                  </a:lnTo>
                  <a:lnTo>
                    <a:pt x="1753" y="524"/>
                  </a:lnTo>
                  <a:lnTo>
                    <a:pt x="1752" y="504"/>
                  </a:lnTo>
                  <a:lnTo>
                    <a:pt x="1750" y="486"/>
                  </a:lnTo>
                  <a:lnTo>
                    <a:pt x="1746" y="469"/>
                  </a:lnTo>
                  <a:lnTo>
                    <a:pt x="1742" y="454"/>
                  </a:lnTo>
                  <a:lnTo>
                    <a:pt x="1736" y="441"/>
                  </a:lnTo>
                  <a:lnTo>
                    <a:pt x="1730" y="429"/>
                  </a:lnTo>
                  <a:lnTo>
                    <a:pt x="1724" y="419"/>
                  </a:lnTo>
                  <a:lnTo>
                    <a:pt x="1715" y="409"/>
                  </a:lnTo>
                  <a:lnTo>
                    <a:pt x="1706" y="402"/>
                  </a:lnTo>
                  <a:lnTo>
                    <a:pt x="1695" y="396"/>
                  </a:lnTo>
                  <a:lnTo>
                    <a:pt x="1684" y="390"/>
                  </a:lnTo>
                  <a:lnTo>
                    <a:pt x="1671" y="386"/>
                  </a:lnTo>
                  <a:lnTo>
                    <a:pt x="1657" y="383"/>
                  </a:lnTo>
                  <a:lnTo>
                    <a:pt x="1644" y="381"/>
                  </a:lnTo>
                  <a:lnTo>
                    <a:pt x="1628" y="380"/>
                  </a:lnTo>
                  <a:close/>
                  <a:moveTo>
                    <a:pt x="1996" y="167"/>
                  </a:moveTo>
                  <a:lnTo>
                    <a:pt x="2003" y="167"/>
                  </a:lnTo>
                  <a:lnTo>
                    <a:pt x="2011" y="169"/>
                  </a:lnTo>
                  <a:lnTo>
                    <a:pt x="2018" y="174"/>
                  </a:lnTo>
                  <a:lnTo>
                    <a:pt x="2024" y="178"/>
                  </a:lnTo>
                  <a:lnTo>
                    <a:pt x="2028" y="181"/>
                  </a:lnTo>
                  <a:lnTo>
                    <a:pt x="2030" y="184"/>
                  </a:lnTo>
                  <a:lnTo>
                    <a:pt x="2032" y="187"/>
                  </a:lnTo>
                  <a:lnTo>
                    <a:pt x="2034" y="191"/>
                  </a:lnTo>
                  <a:lnTo>
                    <a:pt x="2036" y="201"/>
                  </a:lnTo>
                  <a:lnTo>
                    <a:pt x="2037" y="212"/>
                  </a:lnTo>
                  <a:lnTo>
                    <a:pt x="2036" y="223"/>
                  </a:lnTo>
                  <a:lnTo>
                    <a:pt x="2034" y="231"/>
                  </a:lnTo>
                  <a:lnTo>
                    <a:pt x="2030" y="240"/>
                  </a:lnTo>
                  <a:lnTo>
                    <a:pt x="2024" y="246"/>
                  </a:lnTo>
                  <a:lnTo>
                    <a:pt x="2018" y="250"/>
                  </a:lnTo>
                  <a:lnTo>
                    <a:pt x="2011" y="255"/>
                  </a:lnTo>
                  <a:lnTo>
                    <a:pt x="2003" y="257"/>
                  </a:lnTo>
                  <a:lnTo>
                    <a:pt x="1996" y="257"/>
                  </a:lnTo>
                  <a:lnTo>
                    <a:pt x="1988" y="257"/>
                  </a:lnTo>
                  <a:lnTo>
                    <a:pt x="1980" y="255"/>
                  </a:lnTo>
                  <a:lnTo>
                    <a:pt x="1973" y="250"/>
                  </a:lnTo>
                  <a:lnTo>
                    <a:pt x="1967" y="246"/>
                  </a:lnTo>
                  <a:lnTo>
                    <a:pt x="1961" y="240"/>
                  </a:lnTo>
                  <a:lnTo>
                    <a:pt x="1957" y="231"/>
                  </a:lnTo>
                  <a:lnTo>
                    <a:pt x="1955" y="223"/>
                  </a:lnTo>
                  <a:lnTo>
                    <a:pt x="1954" y="212"/>
                  </a:lnTo>
                  <a:lnTo>
                    <a:pt x="1955" y="201"/>
                  </a:lnTo>
                  <a:lnTo>
                    <a:pt x="1957" y="191"/>
                  </a:lnTo>
                  <a:lnTo>
                    <a:pt x="1959" y="187"/>
                  </a:lnTo>
                  <a:lnTo>
                    <a:pt x="1961" y="184"/>
                  </a:lnTo>
                  <a:lnTo>
                    <a:pt x="1963" y="181"/>
                  </a:lnTo>
                  <a:lnTo>
                    <a:pt x="1967" y="178"/>
                  </a:lnTo>
                  <a:lnTo>
                    <a:pt x="1973" y="174"/>
                  </a:lnTo>
                  <a:lnTo>
                    <a:pt x="1980" y="169"/>
                  </a:lnTo>
                  <a:lnTo>
                    <a:pt x="1988" y="167"/>
                  </a:lnTo>
                  <a:lnTo>
                    <a:pt x="1996" y="167"/>
                  </a:lnTo>
                  <a:close/>
                  <a:moveTo>
                    <a:pt x="2031" y="329"/>
                  </a:moveTo>
                  <a:lnTo>
                    <a:pt x="2031" y="761"/>
                  </a:lnTo>
                  <a:lnTo>
                    <a:pt x="1960" y="761"/>
                  </a:lnTo>
                  <a:lnTo>
                    <a:pt x="1960" y="329"/>
                  </a:lnTo>
                  <a:lnTo>
                    <a:pt x="2031" y="329"/>
                  </a:lnTo>
                  <a:close/>
                  <a:moveTo>
                    <a:pt x="2340" y="768"/>
                  </a:moveTo>
                  <a:lnTo>
                    <a:pt x="2326" y="768"/>
                  </a:lnTo>
                  <a:lnTo>
                    <a:pt x="2312" y="767"/>
                  </a:lnTo>
                  <a:lnTo>
                    <a:pt x="2299" y="765"/>
                  </a:lnTo>
                  <a:lnTo>
                    <a:pt x="2286" y="763"/>
                  </a:lnTo>
                  <a:lnTo>
                    <a:pt x="2274" y="760"/>
                  </a:lnTo>
                  <a:lnTo>
                    <a:pt x="2262" y="755"/>
                  </a:lnTo>
                  <a:lnTo>
                    <a:pt x="2250" y="750"/>
                  </a:lnTo>
                  <a:lnTo>
                    <a:pt x="2239" y="745"/>
                  </a:lnTo>
                  <a:lnTo>
                    <a:pt x="2227" y="738"/>
                  </a:lnTo>
                  <a:lnTo>
                    <a:pt x="2218" y="731"/>
                  </a:lnTo>
                  <a:lnTo>
                    <a:pt x="2207" y="724"/>
                  </a:lnTo>
                  <a:lnTo>
                    <a:pt x="2199" y="715"/>
                  </a:lnTo>
                  <a:lnTo>
                    <a:pt x="2191" y="706"/>
                  </a:lnTo>
                  <a:lnTo>
                    <a:pt x="2182" y="695"/>
                  </a:lnTo>
                  <a:lnTo>
                    <a:pt x="2175" y="685"/>
                  </a:lnTo>
                  <a:lnTo>
                    <a:pt x="2168" y="672"/>
                  </a:lnTo>
                  <a:lnTo>
                    <a:pt x="2162" y="660"/>
                  </a:lnTo>
                  <a:lnTo>
                    <a:pt x="2158" y="646"/>
                  </a:lnTo>
                  <a:lnTo>
                    <a:pt x="2153" y="632"/>
                  </a:lnTo>
                  <a:lnTo>
                    <a:pt x="2150" y="616"/>
                  </a:lnTo>
                  <a:lnTo>
                    <a:pt x="2146" y="601"/>
                  </a:lnTo>
                  <a:lnTo>
                    <a:pt x="2145" y="584"/>
                  </a:lnTo>
                  <a:lnTo>
                    <a:pt x="2143" y="566"/>
                  </a:lnTo>
                  <a:lnTo>
                    <a:pt x="2143" y="547"/>
                  </a:lnTo>
                  <a:lnTo>
                    <a:pt x="2143" y="527"/>
                  </a:lnTo>
                  <a:lnTo>
                    <a:pt x="2145" y="509"/>
                  </a:lnTo>
                  <a:lnTo>
                    <a:pt x="2147" y="491"/>
                  </a:lnTo>
                  <a:lnTo>
                    <a:pt x="2150" y="474"/>
                  </a:lnTo>
                  <a:lnTo>
                    <a:pt x="2154" y="459"/>
                  </a:lnTo>
                  <a:lnTo>
                    <a:pt x="2158" y="444"/>
                  </a:lnTo>
                  <a:lnTo>
                    <a:pt x="2163" y="430"/>
                  </a:lnTo>
                  <a:lnTo>
                    <a:pt x="2169" y="418"/>
                  </a:lnTo>
                  <a:lnTo>
                    <a:pt x="2177" y="405"/>
                  </a:lnTo>
                  <a:lnTo>
                    <a:pt x="2184" y="394"/>
                  </a:lnTo>
                  <a:lnTo>
                    <a:pt x="2193" y="384"/>
                  </a:lnTo>
                  <a:lnTo>
                    <a:pt x="2201" y="374"/>
                  </a:lnTo>
                  <a:lnTo>
                    <a:pt x="2210" y="365"/>
                  </a:lnTo>
                  <a:lnTo>
                    <a:pt x="2220" y="358"/>
                  </a:lnTo>
                  <a:lnTo>
                    <a:pt x="2230" y="350"/>
                  </a:lnTo>
                  <a:lnTo>
                    <a:pt x="2242" y="344"/>
                  </a:lnTo>
                  <a:lnTo>
                    <a:pt x="2254" y="339"/>
                  </a:lnTo>
                  <a:lnTo>
                    <a:pt x="2265" y="333"/>
                  </a:lnTo>
                  <a:lnTo>
                    <a:pt x="2278" y="330"/>
                  </a:lnTo>
                  <a:lnTo>
                    <a:pt x="2290" y="326"/>
                  </a:lnTo>
                  <a:lnTo>
                    <a:pt x="2303" y="324"/>
                  </a:lnTo>
                  <a:lnTo>
                    <a:pt x="2317" y="322"/>
                  </a:lnTo>
                  <a:lnTo>
                    <a:pt x="2331" y="321"/>
                  </a:lnTo>
                  <a:lnTo>
                    <a:pt x="2345" y="321"/>
                  </a:lnTo>
                  <a:lnTo>
                    <a:pt x="2362" y="321"/>
                  </a:lnTo>
                  <a:lnTo>
                    <a:pt x="2378" y="322"/>
                  </a:lnTo>
                  <a:lnTo>
                    <a:pt x="2393" y="325"/>
                  </a:lnTo>
                  <a:lnTo>
                    <a:pt x="2409" y="327"/>
                  </a:lnTo>
                  <a:lnTo>
                    <a:pt x="2423" y="331"/>
                  </a:lnTo>
                  <a:lnTo>
                    <a:pt x="2437" y="336"/>
                  </a:lnTo>
                  <a:lnTo>
                    <a:pt x="2448" y="340"/>
                  </a:lnTo>
                  <a:lnTo>
                    <a:pt x="2459" y="344"/>
                  </a:lnTo>
                  <a:lnTo>
                    <a:pt x="2437" y="403"/>
                  </a:lnTo>
                  <a:lnTo>
                    <a:pt x="2427" y="400"/>
                  </a:lnTo>
                  <a:lnTo>
                    <a:pt x="2416" y="396"/>
                  </a:lnTo>
                  <a:lnTo>
                    <a:pt x="2404" y="392"/>
                  </a:lnTo>
                  <a:lnTo>
                    <a:pt x="2391" y="389"/>
                  </a:lnTo>
                  <a:lnTo>
                    <a:pt x="2379" y="386"/>
                  </a:lnTo>
                  <a:lnTo>
                    <a:pt x="2367" y="384"/>
                  </a:lnTo>
                  <a:lnTo>
                    <a:pt x="2355" y="383"/>
                  </a:lnTo>
                  <a:lnTo>
                    <a:pt x="2344" y="383"/>
                  </a:lnTo>
                  <a:lnTo>
                    <a:pt x="2328" y="383"/>
                  </a:lnTo>
                  <a:lnTo>
                    <a:pt x="2314" y="385"/>
                  </a:lnTo>
                  <a:lnTo>
                    <a:pt x="2300" y="388"/>
                  </a:lnTo>
                  <a:lnTo>
                    <a:pt x="2288" y="392"/>
                  </a:lnTo>
                  <a:lnTo>
                    <a:pt x="2277" y="399"/>
                  </a:lnTo>
                  <a:lnTo>
                    <a:pt x="2266" y="406"/>
                  </a:lnTo>
                  <a:lnTo>
                    <a:pt x="2257" y="414"/>
                  </a:lnTo>
                  <a:lnTo>
                    <a:pt x="2248" y="424"/>
                  </a:lnTo>
                  <a:lnTo>
                    <a:pt x="2241" y="434"/>
                  </a:lnTo>
                  <a:lnTo>
                    <a:pt x="2235" y="446"/>
                  </a:lnTo>
                  <a:lnTo>
                    <a:pt x="2228" y="460"/>
                  </a:lnTo>
                  <a:lnTo>
                    <a:pt x="2224" y="474"/>
                  </a:lnTo>
                  <a:lnTo>
                    <a:pt x="2221" y="490"/>
                  </a:lnTo>
                  <a:lnTo>
                    <a:pt x="2219" y="508"/>
                  </a:lnTo>
                  <a:lnTo>
                    <a:pt x="2217" y="526"/>
                  </a:lnTo>
                  <a:lnTo>
                    <a:pt x="2217" y="546"/>
                  </a:lnTo>
                  <a:lnTo>
                    <a:pt x="2217" y="565"/>
                  </a:lnTo>
                  <a:lnTo>
                    <a:pt x="2219" y="583"/>
                  </a:lnTo>
                  <a:lnTo>
                    <a:pt x="2221" y="600"/>
                  </a:lnTo>
                  <a:lnTo>
                    <a:pt x="2224" y="615"/>
                  </a:lnTo>
                  <a:lnTo>
                    <a:pt x="2228" y="629"/>
                  </a:lnTo>
                  <a:lnTo>
                    <a:pt x="2234" y="643"/>
                  </a:lnTo>
                  <a:lnTo>
                    <a:pt x="2240" y="654"/>
                  </a:lnTo>
                  <a:lnTo>
                    <a:pt x="2247" y="666"/>
                  </a:lnTo>
                  <a:lnTo>
                    <a:pt x="2256" y="675"/>
                  </a:lnTo>
                  <a:lnTo>
                    <a:pt x="2265" y="684"/>
                  </a:lnTo>
                  <a:lnTo>
                    <a:pt x="2275" y="691"/>
                  </a:lnTo>
                  <a:lnTo>
                    <a:pt x="2286" y="696"/>
                  </a:lnTo>
                  <a:lnTo>
                    <a:pt x="2298" y="702"/>
                  </a:lnTo>
                  <a:lnTo>
                    <a:pt x="2310" y="705"/>
                  </a:lnTo>
                  <a:lnTo>
                    <a:pt x="2325" y="707"/>
                  </a:lnTo>
                  <a:lnTo>
                    <a:pt x="2340" y="707"/>
                  </a:lnTo>
                  <a:lnTo>
                    <a:pt x="2357" y="707"/>
                  </a:lnTo>
                  <a:lnTo>
                    <a:pt x="2372" y="705"/>
                  </a:lnTo>
                  <a:lnTo>
                    <a:pt x="2388" y="703"/>
                  </a:lnTo>
                  <a:lnTo>
                    <a:pt x="2402" y="700"/>
                  </a:lnTo>
                  <a:lnTo>
                    <a:pt x="2416" y="696"/>
                  </a:lnTo>
                  <a:lnTo>
                    <a:pt x="2428" y="692"/>
                  </a:lnTo>
                  <a:lnTo>
                    <a:pt x="2440" y="687"/>
                  </a:lnTo>
                  <a:lnTo>
                    <a:pt x="2451" y="682"/>
                  </a:lnTo>
                  <a:lnTo>
                    <a:pt x="2451" y="745"/>
                  </a:lnTo>
                  <a:lnTo>
                    <a:pt x="2441" y="750"/>
                  </a:lnTo>
                  <a:lnTo>
                    <a:pt x="2428" y="755"/>
                  </a:lnTo>
                  <a:lnTo>
                    <a:pt x="2417" y="758"/>
                  </a:lnTo>
                  <a:lnTo>
                    <a:pt x="2404" y="763"/>
                  </a:lnTo>
                  <a:lnTo>
                    <a:pt x="2389" y="765"/>
                  </a:lnTo>
                  <a:lnTo>
                    <a:pt x="2375" y="767"/>
                  </a:lnTo>
                  <a:lnTo>
                    <a:pt x="2358" y="768"/>
                  </a:lnTo>
                  <a:lnTo>
                    <a:pt x="2340" y="768"/>
                  </a:lnTo>
                  <a:close/>
                  <a:moveTo>
                    <a:pt x="2624" y="468"/>
                  </a:moveTo>
                  <a:lnTo>
                    <a:pt x="2624" y="474"/>
                  </a:lnTo>
                  <a:lnTo>
                    <a:pt x="2624" y="483"/>
                  </a:lnTo>
                  <a:lnTo>
                    <a:pt x="2623" y="492"/>
                  </a:lnTo>
                  <a:lnTo>
                    <a:pt x="2623" y="502"/>
                  </a:lnTo>
                  <a:lnTo>
                    <a:pt x="2622" y="512"/>
                  </a:lnTo>
                  <a:lnTo>
                    <a:pt x="2622" y="522"/>
                  </a:lnTo>
                  <a:lnTo>
                    <a:pt x="2621" y="530"/>
                  </a:lnTo>
                  <a:lnTo>
                    <a:pt x="2621" y="538"/>
                  </a:lnTo>
                  <a:lnTo>
                    <a:pt x="2624" y="538"/>
                  </a:lnTo>
                  <a:lnTo>
                    <a:pt x="2630" y="530"/>
                  </a:lnTo>
                  <a:lnTo>
                    <a:pt x="2638" y="520"/>
                  </a:lnTo>
                  <a:lnTo>
                    <a:pt x="2648" y="507"/>
                  </a:lnTo>
                  <a:lnTo>
                    <a:pt x="2657" y="495"/>
                  </a:lnTo>
                  <a:lnTo>
                    <a:pt x="2667" y="484"/>
                  </a:lnTo>
                  <a:lnTo>
                    <a:pt x="2675" y="474"/>
                  </a:lnTo>
                  <a:lnTo>
                    <a:pt x="2813" y="329"/>
                  </a:lnTo>
                  <a:lnTo>
                    <a:pt x="2895" y="329"/>
                  </a:lnTo>
                  <a:lnTo>
                    <a:pt x="2720" y="513"/>
                  </a:lnTo>
                  <a:lnTo>
                    <a:pt x="2908" y="761"/>
                  </a:lnTo>
                  <a:lnTo>
                    <a:pt x="2822" y="761"/>
                  </a:lnTo>
                  <a:lnTo>
                    <a:pt x="2673" y="559"/>
                  </a:lnTo>
                  <a:lnTo>
                    <a:pt x="2624" y="602"/>
                  </a:lnTo>
                  <a:lnTo>
                    <a:pt x="2624" y="761"/>
                  </a:lnTo>
                  <a:lnTo>
                    <a:pt x="2553" y="761"/>
                  </a:lnTo>
                  <a:lnTo>
                    <a:pt x="2553" y="148"/>
                  </a:lnTo>
                  <a:lnTo>
                    <a:pt x="2624" y="148"/>
                  </a:lnTo>
                  <a:lnTo>
                    <a:pt x="2624" y="468"/>
                  </a:lnTo>
                  <a:close/>
                  <a:moveTo>
                    <a:pt x="2916" y="329"/>
                  </a:moveTo>
                  <a:lnTo>
                    <a:pt x="2992" y="329"/>
                  </a:lnTo>
                  <a:lnTo>
                    <a:pt x="3084" y="574"/>
                  </a:lnTo>
                  <a:lnTo>
                    <a:pt x="3091" y="590"/>
                  </a:lnTo>
                  <a:lnTo>
                    <a:pt x="3096" y="606"/>
                  </a:lnTo>
                  <a:lnTo>
                    <a:pt x="3101" y="621"/>
                  </a:lnTo>
                  <a:lnTo>
                    <a:pt x="3106" y="635"/>
                  </a:lnTo>
                  <a:lnTo>
                    <a:pt x="3111" y="650"/>
                  </a:lnTo>
                  <a:lnTo>
                    <a:pt x="3115" y="665"/>
                  </a:lnTo>
                  <a:lnTo>
                    <a:pt x="3118" y="679"/>
                  </a:lnTo>
                  <a:lnTo>
                    <a:pt x="3121" y="692"/>
                  </a:lnTo>
                  <a:lnTo>
                    <a:pt x="3124" y="692"/>
                  </a:lnTo>
                  <a:lnTo>
                    <a:pt x="3126" y="681"/>
                  </a:lnTo>
                  <a:lnTo>
                    <a:pt x="3131" y="669"/>
                  </a:lnTo>
                  <a:lnTo>
                    <a:pt x="3135" y="654"/>
                  </a:lnTo>
                  <a:lnTo>
                    <a:pt x="3139" y="639"/>
                  </a:lnTo>
                  <a:lnTo>
                    <a:pt x="3144" y="623"/>
                  </a:lnTo>
                  <a:lnTo>
                    <a:pt x="3149" y="606"/>
                  </a:lnTo>
                  <a:lnTo>
                    <a:pt x="3156" y="590"/>
                  </a:lnTo>
                  <a:lnTo>
                    <a:pt x="3161" y="573"/>
                  </a:lnTo>
                  <a:lnTo>
                    <a:pt x="3248" y="329"/>
                  </a:lnTo>
                  <a:lnTo>
                    <a:pt x="3325" y="329"/>
                  </a:lnTo>
                  <a:lnTo>
                    <a:pt x="3139" y="819"/>
                  </a:lnTo>
                  <a:lnTo>
                    <a:pt x="3134" y="834"/>
                  </a:lnTo>
                  <a:lnTo>
                    <a:pt x="3127" y="849"/>
                  </a:lnTo>
                  <a:lnTo>
                    <a:pt x="3121" y="863"/>
                  </a:lnTo>
                  <a:lnTo>
                    <a:pt x="3114" y="875"/>
                  </a:lnTo>
                  <a:lnTo>
                    <a:pt x="3106" y="887"/>
                  </a:lnTo>
                  <a:lnTo>
                    <a:pt x="3098" y="897"/>
                  </a:lnTo>
                  <a:lnTo>
                    <a:pt x="3090" y="908"/>
                  </a:lnTo>
                  <a:lnTo>
                    <a:pt x="3081" y="917"/>
                  </a:lnTo>
                  <a:lnTo>
                    <a:pt x="3072" y="926"/>
                  </a:lnTo>
                  <a:lnTo>
                    <a:pt x="3061" y="933"/>
                  </a:lnTo>
                  <a:lnTo>
                    <a:pt x="3051" y="939"/>
                  </a:lnTo>
                  <a:lnTo>
                    <a:pt x="3038" y="945"/>
                  </a:lnTo>
                  <a:lnTo>
                    <a:pt x="3025" y="948"/>
                  </a:lnTo>
                  <a:lnTo>
                    <a:pt x="3012" y="951"/>
                  </a:lnTo>
                  <a:lnTo>
                    <a:pt x="2998" y="953"/>
                  </a:lnTo>
                  <a:lnTo>
                    <a:pt x="2982" y="953"/>
                  </a:lnTo>
                  <a:lnTo>
                    <a:pt x="2973" y="953"/>
                  </a:lnTo>
                  <a:lnTo>
                    <a:pt x="2964" y="953"/>
                  </a:lnTo>
                  <a:lnTo>
                    <a:pt x="2956" y="952"/>
                  </a:lnTo>
                  <a:lnTo>
                    <a:pt x="2949" y="951"/>
                  </a:lnTo>
                  <a:lnTo>
                    <a:pt x="2935" y="949"/>
                  </a:lnTo>
                  <a:lnTo>
                    <a:pt x="2923" y="947"/>
                  </a:lnTo>
                  <a:lnTo>
                    <a:pt x="2923" y="891"/>
                  </a:lnTo>
                  <a:lnTo>
                    <a:pt x="2934" y="892"/>
                  </a:lnTo>
                  <a:lnTo>
                    <a:pt x="2945" y="894"/>
                  </a:lnTo>
                  <a:lnTo>
                    <a:pt x="2958" y="895"/>
                  </a:lnTo>
                  <a:lnTo>
                    <a:pt x="2971" y="895"/>
                  </a:lnTo>
                  <a:lnTo>
                    <a:pt x="2980" y="895"/>
                  </a:lnTo>
                  <a:lnTo>
                    <a:pt x="2989" y="894"/>
                  </a:lnTo>
                  <a:lnTo>
                    <a:pt x="2997" y="892"/>
                  </a:lnTo>
                  <a:lnTo>
                    <a:pt x="3004" y="890"/>
                  </a:lnTo>
                  <a:lnTo>
                    <a:pt x="3012" y="887"/>
                  </a:lnTo>
                  <a:lnTo>
                    <a:pt x="3019" y="884"/>
                  </a:lnTo>
                  <a:lnTo>
                    <a:pt x="3025" y="879"/>
                  </a:lnTo>
                  <a:lnTo>
                    <a:pt x="3031" y="874"/>
                  </a:lnTo>
                  <a:lnTo>
                    <a:pt x="3042" y="864"/>
                  </a:lnTo>
                  <a:lnTo>
                    <a:pt x="3052" y="850"/>
                  </a:lnTo>
                  <a:lnTo>
                    <a:pt x="3060" y="835"/>
                  </a:lnTo>
                  <a:lnTo>
                    <a:pt x="3066" y="819"/>
                  </a:lnTo>
                  <a:lnTo>
                    <a:pt x="3090" y="762"/>
                  </a:lnTo>
                  <a:lnTo>
                    <a:pt x="2916" y="329"/>
                  </a:lnTo>
                  <a:close/>
                  <a:moveTo>
                    <a:pt x="3239" y="151"/>
                  </a:moveTo>
                  <a:lnTo>
                    <a:pt x="3234" y="160"/>
                  </a:lnTo>
                  <a:lnTo>
                    <a:pt x="3227" y="168"/>
                  </a:lnTo>
                  <a:lnTo>
                    <a:pt x="3219" y="178"/>
                  </a:lnTo>
                  <a:lnTo>
                    <a:pt x="3209" y="189"/>
                  </a:lnTo>
                  <a:lnTo>
                    <a:pt x="3199" y="201"/>
                  </a:lnTo>
                  <a:lnTo>
                    <a:pt x="3188" y="212"/>
                  </a:lnTo>
                  <a:lnTo>
                    <a:pt x="3178" y="223"/>
                  </a:lnTo>
                  <a:lnTo>
                    <a:pt x="3166" y="235"/>
                  </a:lnTo>
                  <a:lnTo>
                    <a:pt x="3155" y="246"/>
                  </a:lnTo>
                  <a:lnTo>
                    <a:pt x="3144" y="256"/>
                  </a:lnTo>
                  <a:lnTo>
                    <a:pt x="3134" y="265"/>
                  </a:lnTo>
                  <a:lnTo>
                    <a:pt x="3124" y="272"/>
                  </a:lnTo>
                  <a:lnTo>
                    <a:pt x="3077" y="272"/>
                  </a:lnTo>
                  <a:lnTo>
                    <a:pt x="3077" y="263"/>
                  </a:lnTo>
                  <a:lnTo>
                    <a:pt x="3083" y="255"/>
                  </a:lnTo>
                  <a:lnTo>
                    <a:pt x="3090" y="246"/>
                  </a:lnTo>
                  <a:lnTo>
                    <a:pt x="3097" y="237"/>
                  </a:lnTo>
                  <a:lnTo>
                    <a:pt x="3103" y="226"/>
                  </a:lnTo>
                  <a:lnTo>
                    <a:pt x="3111" y="216"/>
                  </a:lnTo>
                  <a:lnTo>
                    <a:pt x="3118" y="205"/>
                  </a:lnTo>
                  <a:lnTo>
                    <a:pt x="3124" y="195"/>
                  </a:lnTo>
                  <a:lnTo>
                    <a:pt x="3132" y="183"/>
                  </a:lnTo>
                  <a:lnTo>
                    <a:pt x="3138" y="172"/>
                  </a:lnTo>
                  <a:lnTo>
                    <a:pt x="3144" y="162"/>
                  </a:lnTo>
                  <a:lnTo>
                    <a:pt x="3149" y="153"/>
                  </a:lnTo>
                  <a:lnTo>
                    <a:pt x="3154" y="144"/>
                  </a:lnTo>
                  <a:lnTo>
                    <a:pt x="3239" y="144"/>
                  </a:lnTo>
                  <a:lnTo>
                    <a:pt x="3239" y="151"/>
                  </a:lnTo>
                  <a:close/>
                  <a:moveTo>
                    <a:pt x="3639" y="167"/>
                  </a:moveTo>
                  <a:lnTo>
                    <a:pt x="3647" y="167"/>
                  </a:lnTo>
                  <a:lnTo>
                    <a:pt x="3654" y="169"/>
                  </a:lnTo>
                  <a:lnTo>
                    <a:pt x="3662" y="174"/>
                  </a:lnTo>
                  <a:lnTo>
                    <a:pt x="3668" y="178"/>
                  </a:lnTo>
                  <a:lnTo>
                    <a:pt x="3670" y="181"/>
                  </a:lnTo>
                  <a:lnTo>
                    <a:pt x="3673" y="184"/>
                  </a:lnTo>
                  <a:lnTo>
                    <a:pt x="3675" y="187"/>
                  </a:lnTo>
                  <a:lnTo>
                    <a:pt x="3677" y="191"/>
                  </a:lnTo>
                  <a:lnTo>
                    <a:pt x="3679" y="201"/>
                  </a:lnTo>
                  <a:lnTo>
                    <a:pt x="3680" y="212"/>
                  </a:lnTo>
                  <a:lnTo>
                    <a:pt x="3679" y="223"/>
                  </a:lnTo>
                  <a:lnTo>
                    <a:pt x="3677" y="231"/>
                  </a:lnTo>
                  <a:lnTo>
                    <a:pt x="3673" y="240"/>
                  </a:lnTo>
                  <a:lnTo>
                    <a:pt x="3668" y="246"/>
                  </a:lnTo>
                  <a:lnTo>
                    <a:pt x="3662" y="250"/>
                  </a:lnTo>
                  <a:lnTo>
                    <a:pt x="3654" y="255"/>
                  </a:lnTo>
                  <a:lnTo>
                    <a:pt x="3647" y="257"/>
                  </a:lnTo>
                  <a:lnTo>
                    <a:pt x="3639" y="257"/>
                  </a:lnTo>
                  <a:lnTo>
                    <a:pt x="3630" y="257"/>
                  </a:lnTo>
                  <a:lnTo>
                    <a:pt x="3623" y="255"/>
                  </a:lnTo>
                  <a:lnTo>
                    <a:pt x="3615" y="250"/>
                  </a:lnTo>
                  <a:lnTo>
                    <a:pt x="3609" y="246"/>
                  </a:lnTo>
                  <a:lnTo>
                    <a:pt x="3604" y="240"/>
                  </a:lnTo>
                  <a:lnTo>
                    <a:pt x="3601" y="231"/>
                  </a:lnTo>
                  <a:lnTo>
                    <a:pt x="3597" y="223"/>
                  </a:lnTo>
                  <a:lnTo>
                    <a:pt x="3597" y="212"/>
                  </a:lnTo>
                  <a:lnTo>
                    <a:pt x="3597" y="201"/>
                  </a:lnTo>
                  <a:lnTo>
                    <a:pt x="3601" y="191"/>
                  </a:lnTo>
                  <a:lnTo>
                    <a:pt x="3602" y="187"/>
                  </a:lnTo>
                  <a:lnTo>
                    <a:pt x="3604" y="184"/>
                  </a:lnTo>
                  <a:lnTo>
                    <a:pt x="3607" y="181"/>
                  </a:lnTo>
                  <a:lnTo>
                    <a:pt x="3609" y="178"/>
                  </a:lnTo>
                  <a:lnTo>
                    <a:pt x="3615" y="174"/>
                  </a:lnTo>
                  <a:lnTo>
                    <a:pt x="3623" y="169"/>
                  </a:lnTo>
                  <a:lnTo>
                    <a:pt x="3630" y="167"/>
                  </a:lnTo>
                  <a:lnTo>
                    <a:pt x="3639" y="167"/>
                  </a:lnTo>
                  <a:close/>
                  <a:moveTo>
                    <a:pt x="3673" y="329"/>
                  </a:moveTo>
                  <a:lnTo>
                    <a:pt x="3673" y="761"/>
                  </a:lnTo>
                  <a:lnTo>
                    <a:pt x="3603" y="761"/>
                  </a:lnTo>
                  <a:lnTo>
                    <a:pt x="3603" y="329"/>
                  </a:lnTo>
                  <a:lnTo>
                    <a:pt x="3673" y="329"/>
                  </a:lnTo>
                  <a:close/>
                  <a:moveTo>
                    <a:pt x="4018" y="321"/>
                  </a:moveTo>
                  <a:lnTo>
                    <a:pt x="4037" y="321"/>
                  </a:lnTo>
                  <a:lnTo>
                    <a:pt x="4054" y="323"/>
                  </a:lnTo>
                  <a:lnTo>
                    <a:pt x="4071" y="326"/>
                  </a:lnTo>
                  <a:lnTo>
                    <a:pt x="4085" y="330"/>
                  </a:lnTo>
                  <a:lnTo>
                    <a:pt x="4100" y="336"/>
                  </a:lnTo>
                  <a:lnTo>
                    <a:pt x="4113" y="342"/>
                  </a:lnTo>
                  <a:lnTo>
                    <a:pt x="4124" y="349"/>
                  </a:lnTo>
                  <a:lnTo>
                    <a:pt x="4135" y="358"/>
                  </a:lnTo>
                  <a:lnTo>
                    <a:pt x="4144" y="368"/>
                  </a:lnTo>
                  <a:lnTo>
                    <a:pt x="4152" y="380"/>
                  </a:lnTo>
                  <a:lnTo>
                    <a:pt x="4159" y="392"/>
                  </a:lnTo>
                  <a:lnTo>
                    <a:pt x="4164" y="407"/>
                  </a:lnTo>
                  <a:lnTo>
                    <a:pt x="4168" y="423"/>
                  </a:lnTo>
                  <a:lnTo>
                    <a:pt x="4172" y="441"/>
                  </a:lnTo>
                  <a:lnTo>
                    <a:pt x="4174" y="459"/>
                  </a:lnTo>
                  <a:lnTo>
                    <a:pt x="4174" y="480"/>
                  </a:lnTo>
                  <a:lnTo>
                    <a:pt x="4174" y="761"/>
                  </a:lnTo>
                  <a:lnTo>
                    <a:pt x="4104" y="761"/>
                  </a:lnTo>
                  <a:lnTo>
                    <a:pt x="4104" y="484"/>
                  </a:lnTo>
                  <a:lnTo>
                    <a:pt x="4103" y="471"/>
                  </a:lnTo>
                  <a:lnTo>
                    <a:pt x="4102" y="460"/>
                  </a:lnTo>
                  <a:lnTo>
                    <a:pt x="4101" y="449"/>
                  </a:lnTo>
                  <a:lnTo>
                    <a:pt x="4098" y="439"/>
                  </a:lnTo>
                  <a:lnTo>
                    <a:pt x="4095" y="429"/>
                  </a:lnTo>
                  <a:lnTo>
                    <a:pt x="4091" y="421"/>
                  </a:lnTo>
                  <a:lnTo>
                    <a:pt x="4085" y="413"/>
                  </a:lnTo>
                  <a:lnTo>
                    <a:pt x="4080" y="406"/>
                  </a:lnTo>
                  <a:lnTo>
                    <a:pt x="4074" y="400"/>
                  </a:lnTo>
                  <a:lnTo>
                    <a:pt x="4066" y="394"/>
                  </a:lnTo>
                  <a:lnTo>
                    <a:pt x="4058" y="390"/>
                  </a:lnTo>
                  <a:lnTo>
                    <a:pt x="4050" y="387"/>
                  </a:lnTo>
                  <a:lnTo>
                    <a:pt x="4040" y="384"/>
                  </a:lnTo>
                  <a:lnTo>
                    <a:pt x="4031" y="382"/>
                  </a:lnTo>
                  <a:lnTo>
                    <a:pt x="4019" y="381"/>
                  </a:lnTo>
                  <a:lnTo>
                    <a:pt x="4008" y="380"/>
                  </a:lnTo>
                  <a:lnTo>
                    <a:pt x="3991" y="381"/>
                  </a:lnTo>
                  <a:lnTo>
                    <a:pt x="3975" y="383"/>
                  </a:lnTo>
                  <a:lnTo>
                    <a:pt x="3960" y="386"/>
                  </a:lnTo>
                  <a:lnTo>
                    <a:pt x="3947" y="390"/>
                  </a:lnTo>
                  <a:lnTo>
                    <a:pt x="3935" y="396"/>
                  </a:lnTo>
                  <a:lnTo>
                    <a:pt x="3925" y="403"/>
                  </a:lnTo>
                  <a:lnTo>
                    <a:pt x="3916" y="411"/>
                  </a:lnTo>
                  <a:lnTo>
                    <a:pt x="3909" y="421"/>
                  </a:lnTo>
                  <a:lnTo>
                    <a:pt x="3902" y="431"/>
                  </a:lnTo>
                  <a:lnTo>
                    <a:pt x="3897" y="443"/>
                  </a:lnTo>
                  <a:lnTo>
                    <a:pt x="3892" y="455"/>
                  </a:lnTo>
                  <a:lnTo>
                    <a:pt x="3888" y="469"/>
                  </a:lnTo>
                  <a:lnTo>
                    <a:pt x="3886" y="485"/>
                  </a:lnTo>
                  <a:lnTo>
                    <a:pt x="3882" y="501"/>
                  </a:lnTo>
                  <a:lnTo>
                    <a:pt x="3881" y="518"/>
                  </a:lnTo>
                  <a:lnTo>
                    <a:pt x="3881" y="536"/>
                  </a:lnTo>
                  <a:lnTo>
                    <a:pt x="3881" y="761"/>
                  </a:lnTo>
                  <a:lnTo>
                    <a:pt x="3811" y="761"/>
                  </a:lnTo>
                  <a:lnTo>
                    <a:pt x="3811" y="329"/>
                  </a:lnTo>
                  <a:lnTo>
                    <a:pt x="3868" y="329"/>
                  </a:lnTo>
                  <a:lnTo>
                    <a:pt x="3878" y="387"/>
                  </a:lnTo>
                  <a:lnTo>
                    <a:pt x="3882" y="387"/>
                  </a:lnTo>
                  <a:lnTo>
                    <a:pt x="3888" y="380"/>
                  </a:lnTo>
                  <a:lnTo>
                    <a:pt x="3894" y="371"/>
                  </a:lnTo>
                  <a:lnTo>
                    <a:pt x="3900" y="365"/>
                  </a:lnTo>
                  <a:lnTo>
                    <a:pt x="3907" y="358"/>
                  </a:lnTo>
                  <a:lnTo>
                    <a:pt x="3914" y="352"/>
                  </a:lnTo>
                  <a:lnTo>
                    <a:pt x="3922" y="346"/>
                  </a:lnTo>
                  <a:lnTo>
                    <a:pt x="3931" y="342"/>
                  </a:lnTo>
                  <a:lnTo>
                    <a:pt x="3940" y="338"/>
                  </a:lnTo>
                  <a:lnTo>
                    <a:pt x="3950" y="333"/>
                  </a:lnTo>
                  <a:lnTo>
                    <a:pt x="3959" y="330"/>
                  </a:lnTo>
                  <a:lnTo>
                    <a:pt x="3969" y="327"/>
                  </a:lnTo>
                  <a:lnTo>
                    <a:pt x="3978" y="325"/>
                  </a:lnTo>
                  <a:lnTo>
                    <a:pt x="3998" y="322"/>
                  </a:lnTo>
                  <a:lnTo>
                    <a:pt x="4018" y="321"/>
                  </a:lnTo>
                  <a:close/>
                  <a:moveTo>
                    <a:pt x="4588" y="641"/>
                  </a:moveTo>
                  <a:lnTo>
                    <a:pt x="4588" y="656"/>
                  </a:lnTo>
                  <a:lnTo>
                    <a:pt x="4586" y="670"/>
                  </a:lnTo>
                  <a:lnTo>
                    <a:pt x="4582" y="684"/>
                  </a:lnTo>
                  <a:lnTo>
                    <a:pt x="4576" y="696"/>
                  </a:lnTo>
                  <a:lnTo>
                    <a:pt x="4570" y="708"/>
                  </a:lnTo>
                  <a:lnTo>
                    <a:pt x="4563" y="718"/>
                  </a:lnTo>
                  <a:lnTo>
                    <a:pt x="4553" y="728"/>
                  </a:lnTo>
                  <a:lnTo>
                    <a:pt x="4542" y="736"/>
                  </a:lnTo>
                  <a:lnTo>
                    <a:pt x="4530" y="744"/>
                  </a:lnTo>
                  <a:lnTo>
                    <a:pt x="4516" y="750"/>
                  </a:lnTo>
                  <a:lnTo>
                    <a:pt x="4503" y="755"/>
                  </a:lnTo>
                  <a:lnTo>
                    <a:pt x="4487" y="761"/>
                  </a:lnTo>
                  <a:lnTo>
                    <a:pt x="4471" y="764"/>
                  </a:lnTo>
                  <a:lnTo>
                    <a:pt x="4453" y="766"/>
                  </a:lnTo>
                  <a:lnTo>
                    <a:pt x="4435" y="768"/>
                  </a:lnTo>
                  <a:lnTo>
                    <a:pt x="4417" y="768"/>
                  </a:lnTo>
                  <a:lnTo>
                    <a:pt x="4394" y="768"/>
                  </a:lnTo>
                  <a:lnTo>
                    <a:pt x="4374" y="767"/>
                  </a:lnTo>
                  <a:lnTo>
                    <a:pt x="4356" y="764"/>
                  </a:lnTo>
                  <a:lnTo>
                    <a:pt x="4339" y="761"/>
                  </a:lnTo>
                  <a:lnTo>
                    <a:pt x="4323" y="757"/>
                  </a:lnTo>
                  <a:lnTo>
                    <a:pt x="4308" y="752"/>
                  </a:lnTo>
                  <a:lnTo>
                    <a:pt x="4294" y="747"/>
                  </a:lnTo>
                  <a:lnTo>
                    <a:pt x="4281" y="741"/>
                  </a:lnTo>
                  <a:lnTo>
                    <a:pt x="4281" y="676"/>
                  </a:lnTo>
                  <a:lnTo>
                    <a:pt x="4295" y="683"/>
                  </a:lnTo>
                  <a:lnTo>
                    <a:pt x="4309" y="689"/>
                  </a:lnTo>
                  <a:lnTo>
                    <a:pt x="4326" y="694"/>
                  </a:lnTo>
                  <a:lnTo>
                    <a:pt x="4343" y="701"/>
                  </a:lnTo>
                  <a:lnTo>
                    <a:pt x="4362" y="705"/>
                  </a:lnTo>
                  <a:lnTo>
                    <a:pt x="4381" y="708"/>
                  </a:lnTo>
                  <a:lnTo>
                    <a:pt x="4399" y="710"/>
                  </a:lnTo>
                  <a:lnTo>
                    <a:pt x="4418" y="711"/>
                  </a:lnTo>
                  <a:lnTo>
                    <a:pt x="4431" y="711"/>
                  </a:lnTo>
                  <a:lnTo>
                    <a:pt x="4443" y="710"/>
                  </a:lnTo>
                  <a:lnTo>
                    <a:pt x="4454" y="709"/>
                  </a:lnTo>
                  <a:lnTo>
                    <a:pt x="4464" y="707"/>
                  </a:lnTo>
                  <a:lnTo>
                    <a:pt x="4473" y="705"/>
                  </a:lnTo>
                  <a:lnTo>
                    <a:pt x="4482" y="702"/>
                  </a:lnTo>
                  <a:lnTo>
                    <a:pt x="4489" y="697"/>
                  </a:lnTo>
                  <a:lnTo>
                    <a:pt x="4495" y="694"/>
                  </a:lnTo>
                  <a:lnTo>
                    <a:pt x="4502" y="689"/>
                  </a:lnTo>
                  <a:lnTo>
                    <a:pt x="4507" y="685"/>
                  </a:lnTo>
                  <a:lnTo>
                    <a:pt x="4510" y="680"/>
                  </a:lnTo>
                  <a:lnTo>
                    <a:pt x="4514" y="673"/>
                  </a:lnTo>
                  <a:lnTo>
                    <a:pt x="4516" y="668"/>
                  </a:lnTo>
                  <a:lnTo>
                    <a:pt x="4519" y="662"/>
                  </a:lnTo>
                  <a:lnTo>
                    <a:pt x="4520" y="654"/>
                  </a:lnTo>
                  <a:lnTo>
                    <a:pt x="4520" y="648"/>
                  </a:lnTo>
                  <a:lnTo>
                    <a:pt x="4520" y="640"/>
                  </a:lnTo>
                  <a:lnTo>
                    <a:pt x="4517" y="632"/>
                  </a:lnTo>
                  <a:lnTo>
                    <a:pt x="4515" y="625"/>
                  </a:lnTo>
                  <a:lnTo>
                    <a:pt x="4511" y="619"/>
                  </a:lnTo>
                  <a:lnTo>
                    <a:pt x="4506" y="612"/>
                  </a:lnTo>
                  <a:lnTo>
                    <a:pt x="4499" y="606"/>
                  </a:lnTo>
                  <a:lnTo>
                    <a:pt x="4490" y="600"/>
                  </a:lnTo>
                  <a:lnTo>
                    <a:pt x="4480" y="592"/>
                  </a:lnTo>
                  <a:lnTo>
                    <a:pt x="4467" y="586"/>
                  </a:lnTo>
                  <a:lnTo>
                    <a:pt x="4451" y="579"/>
                  </a:lnTo>
                  <a:lnTo>
                    <a:pt x="4434" y="571"/>
                  </a:lnTo>
                  <a:lnTo>
                    <a:pt x="4413" y="564"/>
                  </a:lnTo>
                  <a:lnTo>
                    <a:pt x="4393" y="555"/>
                  </a:lnTo>
                  <a:lnTo>
                    <a:pt x="4376" y="548"/>
                  </a:lnTo>
                  <a:lnTo>
                    <a:pt x="4358" y="540"/>
                  </a:lnTo>
                  <a:lnTo>
                    <a:pt x="4342" y="531"/>
                  </a:lnTo>
                  <a:lnTo>
                    <a:pt x="4328" y="523"/>
                  </a:lnTo>
                  <a:lnTo>
                    <a:pt x="4316" y="514"/>
                  </a:lnTo>
                  <a:lnTo>
                    <a:pt x="4305" y="504"/>
                  </a:lnTo>
                  <a:lnTo>
                    <a:pt x="4297" y="493"/>
                  </a:lnTo>
                  <a:lnTo>
                    <a:pt x="4292" y="487"/>
                  </a:lnTo>
                  <a:lnTo>
                    <a:pt x="4289" y="481"/>
                  </a:lnTo>
                  <a:lnTo>
                    <a:pt x="4286" y="474"/>
                  </a:lnTo>
                  <a:lnTo>
                    <a:pt x="4284" y="467"/>
                  </a:lnTo>
                  <a:lnTo>
                    <a:pt x="4283" y="460"/>
                  </a:lnTo>
                  <a:lnTo>
                    <a:pt x="4281" y="452"/>
                  </a:lnTo>
                  <a:lnTo>
                    <a:pt x="4281" y="444"/>
                  </a:lnTo>
                  <a:lnTo>
                    <a:pt x="4280" y="435"/>
                  </a:lnTo>
                  <a:lnTo>
                    <a:pt x="4281" y="422"/>
                  </a:lnTo>
                  <a:lnTo>
                    <a:pt x="4283" y="409"/>
                  </a:lnTo>
                  <a:lnTo>
                    <a:pt x="4286" y="398"/>
                  </a:lnTo>
                  <a:lnTo>
                    <a:pt x="4291" y="386"/>
                  </a:lnTo>
                  <a:lnTo>
                    <a:pt x="4298" y="377"/>
                  </a:lnTo>
                  <a:lnTo>
                    <a:pt x="4305" y="367"/>
                  </a:lnTo>
                  <a:lnTo>
                    <a:pt x="4315" y="359"/>
                  </a:lnTo>
                  <a:lnTo>
                    <a:pt x="4325" y="350"/>
                  </a:lnTo>
                  <a:lnTo>
                    <a:pt x="4337" y="344"/>
                  </a:lnTo>
                  <a:lnTo>
                    <a:pt x="4349" y="338"/>
                  </a:lnTo>
                  <a:lnTo>
                    <a:pt x="4362" y="332"/>
                  </a:lnTo>
                  <a:lnTo>
                    <a:pt x="4377" y="328"/>
                  </a:lnTo>
                  <a:lnTo>
                    <a:pt x="4391" y="325"/>
                  </a:lnTo>
                  <a:lnTo>
                    <a:pt x="4407" y="323"/>
                  </a:lnTo>
                  <a:lnTo>
                    <a:pt x="4424" y="321"/>
                  </a:lnTo>
                  <a:lnTo>
                    <a:pt x="4442" y="321"/>
                  </a:lnTo>
                  <a:lnTo>
                    <a:pt x="4462" y="321"/>
                  </a:lnTo>
                  <a:lnTo>
                    <a:pt x="4480" y="323"/>
                  </a:lnTo>
                  <a:lnTo>
                    <a:pt x="4499" y="325"/>
                  </a:lnTo>
                  <a:lnTo>
                    <a:pt x="4515" y="328"/>
                  </a:lnTo>
                  <a:lnTo>
                    <a:pt x="4532" y="332"/>
                  </a:lnTo>
                  <a:lnTo>
                    <a:pt x="4549" y="338"/>
                  </a:lnTo>
                  <a:lnTo>
                    <a:pt x="4565" y="343"/>
                  </a:lnTo>
                  <a:lnTo>
                    <a:pt x="4580" y="349"/>
                  </a:lnTo>
                  <a:lnTo>
                    <a:pt x="4555" y="406"/>
                  </a:lnTo>
                  <a:lnTo>
                    <a:pt x="4542" y="401"/>
                  </a:lnTo>
                  <a:lnTo>
                    <a:pt x="4528" y="396"/>
                  </a:lnTo>
                  <a:lnTo>
                    <a:pt x="4513" y="391"/>
                  </a:lnTo>
                  <a:lnTo>
                    <a:pt x="4499" y="387"/>
                  </a:lnTo>
                  <a:lnTo>
                    <a:pt x="4484" y="383"/>
                  </a:lnTo>
                  <a:lnTo>
                    <a:pt x="4468" y="381"/>
                  </a:lnTo>
                  <a:lnTo>
                    <a:pt x="4452" y="379"/>
                  </a:lnTo>
                  <a:lnTo>
                    <a:pt x="4438" y="379"/>
                  </a:lnTo>
                  <a:lnTo>
                    <a:pt x="4417" y="380"/>
                  </a:lnTo>
                  <a:lnTo>
                    <a:pt x="4399" y="382"/>
                  </a:lnTo>
                  <a:lnTo>
                    <a:pt x="4391" y="384"/>
                  </a:lnTo>
                  <a:lnTo>
                    <a:pt x="4384" y="386"/>
                  </a:lnTo>
                  <a:lnTo>
                    <a:pt x="4377" y="389"/>
                  </a:lnTo>
                  <a:lnTo>
                    <a:pt x="4370" y="392"/>
                  </a:lnTo>
                  <a:lnTo>
                    <a:pt x="4365" y="397"/>
                  </a:lnTo>
                  <a:lnTo>
                    <a:pt x="4361" y="401"/>
                  </a:lnTo>
                  <a:lnTo>
                    <a:pt x="4357" y="405"/>
                  </a:lnTo>
                  <a:lnTo>
                    <a:pt x="4353" y="409"/>
                  </a:lnTo>
                  <a:lnTo>
                    <a:pt x="4351" y="414"/>
                  </a:lnTo>
                  <a:lnTo>
                    <a:pt x="4349" y="420"/>
                  </a:lnTo>
                  <a:lnTo>
                    <a:pt x="4348" y="425"/>
                  </a:lnTo>
                  <a:lnTo>
                    <a:pt x="4348" y="431"/>
                  </a:lnTo>
                  <a:lnTo>
                    <a:pt x="4348" y="440"/>
                  </a:lnTo>
                  <a:lnTo>
                    <a:pt x="4350" y="447"/>
                  </a:lnTo>
                  <a:lnTo>
                    <a:pt x="4353" y="454"/>
                  </a:lnTo>
                  <a:lnTo>
                    <a:pt x="4359" y="461"/>
                  </a:lnTo>
                  <a:lnTo>
                    <a:pt x="4364" y="467"/>
                  </a:lnTo>
                  <a:lnTo>
                    <a:pt x="4372" y="473"/>
                  </a:lnTo>
                  <a:lnTo>
                    <a:pt x="4382" y="480"/>
                  </a:lnTo>
                  <a:lnTo>
                    <a:pt x="4393" y="485"/>
                  </a:lnTo>
                  <a:lnTo>
                    <a:pt x="4407" y="491"/>
                  </a:lnTo>
                  <a:lnTo>
                    <a:pt x="4422" y="498"/>
                  </a:lnTo>
                  <a:lnTo>
                    <a:pt x="4440" y="505"/>
                  </a:lnTo>
                  <a:lnTo>
                    <a:pt x="4459" y="513"/>
                  </a:lnTo>
                  <a:lnTo>
                    <a:pt x="4479" y="521"/>
                  </a:lnTo>
                  <a:lnTo>
                    <a:pt x="4496" y="528"/>
                  </a:lnTo>
                  <a:lnTo>
                    <a:pt x="4513" y="536"/>
                  </a:lnTo>
                  <a:lnTo>
                    <a:pt x="4529" y="545"/>
                  </a:lnTo>
                  <a:lnTo>
                    <a:pt x="4543" y="553"/>
                  </a:lnTo>
                  <a:lnTo>
                    <a:pt x="4554" y="563"/>
                  </a:lnTo>
                  <a:lnTo>
                    <a:pt x="4565" y="572"/>
                  </a:lnTo>
                  <a:lnTo>
                    <a:pt x="4573" y="584"/>
                  </a:lnTo>
                  <a:lnTo>
                    <a:pt x="4576" y="589"/>
                  </a:lnTo>
                  <a:lnTo>
                    <a:pt x="4580" y="595"/>
                  </a:lnTo>
                  <a:lnTo>
                    <a:pt x="4583" y="603"/>
                  </a:lnTo>
                  <a:lnTo>
                    <a:pt x="4585" y="609"/>
                  </a:lnTo>
                  <a:lnTo>
                    <a:pt x="4588" y="625"/>
                  </a:lnTo>
                  <a:lnTo>
                    <a:pt x="4588" y="641"/>
                  </a:lnTo>
                  <a:close/>
                  <a:moveTo>
                    <a:pt x="4837" y="710"/>
                  </a:moveTo>
                  <a:lnTo>
                    <a:pt x="4846" y="710"/>
                  </a:lnTo>
                  <a:lnTo>
                    <a:pt x="4853" y="710"/>
                  </a:lnTo>
                  <a:lnTo>
                    <a:pt x="4861" y="709"/>
                  </a:lnTo>
                  <a:lnTo>
                    <a:pt x="4870" y="708"/>
                  </a:lnTo>
                  <a:lnTo>
                    <a:pt x="4886" y="705"/>
                  </a:lnTo>
                  <a:lnTo>
                    <a:pt x="4897" y="702"/>
                  </a:lnTo>
                  <a:lnTo>
                    <a:pt x="4897" y="755"/>
                  </a:lnTo>
                  <a:lnTo>
                    <a:pt x="4891" y="758"/>
                  </a:lnTo>
                  <a:lnTo>
                    <a:pt x="4883" y="761"/>
                  </a:lnTo>
                  <a:lnTo>
                    <a:pt x="4875" y="763"/>
                  </a:lnTo>
                  <a:lnTo>
                    <a:pt x="4866" y="765"/>
                  </a:lnTo>
                  <a:lnTo>
                    <a:pt x="4855" y="766"/>
                  </a:lnTo>
                  <a:lnTo>
                    <a:pt x="4844" y="767"/>
                  </a:lnTo>
                  <a:lnTo>
                    <a:pt x="4835" y="768"/>
                  </a:lnTo>
                  <a:lnTo>
                    <a:pt x="4825" y="768"/>
                  </a:lnTo>
                  <a:lnTo>
                    <a:pt x="4809" y="768"/>
                  </a:lnTo>
                  <a:lnTo>
                    <a:pt x="4793" y="766"/>
                  </a:lnTo>
                  <a:lnTo>
                    <a:pt x="4777" y="762"/>
                  </a:lnTo>
                  <a:lnTo>
                    <a:pt x="4762" y="756"/>
                  </a:lnTo>
                  <a:lnTo>
                    <a:pt x="4756" y="753"/>
                  </a:lnTo>
                  <a:lnTo>
                    <a:pt x="4749" y="750"/>
                  </a:lnTo>
                  <a:lnTo>
                    <a:pt x="4742" y="746"/>
                  </a:lnTo>
                  <a:lnTo>
                    <a:pt x="4737" y="741"/>
                  </a:lnTo>
                  <a:lnTo>
                    <a:pt x="4731" y="735"/>
                  </a:lnTo>
                  <a:lnTo>
                    <a:pt x="4726" y="729"/>
                  </a:lnTo>
                  <a:lnTo>
                    <a:pt x="4721" y="723"/>
                  </a:lnTo>
                  <a:lnTo>
                    <a:pt x="4716" y="716"/>
                  </a:lnTo>
                  <a:lnTo>
                    <a:pt x="4712" y="708"/>
                  </a:lnTo>
                  <a:lnTo>
                    <a:pt x="4709" y="700"/>
                  </a:lnTo>
                  <a:lnTo>
                    <a:pt x="4706" y="691"/>
                  </a:lnTo>
                  <a:lnTo>
                    <a:pt x="4704" y="681"/>
                  </a:lnTo>
                  <a:lnTo>
                    <a:pt x="4701" y="670"/>
                  </a:lnTo>
                  <a:lnTo>
                    <a:pt x="4699" y="660"/>
                  </a:lnTo>
                  <a:lnTo>
                    <a:pt x="4699" y="647"/>
                  </a:lnTo>
                  <a:lnTo>
                    <a:pt x="4698" y="634"/>
                  </a:lnTo>
                  <a:lnTo>
                    <a:pt x="4698" y="384"/>
                  </a:lnTo>
                  <a:lnTo>
                    <a:pt x="4637" y="384"/>
                  </a:lnTo>
                  <a:lnTo>
                    <a:pt x="4637" y="349"/>
                  </a:lnTo>
                  <a:lnTo>
                    <a:pt x="4699" y="322"/>
                  </a:lnTo>
                  <a:lnTo>
                    <a:pt x="4728" y="229"/>
                  </a:lnTo>
                  <a:lnTo>
                    <a:pt x="4770" y="229"/>
                  </a:lnTo>
                  <a:lnTo>
                    <a:pt x="4770" y="329"/>
                  </a:lnTo>
                  <a:lnTo>
                    <a:pt x="4894" y="329"/>
                  </a:lnTo>
                  <a:lnTo>
                    <a:pt x="4894" y="384"/>
                  </a:lnTo>
                  <a:lnTo>
                    <a:pt x="4770" y="384"/>
                  </a:lnTo>
                  <a:lnTo>
                    <a:pt x="4770" y="633"/>
                  </a:lnTo>
                  <a:lnTo>
                    <a:pt x="4770" y="643"/>
                  </a:lnTo>
                  <a:lnTo>
                    <a:pt x="4771" y="651"/>
                  </a:lnTo>
                  <a:lnTo>
                    <a:pt x="4772" y="660"/>
                  </a:lnTo>
                  <a:lnTo>
                    <a:pt x="4774" y="667"/>
                  </a:lnTo>
                  <a:lnTo>
                    <a:pt x="4777" y="674"/>
                  </a:lnTo>
                  <a:lnTo>
                    <a:pt x="4780" y="681"/>
                  </a:lnTo>
                  <a:lnTo>
                    <a:pt x="4784" y="686"/>
                  </a:lnTo>
                  <a:lnTo>
                    <a:pt x="4789" y="691"/>
                  </a:lnTo>
                  <a:lnTo>
                    <a:pt x="4793" y="695"/>
                  </a:lnTo>
                  <a:lnTo>
                    <a:pt x="4798" y="700"/>
                  </a:lnTo>
                  <a:lnTo>
                    <a:pt x="4805" y="703"/>
                  </a:lnTo>
                  <a:lnTo>
                    <a:pt x="4810" y="706"/>
                  </a:lnTo>
                  <a:lnTo>
                    <a:pt x="4816" y="708"/>
                  </a:lnTo>
                  <a:lnTo>
                    <a:pt x="4822" y="709"/>
                  </a:lnTo>
                  <a:lnTo>
                    <a:pt x="4830" y="710"/>
                  </a:lnTo>
                  <a:lnTo>
                    <a:pt x="4837" y="710"/>
                  </a:lnTo>
                  <a:close/>
                  <a:moveTo>
                    <a:pt x="5020" y="167"/>
                  </a:moveTo>
                  <a:lnTo>
                    <a:pt x="5027" y="167"/>
                  </a:lnTo>
                  <a:lnTo>
                    <a:pt x="5035" y="169"/>
                  </a:lnTo>
                  <a:lnTo>
                    <a:pt x="5042" y="174"/>
                  </a:lnTo>
                  <a:lnTo>
                    <a:pt x="5048" y="178"/>
                  </a:lnTo>
                  <a:lnTo>
                    <a:pt x="5052" y="181"/>
                  </a:lnTo>
                  <a:lnTo>
                    <a:pt x="5054" y="184"/>
                  </a:lnTo>
                  <a:lnTo>
                    <a:pt x="5056" y="187"/>
                  </a:lnTo>
                  <a:lnTo>
                    <a:pt x="5058" y="191"/>
                  </a:lnTo>
                  <a:lnTo>
                    <a:pt x="5060" y="201"/>
                  </a:lnTo>
                  <a:lnTo>
                    <a:pt x="5061" y="212"/>
                  </a:lnTo>
                  <a:lnTo>
                    <a:pt x="5060" y="223"/>
                  </a:lnTo>
                  <a:lnTo>
                    <a:pt x="5058" y="231"/>
                  </a:lnTo>
                  <a:lnTo>
                    <a:pt x="5054" y="240"/>
                  </a:lnTo>
                  <a:lnTo>
                    <a:pt x="5048" y="246"/>
                  </a:lnTo>
                  <a:lnTo>
                    <a:pt x="5042" y="250"/>
                  </a:lnTo>
                  <a:lnTo>
                    <a:pt x="5035" y="255"/>
                  </a:lnTo>
                  <a:lnTo>
                    <a:pt x="5027" y="257"/>
                  </a:lnTo>
                  <a:lnTo>
                    <a:pt x="5020" y="257"/>
                  </a:lnTo>
                  <a:lnTo>
                    <a:pt x="5012" y="257"/>
                  </a:lnTo>
                  <a:lnTo>
                    <a:pt x="5003" y="255"/>
                  </a:lnTo>
                  <a:lnTo>
                    <a:pt x="4996" y="250"/>
                  </a:lnTo>
                  <a:lnTo>
                    <a:pt x="4990" y="246"/>
                  </a:lnTo>
                  <a:lnTo>
                    <a:pt x="4984" y="240"/>
                  </a:lnTo>
                  <a:lnTo>
                    <a:pt x="4981" y="231"/>
                  </a:lnTo>
                  <a:lnTo>
                    <a:pt x="4979" y="223"/>
                  </a:lnTo>
                  <a:lnTo>
                    <a:pt x="4978" y="212"/>
                  </a:lnTo>
                  <a:lnTo>
                    <a:pt x="4979" y="201"/>
                  </a:lnTo>
                  <a:lnTo>
                    <a:pt x="4981" y="191"/>
                  </a:lnTo>
                  <a:lnTo>
                    <a:pt x="4982" y="187"/>
                  </a:lnTo>
                  <a:lnTo>
                    <a:pt x="4984" y="184"/>
                  </a:lnTo>
                  <a:lnTo>
                    <a:pt x="4987" y="181"/>
                  </a:lnTo>
                  <a:lnTo>
                    <a:pt x="4990" y="178"/>
                  </a:lnTo>
                  <a:lnTo>
                    <a:pt x="4996" y="174"/>
                  </a:lnTo>
                  <a:lnTo>
                    <a:pt x="5003" y="169"/>
                  </a:lnTo>
                  <a:lnTo>
                    <a:pt x="5012" y="167"/>
                  </a:lnTo>
                  <a:lnTo>
                    <a:pt x="5020" y="167"/>
                  </a:lnTo>
                  <a:close/>
                  <a:moveTo>
                    <a:pt x="5055" y="329"/>
                  </a:moveTo>
                  <a:lnTo>
                    <a:pt x="5055" y="761"/>
                  </a:lnTo>
                  <a:lnTo>
                    <a:pt x="4983" y="761"/>
                  </a:lnTo>
                  <a:lnTo>
                    <a:pt x="4983" y="329"/>
                  </a:lnTo>
                  <a:lnTo>
                    <a:pt x="5055" y="329"/>
                  </a:lnTo>
                  <a:close/>
                  <a:moveTo>
                    <a:pt x="5336" y="710"/>
                  </a:moveTo>
                  <a:lnTo>
                    <a:pt x="5343" y="710"/>
                  </a:lnTo>
                  <a:lnTo>
                    <a:pt x="5351" y="710"/>
                  </a:lnTo>
                  <a:lnTo>
                    <a:pt x="5360" y="709"/>
                  </a:lnTo>
                  <a:lnTo>
                    <a:pt x="5368" y="708"/>
                  </a:lnTo>
                  <a:lnTo>
                    <a:pt x="5384" y="705"/>
                  </a:lnTo>
                  <a:lnTo>
                    <a:pt x="5395" y="702"/>
                  </a:lnTo>
                  <a:lnTo>
                    <a:pt x="5395" y="755"/>
                  </a:lnTo>
                  <a:lnTo>
                    <a:pt x="5389" y="758"/>
                  </a:lnTo>
                  <a:lnTo>
                    <a:pt x="5382" y="761"/>
                  </a:lnTo>
                  <a:lnTo>
                    <a:pt x="5373" y="763"/>
                  </a:lnTo>
                  <a:lnTo>
                    <a:pt x="5363" y="765"/>
                  </a:lnTo>
                  <a:lnTo>
                    <a:pt x="5353" y="766"/>
                  </a:lnTo>
                  <a:lnTo>
                    <a:pt x="5343" y="767"/>
                  </a:lnTo>
                  <a:lnTo>
                    <a:pt x="5332" y="768"/>
                  </a:lnTo>
                  <a:lnTo>
                    <a:pt x="5323" y="768"/>
                  </a:lnTo>
                  <a:lnTo>
                    <a:pt x="5306" y="768"/>
                  </a:lnTo>
                  <a:lnTo>
                    <a:pt x="5290" y="766"/>
                  </a:lnTo>
                  <a:lnTo>
                    <a:pt x="5276" y="762"/>
                  </a:lnTo>
                  <a:lnTo>
                    <a:pt x="5261" y="756"/>
                  </a:lnTo>
                  <a:lnTo>
                    <a:pt x="5254" y="753"/>
                  </a:lnTo>
                  <a:lnTo>
                    <a:pt x="5247" y="750"/>
                  </a:lnTo>
                  <a:lnTo>
                    <a:pt x="5241" y="746"/>
                  </a:lnTo>
                  <a:lnTo>
                    <a:pt x="5235" y="741"/>
                  </a:lnTo>
                  <a:lnTo>
                    <a:pt x="5229" y="735"/>
                  </a:lnTo>
                  <a:lnTo>
                    <a:pt x="5224" y="729"/>
                  </a:lnTo>
                  <a:lnTo>
                    <a:pt x="5219" y="723"/>
                  </a:lnTo>
                  <a:lnTo>
                    <a:pt x="5215" y="716"/>
                  </a:lnTo>
                  <a:lnTo>
                    <a:pt x="5210" y="708"/>
                  </a:lnTo>
                  <a:lnTo>
                    <a:pt x="5206" y="700"/>
                  </a:lnTo>
                  <a:lnTo>
                    <a:pt x="5204" y="691"/>
                  </a:lnTo>
                  <a:lnTo>
                    <a:pt x="5201" y="681"/>
                  </a:lnTo>
                  <a:lnTo>
                    <a:pt x="5199" y="670"/>
                  </a:lnTo>
                  <a:lnTo>
                    <a:pt x="5198" y="660"/>
                  </a:lnTo>
                  <a:lnTo>
                    <a:pt x="5197" y="647"/>
                  </a:lnTo>
                  <a:lnTo>
                    <a:pt x="5197" y="634"/>
                  </a:lnTo>
                  <a:lnTo>
                    <a:pt x="5197" y="384"/>
                  </a:lnTo>
                  <a:lnTo>
                    <a:pt x="5136" y="384"/>
                  </a:lnTo>
                  <a:lnTo>
                    <a:pt x="5136" y="349"/>
                  </a:lnTo>
                  <a:lnTo>
                    <a:pt x="5198" y="322"/>
                  </a:lnTo>
                  <a:lnTo>
                    <a:pt x="5226" y="229"/>
                  </a:lnTo>
                  <a:lnTo>
                    <a:pt x="5267" y="229"/>
                  </a:lnTo>
                  <a:lnTo>
                    <a:pt x="5267" y="329"/>
                  </a:lnTo>
                  <a:lnTo>
                    <a:pt x="5392" y="329"/>
                  </a:lnTo>
                  <a:lnTo>
                    <a:pt x="5392" y="384"/>
                  </a:lnTo>
                  <a:lnTo>
                    <a:pt x="5267" y="384"/>
                  </a:lnTo>
                  <a:lnTo>
                    <a:pt x="5267" y="633"/>
                  </a:lnTo>
                  <a:lnTo>
                    <a:pt x="5268" y="643"/>
                  </a:lnTo>
                  <a:lnTo>
                    <a:pt x="5268" y="651"/>
                  </a:lnTo>
                  <a:lnTo>
                    <a:pt x="5270" y="660"/>
                  </a:lnTo>
                  <a:lnTo>
                    <a:pt x="5272" y="667"/>
                  </a:lnTo>
                  <a:lnTo>
                    <a:pt x="5275" y="674"/>
                  </a:lnTo>
                  <a:lnTo>
                    <a:pt x="5278" y="681"/>
                  </a:lnTo>
                  <a:lnTo>
                    <a:pt x="5282" y="686"/>
                  </a:lnTo>
                  <a:lnTo>
                    <a:pt x="5286" y="691"/>
                  </a:lnTo>
                  <a:lnTo>
                    <a:pt x="5291" y="695"/>
                  </a:lnTo>
                  <a:lnTo>
                    <a:pt x="5297" y="700"/>
                  </a:lnTo>
                  <a:lnTo>
                    <a:pt x="5302" y="703"/>
                  </a:lnTo>
                  <a:lnTo>
                    <a:pt x="5308" y="706"/>
                  </a:lnTo>
                  <a:lnTo>
                    <a:pt x="5315" y="708"/>
                  </a:lnTo>
                  <a:lnTo>
                    <a:pt x="5321" y="709"/>
                  </a:lnTo>
                  <a:lnTo>
                    <a:pt x="5328" y="710"/>
                  </a:lnTo>
                  <a:lnTo>
                    <a:pt x="5336" y="710"/>
                  </a:lnTo>
                  <a:close/>
                  <a:moveTo>
                    <a:pt x="5842" y="329"/>
                  </a:moveTo>
                  <a:lnTo>
                    <a:pt x="5842" y="761"/>
                  </a:lnTo>
                  <a:lnTo>
                    <a:pt x="5785" y="761"/>
                  </a:lnTo>
                  <a:lnTo>
                    <a:pt x="5774" y="703"/>
                  </a:lnTo>
                  <a:lnTo>
                    <a:pt x="5771" y="703"/>
                  </a:lnTo>
                  <a:lnTo>
                    <a:pt x="5765" y="711"/>
                  </a:lnTo>
                  <a:lnTo>
                    <a:pt x="5759" y="718"/>
                  </a:lnTo>
                  <a:lnTo>
                    <a:pt x="5752" y="726"/>
                  </a:lnTo>
                  <a:lnTo>
                    <a:pt x="5746" y="732"/>
                  </a:lnTo>
                  <a:lnTo>
                    <a:pt x="5738" y="738"/>
                  </a:lnTo>
                  <a:lnTo>
                    <a:pt x="5730" y="744"/>
                  </a:lnTo>
                  <a:lnTo>
                    <a:pt x="5721" y="748"/>
                  </a:lnTo>
                  <a:lnTo>
                    <a:pt x="5712" y="752"/>
                  </a:lnTo>
                  <a:lnTo>
                    <a:pt x="5694" y="760"/>
                  </a:lnTo>
                  <a:lnTo>
                    <a:pt x="5674" y="765"/>
                  </a:lnTo>
                  <a:lnTo>
                    <a:pt x="5654" y="767"/>
                  </a:lnTo>
                  <a:lnTo>
                    <a:pt x="5633" y="768"/>
                  </a:lnTo>
                  <a:lnTo>
                    <a:pt x="5614" y="768"/>
                  </a:lnTo>
                  <a:lnTo>
                    <a:pt x="5597" y="766"/>
                  </a:lnTo>
                  <a:lnTo>
                    <a:pt x="5581" y="763"/>
                  </a:lnTo>
                  <a:lnTo>
                    <a:pt x="5565" y="758"/>
                  </a:lnTo>
                  <a:lnTo>
                    <a:pt x="5551" y="753"/>
                  </a:lnTo>
                  <a:lnTo>
                    <a:pt x="5538" y="747"/>
                  </a:lnTo>
                  <a:lnTo>
                    <a:pt x="5527" y="740"/>
                  </a:lnTo>
                  <a:lnTo>
                    <a:pt x="5516" y="731"/>
                  </a:lnTo>
                  <a:lnTo>
                    <a:pt x="5507" y="721"/>
                  </a:lnTo>
                  <a:lnTo>
                    <a:pt x="5499" y="709"/>
                  </a:lnTo>
                  <a:lnTo>
                    <a:pt x="5492" y="696"/>
                  </a:lnTo>
                  <a:lnTo>
                    <a:pt x="5487" y="683"/>
                  </a:lnTo>
                  <a:lnTo>
                    <a:pt x="5483" y="667"/>
                  </a:lnTo>
                  <a:lnTo>
                    <a:pt x="5480" y="649"/>
                  </a:lnTo>
                  <a:lnTo>
                    <a:pt x="5477" y="631"/>
                  </a:lnTo>
                  <a:lnTo>
                    <a:pt x="5476" y="611"/>
                  </a:lnTo>
                  <a:lnTo>
                    <a:pt x="5476" y="329"/>
                  </a:lnTo>
                  <a:lnTo>
                    <a:pt x="5548" y="329"/>
                  </a:lnTo>
                  <a:lnTo>
                    <a:pt x="5548" y="606"/>
                  </a:lnTo>
                  <a:lnTo>
                    <a:pt x="5549" y="619"/>
                  </a:lnTo>
                  <a:lnTo>
                    <a:pt x="5550" y="630"/>
                  </a:lnTo>
                  <a:lnTo>
                    <a:pt x="5552" y="642"/>
                  </a:lnTo>
                  <a:lnTo>
                    <a:pt x="5554" y="651"/>
                  </a:lnTo>
                  <a:lnTo>
                    <a:pt x="5557" y="661"/>
                  </a:lnTo>
                  <a:lnTo>
                    <a:pt x="5562" y="669"/>
                  </a:lnTo>
                  <a:lnTo>
                    <a:pt x="5567" y="676"/>
                  </a:lnTo>
                  <a:lnTo>
                    <a:pt x="5572" y="684"/>
                  </a:lnTo>
                  <a:lnTo>
                    <a:pt x="5578" y="690"/>
                  </a:lnTo>
                  <a:lnTo>
                    <a:pt x="5586" y="695"/>
                  </a:lnTo>
                  <a:lnTo>
                    <a:pt x="5593" y="700"/>
                  </a:lnTo>
                  <a:lnTo>
                    <a:pt x="5603" y="703"/>
                  </a:lnTo>
                  <a:lnTo>
                    <a:pt x="5611" y="706"/>
                  </a:lnTo>
                  <a:lnTo>
                    <a:pt x="5622" y="708"/>
                  </a:lnTo>
                  <a:lnTo>
                    <a:pt x="5632" y="709"/>
                  </a:lnTo>
                  <a:lnTo>
                    <a:pt x="5644" y="709"/>
                  </a:lnTo>
                  <a:lnTo>
                    <a:pt x="5662" y="709"/>
                  </a:lnTo>
                  <a:lnTo>
                    <a:pt x="5677" y="707"/>
                  </a:lnTo>
                  <a:lnTo>
                    <a:pt x="5692" y="704"/>
                  </a:lnTo>
                  <a:lnTo>
                    <a:pt x="5705" y="700"/>
                  </a:lnTo>
                  <a:lnTo>
                    <a:pt x="5716" y="693"/>
                  </a:lnTo>
                  <a:lnTo>
                    <a:pt x="5727" y="687"/>
                  </a:lnTo>
                  <a:lnTo>
                    <a:pt x="5736" y="679"/>
                  </a:lnTo>
                  <a:lnTo>
                    <a:pt x="5744" y="669"/>
                  </a:lnTo>
                  <a:lnTo>
                    <a:pt x="5750" y="659"/>
                  </a:lnTo>
                  <a:lnTo>
                    <a:pt x="5755" y="647"/>
                  </a:lnTo>
                  <a:lnTo>
                    <a:pt x="5760" y="634"/>
                  </a:lnTo>
                  <a:lnTo>
                    <a:pt x="5765" y="621"/>
                  </a:lnTo>
                  <a:lnTo>
                    <a:pt x="5768" y="605"/>
                  </a:lnTo>
                  <a:lnTo>
                    <a:pt x="5770" y="589"/>
                  </a:lnTo>
                  <a:lnTo>
                    <a:pt x="5771" y="571"/>
                  </a:lnTo>
                  <a:lnTo>
                    <a:pt x="5771" y="553"/>
                  </a:lnTo>
                  <a:lnTo>
                    <a:pt x="5771" y="329"/>
                  </a:lnTo>
                  <a:lnTo>
                    <a:pt x="5842" y="329"/>
                  </a:lnTo>
                  <a:close/>
                  <a:moveTo>
                    <a:pt x="6123" y="710"/>
                  </a:moveTo>
                  <a:lnTo>
                    <a:pt x="6130" y="710"/>
                  </a:lnTo>
                  <a:lnTo>
                    <a:pt x="6139" y="710"/>
                  </a:lnTo>
                  <a:lnTo>
                    <a:pt x="6147" y="709"/>
                  </a:lnTo>
                  <a:lnTo>
                    <a:pt x="6156" y="708"/>
                  </a:lnTo>
                  <a:lnTo>
                    <a:pt x="6171" y="705"/>
                  </a:lnTo>
                  <a:lnTo>
                    <a:pt x="6183" y="702"/>
                  </a:lnTo>
                  <a:lnTo>
                    <a:pt x="6183" y="755"/>
                  </a:lnTo>
                  <a:lnTo>
                    <a:pt x="6177" y="758"/>
                  </a:lnTo>
                  <a:lnTo>
                    <a:pt x="6169" y="761"/>
                  </a:lnTo>
                  <a:lnTo>
                    <a:pt x="6161" y="763"/>
                  </a:lnTo>
                  <a:lnTo>
                    <a:pt x="6152" y="765"/>
                  </a:lnTo>
                  <a:lnTo>
                    <a:pt x="6141" y="766"/>
                  </a:lnTo>
                  <a:lnTo>
                    <a:pt x="6130" y="767"/>
                  </a:lnTo>
                  <a:lnTo>
                    <a:pt x="6121" y="768"/>
                  </a:lnTo>
                  <a:lnTo>
                    <a:pt x="6111" y="768"/>
                  </a:lnTo>
                  <a:lnTo>
                    <a:pt x="6094" y="768"/>
                  </a:lnTo>
                  <a:lnTo>
                    <a:pt x="6078" y="766"/>
                  </a:lnTo>
                  <a:lnTo>
                    <a:pt x="6063" y="762"/>
                  </a:lnTo>
                  <a:lnTo>
                    <a:pt x="6048" y="756"/>
                  </a:lnTo>
                  <a:lnTo>
                    <a:pt x="6041" y="753"/>
                  </a:lnTo>
                  <a:lnTo>
                    <a:pt x="6035" y="750"/>
                  </a:lnTo>
                  <a:lnTo>
                    <a:pt x="6028" y="746"/>
                  </a:lnTo>
                  <a:lnTo>
                    <a:pt x="6022" y="741"/>
                  </a:lnTo>
                  <a:lnTo>
                    <a:pt x="6017" y="735"/>
                  </a:lnTo>
                  <a:lnTo>
                    <a:pt x="6012" y="729"/>
                  </a:lnTo>
                  <a:lnTo>
                    <a:pt x="6006" y="723"/>
                  </a:lnTo>
                  <a:lnTo>
                    <a:pt x="6002" y="716"/>
                  </a:lnTo>
                  <a:lnTo>
                    <a:pt x="5998" y="708"/>
                  </a:lnTo>
                  <a:lnTo>
                    <a:pt x="5995" y="700"/>
                  </a:lnTo>
                  <a:lnTo>
                    <a:pt x="5992" y="691"/>
                  </a:lnTo>
                  <a:lnTo>
                    <a:pt x="5989" y="681"/>
                  </a:lnTo>
                  <a:lnTo>
                    <a:pt x="5986" y="670"/>
                  </a:lnTo>
                  <a:lnTo>
                    <a:pt x="5985" y="660"/>
                  </a:lnTo>
                  <a:lnTo>
                    <a:pt x="5984" y="647"/>
                  </a:lnTo>
                  <a:lnTo>
                    <a:pt x="5984" y="634"/>
                  </a:lnTo>
                  <a:lnTo>
                    <a:pt x="5984" y="384"/>
                  </a:lnTo>
                  <a:lnTo>
                    <a:pt x="5923" y="384"/>
                  </a:lnTo>
                  <a:lnTo>
                    <a:pt x="5923" y="349"/>
                  </a:lnTo>
                  <a:lnTo>
                    <a:pt x="5985" y="322"/>
                  </a:lnTo>
                  <a:lnTo>
                    <a:pt x="6014" y="229"/>
                  </a:lnTo>
                  <a:lnTo>
                    <a:pt x="6055" y="229"/>
                  </a:lnTo>
                  <a:lnTo>
                    <a:pt x="6055" y="329"/>
                  </a:lnTo>
                  <a:lnTo>
                    <a:pt x="6180" y="329"/>
                  </a:lnTo>
                  <a:lnTo>
                    <a:pt x="6180" y="384"/>
                  </a:lnTo>
                  <a:lnTo>
                    <a:pt x="6055" y="384"/>
                  </a:lnTo>
                  <a:lnTo>
                    <a:pt x="6055" y="633"/>
                  </a:lnTo>
                  <a:lnTo>
                    <a:pt x="6056" y="643"/>
                  </a:lnTo>
                  <a:lnTo>
                    <a:pt x="6057" y="651"/>
                  </a:lnTo>
                  <a:lnTo>
                    <a:pt x="6058" y="660"/>
                  </a:lnTo>
                  <a:lnTo>
                    <a:pt x="6060" y="667"/>
                  </a:lnTo>
                  <a:lnTo>
                    <a:pt x="6062" y="674"/>
                  </a:lnTo>
                  <a:lnTo>
                    <a:pt x="6066" y="681"/>
                  </a:lnTo>
                  <a:lnTo>
                    <a:pt x="6069" y="686"/>
                  </a:lnTo>
                  <a:lnTo>
                    <a:pt x="6074" y="691"/>
                  </a:lnTo>
                  <a:lnTo>
                    <a:pt x="6079" y="695"/>
                  </a:lnTo>
                  <a:lnTo>
                    <a:pt x="6084" y="700"/>
                  </a:lnTo>
                  <a:lnTo>
                    <a:pt x="6089" y="703"/>
                  </a:lnTo>
                  <a:lnTo>
                    <a:pt x="6096" y="706"/>
                  </a:lnTo>
                  <a:lnTo>
                    <a:pt x="6102" y="708"/>
                  </a:lnTo>
                  <a:lnTo>
                    <a:pt x="6108" y="709"/>
                  </a:lnTo>
                  <a:lnTo>
                    <a:pt x="6116" y="710"/>
                  </a:lnTo>
                  <a:lnTo>
                    <a:pt x="6123" y="710"/>
                  </a:lnTo>
                  <a:close/>
                  <a:moveTo>
                    <a:pt x="6734" y="241"/>
                  </a:moveTo>
                  <a:lnTo>
                    <a:pt x="6712" y="242"/>
                  </a:lnTo>
                  <a:lnTo>
                    <a:pt x="6691" y="245"/>
                  </a:lnTo>
                  <a:lnTo>
                    <a:pt x="6680" y="247"/>
                  </a:lnTo>
                  <a:lnTo>
                    <a:pt x="6671" y="249"/>
                  </a:lnTo>
                  <a:lnTo>
                    <a:pt x="6660" y="252"/>
                  </a:lnTo>
                  <a:lnTo>
                    <a:pt x="6652" y="257"/>
                  </a:lnTo>
                  <a:lnTo>
                    <a:pt x="6643" y="261"/>
                  </a:lnTo>
                  <a:lnTo>
                    <a:pt x="6634" y="265"/>
                  </a:lnTo>
                  <a:lnTo>
                    <a:pt x="6626" y="270"/>
                  </a:lnTo>
                  <a:lnTo>
                    <a:pt x="6617" y="276"/>
                  </a:lnTo>
                  <a:lnTo>
                    <a:pt x="6610" y="282"/>
                  </a:lnTo>
                  <a:lnTo>
                    <a:pt x="6603" y="288"/>
                  </a:lnTo>
                  <a:lnTo>
                    <a:pt x="6595" y="296"/>
                  </a:lnTo>
                  <a:lnTo>
                    <a:pt x="6589" y="303"/>
                  </a:lnTo>
                  <a:lnTo>
                    <a:pt x="6583" y="311"/>
                  </a:lnTo>
                  <a:lnTo>
                    <a:pt x="6576" y="319"/>
                  </a:lnTo>
                  <a:lnTo>
                    <a:pt x="6571" y="328"/>
                  </a:lnTo>
                  <a:lnTo>
                    <a:pt x="6566" y="337"/>
                  </a:lnTo>
                  <a:lnTo>
                    <a:pt x="6556" y="356"/>
                  </a:lnTo>
                  <a:lnTo>
                    <a:pt x="6549" y="377"/>
                  </a:lnTo>
                  <a:lnTo>
                    <a:pt x="6543" y="399"/>
                  </a:lnTo>
                  <a:lnTo>
                    <a:pt x="6538" y="422"/>
                  </a:lnTo>
                  <a:lnTo>
                    <a:pt x="6536" y="447"/>
                  </a:lnTo>
                  <a:lnTo>
                    <a:pt x="6535" y="472"/>
                  </a:lnTo>
                  <a:lnTo>
                    <a:pt x="6536" y="499"/>
                  </a:lnTo>
                  <a:lnTo>
                    <a:pt x="6538" y="524"/>
                  </a:lnTo>
                  <a:lnTo>
                    <a:pt x="6543" y="547"/>
                  </a:lnTo>
                  <a:lnTo>
                    <a:pt x="6548" y="569"/>
                  </a:lnTo>
                  <a:lnTo>
                    <a:pt x="6555" y="589"/>
                  </a:lnTo>
                  <a:lnTo>
                    <a:pt x="6564" y="608"/>
                  </a:lnTo>
                  <a:lnTo>
                    <a:pt x="6573" y="626"/>
                  </a:lnTo>
                  <a:lnTo>
                    <a:pt x="6585" y="643"/>
                  </a:lnTo>
                  <a:lnTo>
                    <a:pt x="6591" y="650"/>
                  </a:lnTo>
                  <a:lnTo>
                    <a:pt x="6598" y="656"/>
                  </a:lnTo>
                  <a:lnTo>
                    <a:pt x="6606" y="664"/>
                  </a:lnTo>
                  <a:lnTo>
                    <a:pt x="6613" y="670"/>
                  </a:lnTo>
                  <a:lnTo>
                    <a:pt x="6620" y="675"/>
                  </a:lnTo>
                  <a:lnTo>
                    <a:pt x="6629" y="681"/>
                  </a:lnTo>
                  <a:lnTo>
                    <a:pt x="6638" y="685"/>
                  </a:lnTo>
                  <a:lnTo>
                    <a:pt x="6647" y="689"/>
                  </a:lnTo>
                  <a:lnTo>
                    <a:pt x="6656" y="693"/>
                  </a:lnTo>
                  <a:lnTo>
                    <a:pt x="6667" y="696"/>
                  </a:lnTo>
                  <a:lnTo>
                    <a:pt x="6676" y="698"/>
                  </a:lnTo>
                  <a:lnTo>
                    <a:pt x="6687" y="701"/>
                  </a:lnTo>
                  <a:lnTo>
                    <a:pt x="6710" y="704"/>
                  </a:lnTo>
                  <a:lnTo>
                    <a:pt x="6734" y="705"/>
                  </a:lnTo>
                  <a:lnTo>
                    <a:pt x="6752" y="704"/>
                  </a:lnTo>
                  <a:lnTo>
                    <a:pt x="6771" y="703"/>
                  </a:lnTo>
                  <a:lnTo>
                    <a:pt x="6788" y="701"/>
                  </a:lnTo>
                  <a:lnTo>
                    <a:pt x="6806" y="698"/>
                  </a:lnTo>
                  <a:lnTo>
                    <a:pt x="6822" y="694"/>
                  </a:lnTo>
                  <a:lnTo>
                    <a:pt x="6838" y="691"/>
                  </a:lnTo>
                  <a:lnTo>
                    <a:pt x="6855" y="687"/>
                  </a:lnTo>
                  <a:lnTo>
                    <a:pt x="6871" y="682"/>
                  </a:lnTo>
                  <a:lnTo>
                    <a:pt x="6871" y="745"/>
                  </a:lnTo>
                  <a:lnTo>
                    <a:pt x="6855" y="750"/>
                  </a:lnTo>
                  <a:lnTo>
                    <a:pt x="6838" y="755"/>
                  </a:lnTo>
                  <a:lnTo>
                    <a:pt x="6821" y="760"/>
                  </a:lnTo>
                  <a:lnTo>
                    <a:pt x="6804" y="763"/>
                  </a:lnTo>
                  <a:lnTo>
                    <a:pt x="6787" y="765"/>
                  </a:lnTo>
                  <a:lnTo>
                    <a:pt x="6768" y="767"/>
                  </a:lnTo>
                  <a:lnTo>
                    <a:pt x="6746" y="768"/>
                  </a:lnTo>
                  <a:lnTo>
                    <a:pt x="6724" y="768"/>
                  </a:lnTo>
                  <a:lnTo>
                    <a:pt x="6701" y="768"/>
                  </a:lnTo>
                  <a:lnTo>
                    <a:pt x="6681" y="766"/>
                  </a:lnTo>
                  <a:lnTo>
                    <a:pt x="6661" y="763"/>
                  </a:lnTo>
                  <a:lnTo>
                    <a:pt x="6643" y="760"/>
                  </a:lnTo>
                  <a:lnTo>
                    <a:pt x="6625" y="754"/>
                  </a:lnTo>
                  <a:lnTo>
                    <a:pt x="6608" y="748"/>
                  </a:lnTo>
                  <a:lnTo>
                    <a:pt x="6592" y="741"/>
                  </a:lnTo>
                  <a:lnTo>
                    <a:pt x="6576" y="732"/>
                  </a:lnTo>
                  <a:lnTo>
                    <a:pt x="6563" y="723"/>
                  </a:lnTo>
                  <a:lnTo>
                    <a:pt x="6549" y="712"/>
                  </a:lnTo>
                  <a:lnTo>
                    <a:pt x="6536" y="701"/>
                  </a:lnTo>
                  <a:lnTo>
                    <a:pt x="6525" y="688"/>
                  </a:lnTo>
                  <a:lnTo>
                    <a:pt x="6514" y="674"/>
                  </a:lnTo>
                  <a:lnTo>
                    <a:pt x="6505" y="661"/>
                  </a:lnTo>
                  <a:lnTo>
                    <a:pt x="6496" y="645"/>
                  </a:lnTo>
                  <a:lnTo>
                    <a:pt x="6489" y="629"/>
                  </a:lnTo>
                  <a:lnTo>
                    <a:pt x="6482" y="612"/>
                  </a:lnTo>
                  <a:lnTo>
                    <a:pt x="6475" y="594"/>
                  </a:lnTo>
                  <a:lnTo>
                    <a:pt x="6470" y="575"/>
                  </a:lnTo>
                  <a:lnTo>
                    <a:pt x="6467" y="556"/>
                  </a:lnTo>
                  <a:lnTo>
                    <a:pt x="6464" y="536"/>
                  </a:lnTo>
                  <a:lnTo>
                    <a:pt x="6461" y="515"/>
                  </a:lnTo>
                  <a:lnTo>
                    <a:pt x="6460" y="494"/>
                  </a:lnTo>
                  <a:lnTo>
                    <a:pt x="6460" y="472"/>
                  </a:lnTo>
                  <a:lnTo>
                    <a:pt x="6460" y="450"/>
                  </a:lnTo>
                  <a:lnTo>
                    <a:pt x="6461" y="430"/>
                  </a:lnTo>
                  <a:lnTo>
                    <a:pt x="6464" y="409"/>
                  </a:lnTo>
                  <a:lnTo>
                    <a:pt x="6467" y="390"/>
                  </a:lnTo>
                  <a:lnTo>
                    <a:pt x="6471" y="371"/>
                  </a:lnTo>
                  <a:lnTo>
                    <a:pt x="6477" y="353"/>
                  </a:lnTo>
                  <a:lnTo>
                    <a:pt x="6484" y="336"/>
                  </a:lnTo>
                  <a:lnTo>
                    <a:pt x="6491" y="319"/>
                  </a:lnTo>
                  <a:lnTo>
                    <a:pt x="6500" y="303"/>
                  </a:lnTo>
                  <a:lnTo>
                    <a:pt x="6509" y="287"/>
                  </a:lnTo>
                  <a:lnTo>
                    <a:pt x="6520" y="272"/>
                  </a:lnTo>
                  <a:lnTo>
                    <a:pt x="6530" y="260"/>
                  </a:lnTo>
                  <a:lnTo>
                    <a:pt x="6543" y="247"/>
                  </a:lnTo>
                  <a:lnTo>
                    <a:pt x="6555" y="236"/>
                  </a:lnTo>
                  <a:lnTo>
                    <a:pt x="6570" y="225"/>
                  </a:lnTo>
                  <a:lnTo>
                    <a:pt x="6585" y="215"/>
                  </a:lnTo>
                  <a:lnTo>
                    <a:pt x="6600" y="206"/>
                  </a:lnTo>
                  <a:lnTo>
                    <a:pt x="6617" y="199"/>
                  </a:lnTo>
                  <a:lnTo>
                    <a:pt x="6635" y="192"/>
                  </a:lnTo>
                  <a:lnTo>
                    <a:pt x="6653" y="187"/>
                  </a:lnTo>
                  <a:lnTo>
                    <a:pt x="6672" y="183"/>
                  </a:lnTo>
                  <a:lnTo>
                    <a:pt x="6693" y="180"/>
                  </a:lnTo>
                  <a:lnTo>
                    <a:pt x="6713" y="178"/>
                  </a:lnTo>
                  <a:lnTo>
                    <a:pt x="6735" y="178"/>
                  </a:lnTo>
                  <a:lnTo>
                    <a:pt x="6757" y="178"/>
                  </a:lnTo>
                  <a:lnTo>
                    <a:pt x="6779" y="180"/>
                  </a:lnTo>
                  <a:lnTo>
                    <a:pt x="6800" y="182"/>
                  </a:lnTo>
                  <a:lnTo>
                    <a:pt x="6820" y="186"/>
                  </a:lnTo>
                  <a:lnTo>
                    <a:pt x="6839" y="190"/>
                  </a:lnTo>
                  <a:lnTo>
                    <a:pt x="6858" y="197"/>
                  </a:lnTo>
                  <a:lnTo>
                    <a:pt x="6876" y="203"/>
                  </a:lnTo>
                  <a:lnTo>
                    <a:pt x="6894" y="211"/>
                  </a:lnTo>
                  <a:lnTo>
                    <a:pt x="6864" y="272"/>
                  </a:lnTo>
                  <a:lnTo>
                    <a:pt x="6851" y="266"/>
                  </a:lnTo>
                  <a:lnTo>
                    <a:pt x="6837" y="261"/>
                  </a:lnTo>
                  <a:lnTo>
                    <a:pt x="6821" y="256"/>
                  </a:lnTo>
                  <a:lnTo>
                    <a:pt x="6806" y="250"/>
                  </a:lnTo>
                  <a:lnTo>
                    <a:pt x="6789" y="246"/>
                  </a:lnTo>
                  <a:lnTo>
                    <a:pt x="6772" y="243"/>
                  </a:lnTo>
                  <a:lnTo>
                    <a:pt x="6753" y="242"/>
                  </a:lnTo>
                  <a:lnTo>
                    <a:pt x="6734" y="241"/>
                  </a:lnTo>
                  <a:close/>
                  <a:moveTo>
                    <a:pt x="6678" y="129"/>
                  </a:moveTo>
                  <a:lnTo>
                    <a:pt x="6673" y="120"/>
                  </a:lnTo>
                  <a:lnTo>
                    <a:pt x="6667" y="109"/>
                  </a:lnTo>
                  <a:lnTo>
                    <a:pt x="6659" y="100"/>
                  </a:lnTo>
                  <a:lnTo>
                    <a:pt x="6651" y="89"/>
                  </a:lnTo>
                  <a:lnTo>
                    <a:pt x="6642" y="79"/>
                  </a:lnTo>
                  <a:lnTo>
                    <a:pt x="6632" y="68"/>
                  </a:lnTo>
                  <a:lnTo>
                    <a:pt x="6624" y="58"/>
                  </a:lnTo>
                  <a:lnTo>
                    <a:pt x="6614" y="47"/>
                  </a:lnTo>
                  <a:lnTo>
                    <a:pt x="6605" y="37"/>
                  </a:lnTo>
                  <a:lnTo>
                    <a:pt x="6595" y="27"/>
                  </a:lnTo>
                  <a:lnTo>
                    <a:pt x="6588" y="19"/>
                  </a:lnTo>
                  <a:lnTo>
                    <a:pt x="6579" y="10"/>
                  </a:lnTo>
                  <a:lnTo>
                    <a:pt x="6579" y="0"/>
                  </a:lnTo>
                  <a:lnTo>
                    <a:pt x="6628" y="0"/>
                  </a:lnTo>
                  <a:lnTo>
                    <a:pt x="6638" y="7"/>
                  </a:lnTo>
                  <a:lnTo>
                    <a:pt x="6650" y="16"/>
                  </a:lnTo>
                  <a:lnTo>
                    <a:pt x="6660" y="24"/>
                  </a:lnTo>
                  <a:lnTo>
                    <a:pt x="6672" y="34"/>
                  </a:lnTo>
                  <a:lnTo>
                    <a:pt x="6683" y="43"/>
                  </a:lnTo>
                  <a:lnTo>
                    <a:pt x="6693" y="54"/>
                  </a:lnTo>
                  <a:lnTo>
                    <a:pt x="6704" y="64"/>
                  </a:lnTo>
                  <a:lnTo>
                    <a:pt x="6714" y="75"/>
                  </a:lnTo>
                  <a:lnTo>
                    <a:pt x="6726" y="64"/>
                  </a:lnTo>
                  <a:lnTo>
                    <a:pt x="6736" y="54"/>
                  </a:lnTo>
                  <a:lnTo>
                    <a:pt x="6748" y="43"/>
                  </a:lnTo>
                  <a:lnTo>
                    <a:pt x="6758" y="34"/>
                  </a:lnTo>
                  <a:lnTo>
                    <a:pt x="6770" y="24"/>
                  </a:lnTo>
                  <a:lnTo>
                    <a:pt x="6780" y="16"/>
                  </a:lnTo>
                  <a:lnTo>
                    <a:pt x="6792" y="7"/>
                  </a:lnTo>
                  <a:lnTo>
                    <a:pt x="6802" y="0"/>
                  </a:lnTo>
                  <a:lnTo>
                    <a:pt x="6852" y="0"/>
                  </a:lnTo>
                  <a:lnTo>
                    <a:pt x="6852" y="10"/>
                  </a:lnTo>
                  <a:lnTo>
                    <a:pt x="6843" y="19"/>
                  </a:lnTo>
                  <a:lnTo>
                    <a:pt x="6835" y="27"/>
                  </a:lnTo>
                  <a:lnTo>
                    <a:pt x="6827" y="37"/>
                  </a:lnTo>
                  <a:lnTo>
                    <a:pt x="6817" y="47"/>
                  </a:lnTo>
                  <a:lnTo>
                    <a:pt x="6807" y="58"/>
                  </a:lnTo>
                  <a:lnTo>
                    <a:pt x="6797" y="68"/>
                  </a:lnTo>
                  <a:lnTo>
                    <a:pt x="6788" y="79"/>
                  </a:lnTo>
                  <a:lnTo>
                    <a:pt x="6779" y="89"/>
                  </a:lnTo>
                  <a:lnTo>
                    <a:pt x="6771" y="100"/>
                  </a:lnTo>
                  <a:lnTo>
                    <a:pt x="6763" y="109"/>
                  </a:lnTo>
                  <a:lnTo>
                    <a:pt x="6756" y="120"/>
                  </a:lnTo>
                  <a:lnTo>
                    <a:pt x="6751" y="129"/>
                  </a:lnTo>
                  <a:lnTo>
                    <a:pt x="6678" y="129"/>
                  </a:lnTo>
                  <a:close/>
                  <a:moveTo>
                    <a:pt x="7155" y="185"/>
                  </a:moveTo>
                  <a:lnTo>
                    <a:pt x="7181" y="186"/>
                  </a:lnTo>
                  <a:lnTo>
                    <a:pt x="7205" y="188"/>
                  </a:lnTo>
                  <a:lnTo>
                    <a:pt x="7227" y="191"/>
                  </a:lnTo>
                  <a:lnTo>
                    <a:pt x="7248" y="196"/>
                  </a:lnTo>
                  <a:lnTo>
                    <a:pt x="7267" y="201"/>
                  </a:lnTo>
                  <a:lnTo>
                    <a:pt x="7284" y="208"/>
                  </a:lnTo>
                  <a:lnTo>
                    <a:pt x="7300" y="217"/>
                  </a:lnTo>
                  <a:lnTo>
                    <a:pt x="7313" y="226"/>
                  </a:lnTo>
                  <a:lnTo>
                    <a:pt x="7325" y="237"/>
                  </a:lnTo>
                  <a:lnTo>
                    <a:pt x="7335" y="249"/>
                  </a:lnTo>
                  <a:lnTo>
                    <a:pt x="7344" y="262"/>
                  </a:lnTo>
                  <a:lnTo>
                    <a:pt x="7351" y="277"/>
                  </a:lnTo>
                  <a:lnTo>
                    <a:pt x="7358" y="293"/>
                  </a:lnTo>
                  <a:lnTo>
                    <a:pt x="7361" y="310"/>
                  </a:lnTo>
                  <a:lnTo>
                    <a:pt x="7364" y="329"/>
                  </a:lnTo>
                  <a:lnTo>
                    <a:pt x="7364" y="349"/>
                  </a:lnTo>
                  <a:lnTo>
                    <a:pt x="7364" y="360"/>
                  </a:lnTo>
                  <a:lnTo>
                    <a:pt x="7363" y="371"/>
                  </a:lnTo>
                  <a:lnTo>
                    <a:pt x="7362" y="381"/>
                  </a:lnTo>
                  <a:lnTo>
                    <a:pt x="7360" y="391"/>
                  </a:lnTo>
                  <a:lnTo>
                    <a:pt x="7358" y="400"/>
                  </a:lnTo>
                  <a:lnTo>
                    <a:pt x="7354" y="409"/>
                  </a:lnTo>
                  <a:lnTo>
                    <a:pt x="7351" y="418"/>
                  </a:lnTo>
                  <a:lnTo>
                    <a:pt x="7347" y="425"/>
                  </a:lnTo>
                  <a:lnTo>
                    <a:pt x="7339" y="440"/>
                  </a:lnTo>
                  <a:lnTo>
                    <a:pt x="7328" y="452"/>
                  </a:lnTo>
                  <a:lnTo>
                    <a:pt x="7317" y="464"/>
                  </a:lnTo>
                  <a:lnTo>
                    <a:pt x="7304" y="474"/>
                  </a:lnTo>
                  <a:lnTo>
                    <a:pt x="7291" y="483"/>
                  </a:lnTo>
                  <a:lnTo>
                    <a:pt x="7278" y="490"/>
                  </a:lnTo>
                  <a:lnTo>
                    <a:pt x="7264" y="497"/>
                  </a:lnTo>
                  <a:lnTo>
                    <a:pt x="7249" y="503"/>
                  </a:lnTo>
                  <a:lnTo>
                    <a:pt x="7407" y="761"/>
                  </a:lnTo>
                  <a:lnTo>
                    <a:pt x="7323" y="761"/>
                  </a:lnTo>
                  <a:lnTo>
                    <a:pt x="7183" y="523"/>
                  </a:lnTo>
                  <a:lnTo>
                    <a:pt x="7069" y="523"/>
                  </a:lnTo>
                  <a:lnTo>
                    <a:pt x="7069" y="761"/>
                  </a:lnTo>
                  <a:lnTo>
                    <a:pt x="6997" y="761"/>
                  </a:lnTo>
                  <a:lnTo>
                    <a:pt x="6997" y="185"/>
                  </a:lnTo>
                  <a:lnTo>
                    <a:pt x="7155" y="185"/>
                  </a:lnTo>
                  <a:close/>
                  <a:moveTo>
                    <a:pt x="7151" y="248"/>
                  </a:moveTo>
                  <a:lnTo>
                    <a:pt x="7069" y="248"/>
                  </a:lnTo>
                  <a:lnTo>
                    <a:pt x="7069" y="462"/>
                  </a:lnTo>
                  <a:lnTo>
                    <a:pt x="7155" y="462"/>
                  </a:lnTo>
                  <a:lnTo>
                    <a:pt x="7173" y="461"/>
                  </a:lnTo>
                  <a:lnTo>
                    <a:pt x="7188" y="460"/>
                  </a:lnTo>
                  <a:lnTo>
                    <a:pt x="7202" y="458"/>
                  </a:lnTo>
                  <a:lnTo>
                    <a:pt x="7216" y="454"/>
                  </a:lnTo>
                  <a:lnTo>
                    <a:pt x="7228" y="450"/>
                  </a:lnTo>
                  <a:lnTo>
                    <a:pt x="7239" y="446"/>
                  </a:lnTo>
                  <a:lnTo>
                    <a:pt x="7248" y="441"/>
                  </a:lnTo>
                  <a:lnTo>
                    <a:pt x="7258" y="433"/>
                  </a:lnTo>
                  <a:lnTo>
                    <a:pt x="7265" y="426"/>
                  </a:lnTo>
                  <a:lnTo>
                    <a:pt x="7271" y="419"/>
                  </a:lnTo>
                  <a:lnTo>
                    <a:pt x="7277" y="409"/>
                  </a:lnTo>
                  <a:lnTo>
                    <a:pt x="7282" y="400"/>
                  </a:lnTo>
                  <a:lnTo>
                    <a:pt x="7285" y="389"/>
                  </a:lnTo>
                  <a:lnTo>
                    <a:pt x="7287" y="378"/>
                  </a:lnTo>
                  <a:lnTo>
                    <a:pt x="7289" y="365"/>
                  </a:lnTo>
                  <a:lnTo>
                    <a:pt x="7289" y="352"/>
                  </a:lnTo>
                  <a:lnTo>
                    <a:pt x="7289" y="339"/>
                  </a:lnTo>
                  <a:lnTo>
                    <a:pt x="7287" y="326"/>
                  </a:lnTo>
                  <a:lnTo>
                    <a:pt x="7285" y="315"/>
                  </a:lnTo>
                  <a:lnTo>
                    <a:pt x="7281" y="304"/>
                  </a:lnTo>
                  <a:lnTo>
                    <a:pt x="7277" y="295"/>
                  </a:lnTo>
                  <a:lnTo>
                    <a:pt x="7270" y="286"/>
                  </a:lnTo>
                  <a:lnTo>
                    <a:pt x="7264" y="279"/>
                  </a:lnTo>
                  <a:lnTo>
                    <a:pt x="7256" y="272"/>
                  </a:lnTo>
                  <a:lnTo>
                    <a:pt x="7247" y="266"/>
                  </a:lnTo>
                  <a:lnTo>
                    <a:pt x="7237" y="262"/>
                  </a:lnTo>
                  <a:lnTo>
                    <a:pt x="7225" y="258"/>
                  </a:lnTo>
                  <a:lnTo>
                    <a:pt x="7212" y="255"/>
                  </a:lnTo>
                  <a:lnTo>
                    <a:pt x="7199" y="251"/>
                  </a:lnTo>
                  <a:lnTo>
                    <a:pt x="7184" y="249"/>
                  </a:lnTo>
                  <a:lnTo>
                    <a:pt x="7168" y="248"/>
                  </a:lnTo>
                  <a:lnTo>
                    <a:pt x="7151" y="2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EB4F905C-E875-6AC8-80D8-6274E8B9FC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811488"/>
            <a:ext cx="7415869" cy="110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06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F01AF70-9F6D-432D-9CA3-1DB3B7700717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064400" cy="6858000"/>
          </a:xfrm>
          <a:prstGeom prst="rect">
            <a:avLst/>
          </a:prstGeom>
          <a:solidFill>
            <a:srgbClr val="356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cs-CZ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Zástupný symbol pro text 6">
            <a:extLst>
              <a:ext uri="{FF2B5EF4-FFF2-40B4-BE49-F238E27FC236}">
                <a16:creationId xmlns:a16="http://schemas.microsoft.com/office/drawing/2014/main" id="{5CF358EC-34A8-4867-8956-3BF8B9F6B0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3" y="1829386"/>
            <a:ext cx="3071386" cy="4552444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Autor</a:t>
            </a:r>
          </a:p>
        </p:txBody>
      </p:sp>
      <p:sp>
        <p:nvSpPr>
          <p:cNvPr id="18" name="Zástupný symbol pro text 6">
            <a:extLst>
              <a:ext uri="{FF2B5EF4-FFF2-40B4-BE49-F238E27FC236}">
                <a16:creationId xmlns:a16="http://schemas.microsoft.com/office/drawing/2014/main" id="{A431622F-AA7B-409D-AE99-59D33AD6ED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25617" y="1839071"/>
            <a:ext cx="7474382" cy="4552444"/>
          </a:xfrm>
          <a:prstGeom prst="rect">
            <a:avLst/>
          </a:prstGeom>
        </p:spPr>
        <p:txBody>
          <a:bodyPr/>
          <a:lstStyle>
            <a:lvl1pPr algn="l">
              <a:defRPr b="0">
                <a:solidFill>
                  <a:srgbClr val="3566FC"/>
                </a:solidFill>
              </a:defRPr>
            </a:lvl1pPr>
          </a:lstStyle>
          <a:p>
            <a:pPr lvl="0"/>
            <a:r>
              <a:rPr lang="cs-CZ"/>
              <a:t>Název oddílu</a:t>
            </a: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9F94D4F6-12A8-4E77-8E0E-1C6B384AC5DE}"/>
              </a:ext>
            </a:extLst>
          </p:cNvPr>
          <p:cNvGrpSpPr/>
          <p:nvPr userDrawn="1"/>
        </p:nvGrpSpPr>
        <p:grpSpPr>
          <a:xfrm rot="773496">
            <a:off x="2042443" y="3641229"/>
            <a:ext cx="2701075" cy="1353438"/>
            <a:chOff x="2059710" y="3788646"/>
            <a:chExt cx="3099904" cy="1553281"/>
          </a:xfrm>
        </p:grpSpPr>
        <p:sp>
          <p:nvSpPr>
            <p:cNvPr id="9" name="Line 5">
              <a:extLst>
                <a:ext uri="{FF2B5EF4-FFF2-40B4-BE49-F238E27FC236}">
                  <a16:creationId xmlns:a16="http://schemas.microsoft.com/office/drawing/2014/main" id="{9C5CDF21-6388-4696-9E3E-87D8207603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01109" y="3788646"/>
              <a:ext cx="2493908" cy="574364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Line 6">
              <a:extLst>
                <a:ext uri="{FF2B5EF4-FFF2-40B4-BE49-F238E27FC236}">
                  <a16:creationId xmlns:a16="http://schemas.microsoft.com/office/drawing/2014/main" id="{F9407366-1BB6-4AA2-813E-8FCCD17E4B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59710" y="3966781"/>
              <a:ext cx="3099904" cy="715875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11523583-1E86-4E61-84DA-B885DDFD00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3040" y="4231489"/>
              <a:ext cx="3096574" cy="714209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Line 8">
              <a:extLst>
                <a:ext uri="{FF2B5EF4-FFF2-40B4-BE49-F238E27FC236}">
                  <a16:creationId xmlns:a16="http://schemas.microsoft.com/office/drawing/2014/main" id="{FEE2D896-2989-4234-B9AB-6AA8292DBB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1231" y="4496196"/>
              <a:ext cx="2968383" cy="684242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A1E1BF52-0949-4EF0-A83E-5CD2E32D97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34074" y="4759238"/>
              <a:ext cx="2525540" cy="582689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9" name="Freeform 5">
            <a:extLst>
              <a:ext uri="{FF2B5EF4-FFF2-40B4-BE49-F238E27FC236}">
                <a16:creationId xmlns:a16="http://schemas.microsoft.com/office/drawing/2014/main" id="{B3C01A24-40A1-4CFF-B36E-4C80324B4B30}"/>
              </a:ext>
            </a:extLst>
          </p:cNvPr>
          <p:cNvSpPr>
            <a:spLocks/>
          </p:cNvSpPr>
          <p:nvPr userDrawn="1"/>
        </p:nvSpPr>
        <p:spPr bwMode="auto">
          <a:xfrm>
            <a:off x="2431102" y="4654502"/>
            <a:ext cx="1103313" cy="1406525"/>
          </a:xfrm>
          <a:custGeom>
            <a:avLst/>
            <a:gdLst>
              <a:gd name="T0" fmla="*/ 4790 w 11125"/>
              <a:gd name="T1" fmla="*/ 10801 h 14179"/>
              <a:gd name="T2" fmla="*/ 4177 w 11125"/>
              <a:gd name="T3" fmla="*/ 10246 h 14179"/>
              <a:gd name="T4" fmla="*/ 3685 w 11125"/>
              <a:gd name="T5" fmla="*/ 9595 h 14179"/>
              <a:gd name="T6" fmla="*/ 3356 w 11125"/>
              <a:gd name="T7" fmla="*/ 8866 h 14179"/>
              <a:gd name="T8" fmla="*/ 3240 w 11125"/>
              <a:gd name="T9" fmla="*/ 8090 h 14179"/>
              <a:gd name="T10" fmla="*/ 3428 w 11125"/>
              <a:gd name="T11" fmla="*/ 7223 h 14179"/>
              <a:gd name="T12" fmla="*/ 3842 w 11125"/>
              <a:gd name="T13" fmla="*/ 6284 h 14179"/>
              <a:gd name="T14" fmla="*/ 4366 w 11125"/>
              <a:gd name="T15" fmla="*/ 5413 h 14179"/>
              <a:gd name="T16" fmla="*/ 4886 w 11125"/>
              <a:gd name="T17" fmla="*/ 4751 h 14179"/>
              <a:gd name="T18" fmla="*/ 5550 w 11125"/>
              <a:gd name="T19" fmla="*/ 4204 h 14179"/>
              <a:gd name="T20" fmla="*/ 6313 w 11125"/>
              <a:gd name="T21" fmla="*/ 3839 h 14179"/>
              <a:gd name="T22" fmla="*/ 7113 w 11125"/>
              <a:gd name="T23" fmla="*/ 3704 h 14179"/>
              <a:gd name="T24" fmla="*/ 7963 w 11125"/>
              <a:gd name="T25" fmla="*/ 3773 h 14179"/>
              <a:gd name="T26" fmla="*/ 8793 w 11125"/>
              <a:gd name="T27" fmla="*/ 3994 h 14179"/>
              <a:gd name="T28" fmla="*/ 9075 w 11125"/>
              <a:gd name="T29" fmla="*/ 4138 h 14179"/>
              <a:gd name="T30" fmla="*/ 9292 w 11125"/>
              <a:gd name="T31" fmla="*/ 4273 h 14179"/>
              <a:gd name="T32" fmla="*/ 9424 w 11125"/>
              <a:gd name="T33" fmla="*/ 4248 h 14179"/>
              <a:gd name="T34" fmla="*/ 9587 w 11125"/>
              <a:gd name="T35" fmla="*/ 4028 h 14179"/>
              <a:gd name="T36" fmla="*/ 9936 w 11125"/>
              <a:gd name="T37" fmla="*/ 3447 h 14179"/>
              <a:gd name="T38" fmla="*/ 10587 w 11125"/>
              <a:gd name="T39" fmla="*/ 2464 h 14179"/>
              <a:gd name="T40" fmla="*/ 11125 w 11125"/>
              <a:gd name="T41" fmla="*/ 1595 h 14179"/>
              <a:gd name="T42" fmla="*/ 10329 w 11125"/>
              <a:gd name="T43" fmla="*/ 1092 h 14179"/>
              <a:gd name="T44" fmla="*/ 9728 w 11125"/>
              <a:gd name="T45" fmla="*/ 719 h 14179"/>
              <a:gd name="T46" fmla="*/ 9178 w 11125"/>
              <a:gd name="T47" fmla="*/ 435 h 14179"/>
              <a:gd name="T48" fmla="*/ 8565 w 11125"/>
              <a:gd name="T49" fmla="*/ 211 h 14179"/>
              <a:gd name="T50" fmla="*/ 8029 w 11125"/>
              <a:gd name="T51" fmla="*/ 85 h 14179"/>
              <a:gd name="T52" fmla="*/ 7524 w 11125"/>
              <a:gd name="T53" fmla="*/ 18 h 14179"/>
              <a:gd name="T54" fmla="*/ 7037 w 11125"/>
              <a:gd name="T55" fmla="*/ 0 h 14179"/>
              <a:gd name="T56" fmla="*/ 6560 w 11125"/>
              <a:gd name="T57" fmla="*/ 19 h 14179"/>
              <a:gd name="T58" fmla="*/ 5842 w 11125"/>
              <a:gd name="T59" fmla="*/ 125 h 14179"/>
              <a:gd name="T60" fmla="*/ 5133 w 11125"/>
              <a:gd name="T61" fmla="*/ 359 h 14179"/>
              <a:gd name="T62" fmla="*/ 4404 w 11125"/>
              <a:gd name="T63" fmla="*/ 703 h 14179"/>
              <a:gd name="T64" fmla="*/ 3745 w 11125"/>
              <a:gd name="T65" fmla="*/ 1117 h 14179"/>
              <a:gd name="T66" fmla="*/ 3233 w 11125"/>
              <a:gd name="T67" fmla="*/ 1576 h 14179"/>
              <a:gd name="T68" fmla="*/ 2750 w 11125"/>
              <a:gd name="T69" fmla="*/ 2182 h 14179"/>
              <a:gd name="T70" fmla="*/ 2305 w 11125"/>
              <a:gd name="T71" fmla="*/ 2860 h 14179"/>
              <a:gd name="T72" fmla="*/ 1773 w 11125"/>
              <a:gd name="T73" fmla="*/ 3777 h 14179"/>
              <a:gd name="T74" fmla="*/ 1273 w 11125"/>
              <a:gd name="T75" fmla="*/ 4668 h 14179"/>
              <a:gd name="T76" fmla="*/ 1213 w 11125"/>
              <a:gd name="T77" fmla="*/ 4845 h 14179"/>
              <a:gd name="T78" fmla="*/ 922 w 11125"/>
              <a:gd name="T79" fmla="*/ 5462 h 14179"/>
              <a:gd name="T80" fmla="*/ 582 w 11125"/>
              <a:gd name="T81" fmla="*/ 6199 h 14179"/>
              <a:gd name="T82" fmla="*/ 381 w 11125"/>
              <a:gd name="T83" fmla="*/ 6742 h 14179"/>
              <a:gd name="T84" fmla="*/ 202 w 11125"/>
              <a:gd name="T85" fmla="*/ 7386 h 14179"/>
              <a:gd name="T86" fmla="*/ 63 w 11125"/>
              <a:gd name="T87" fmla="*/ 8084 h 14179"/>
              <a:gd name="T88" fmla="*/ 2 w 11125"/>
              <a:gd name="T89" fmla="*/ 8672 h 14179"/>
              <a:gd name="T90" fmla="*/ 27 w 11125"/>
              <a:gd name="T91" fmla="*/ 9203 h 14179"/>
              <a:gd name="T92" fmla="*/ 147 w 11125"/>
              <a:gd name="T93" fmla="*/ 9730 h 14179"/>
              <a:gd name="T94" fmla="*/ 399 w 11125"/>
              <a:gd name="T95" fmla="*/ 10372 h 14179"/>
              <a:gd name="T96" fmla="*/ 743 w 11125"/>
              <a:gd name="T97" fmla="*/ 11108 h 14179"/>
              <a:gd name="T98" fmla="*/ 1029 w 11125"/>
              <a:gd name="T99" fmla="*/ 11612 h 14179"/>
              <a:gd name="T100" fmla="*/ 1375 w 11125"/>
              <a:gd name="T101" fmla="*/ 12105 h 14179"/>
              <a:gd name="T102" fmla="*/ 1805 w 11125"/>
              <a:gd name="T103" fmla="*/ 12586 h 14179"/>
              <a:gd name="T104" fmla="*/ 2296 w 11125"/>
              <a:gd name="T105" fmla="*/ 13049 h 14179"/>
              <a:gd name="T106" fmla="*/ 2799 w 11125"/>
              <a:gd name="T107" fmla="*/ 13506 h 14179"/>
              <a:gd name="T108" fmla="*/ 3164 w 11125"/>
              <a:gd name="T109" fmla="*/ 13832 h 14179"/>
              <a:gd name="T110" fmla="*/ 3465 w 11125"/>
              <a:gd name="T111" fmla="*/ 14035 h 14179"/>
              <a:gd name="T112" fmla="*/ 3702 w 11125"/>
              <a:gd name="T113" fmla="*/ 14157 h 14179"/>
              <a:gd name="T114" fmla="*/ 3834 w 11125"/>
              <a:gd name="T115" fmla="*/ 14174 h 14179"/>
              <a:gd name="T116" fmla="*/ 3919 w 11125"/>
              <a:gd name="T117" fmla="*/ 14099 h 14179"/>
              <a:gd name="T118" fmla="*/ 4056 w 11125"/>
              <a:gd name="T119" fmla="*/ 13841 h 14179"/>
              <a:gd name="T120" fmla="*/ 4683 w 11125"/>
              <a:gd name="T121" fmla="*/ 12797 h 14179"/>
              <a:gd name="T122" fmla="*/ 5181 w 11125"/>
              <a:gd name="T123" fmla="*/ 11965 h 14179"/>
              <a:gd name="T124" fmla="*/ 5460 w 11125"/>
              <a:gd name="T125" fmla="*/ 11436 h 14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125" h="14179">
                <a:moveTo>
                  <a:pt x="5377" y="11192"/>
                </a:moveTo>
                <a:lnTo>
                  <a:pt x="5276" y="11133"/>
                </a:lnTo>
                <a:lnTo>
                  <a:pt x="5177" y="11072"/>
                </a:lnTo>
                <a:lnTo>
                  <a:pt x="5078" y="11007"/>
                </a:lnTo>
                <a:lnTo>
                  <a:pt x="4980" y="10941"/>
                </a:lnTo>
                <a:lnTo>
                  <a:pt x="4884" y="10873"/>
                </a:lnTo>
                <a:lnTo>
                  <a:pt x="4790" y="10801"/>
                </a:lnTo>
                <a:lnTo>
                  <a:pt x="4696" y="10728"/>
                </a:lnTo>
                <a:lnTo>
                  <a:pt x="4605" y="10654"/>
                </a:lnTo>
                <a:lnTo>
                  <a:pt x="4515" y="10576"/>
                </a:lnTo>
                <a:lnTo>
                  <a:pt x="4427" y="10497"/>
                </a:lnTo>
                <a:lnTo>
                  <a:pt x="4342" y="10415"/>
                </a:lnTo>
                <a:lnTo>
                  <a:pt x="4258" y="10331"/>
                </a:lnTo>
                <a:lnTo>
                  <a:pt x="4177" y="10246"/>
                </a:lnTo>
                <a:lnTo>
                  <a:pt x="4099" y="10159"/>
                </a:lnTo>
                <a:lnTo>
                  <a:pt x="4022" y="10069"/>
                </a:lnTo>
                <a:lnTo>
                  <a:pt x="3949" y="9978"/>
                </a:lnTo>
                <a:lnTo>
                  <a:pt x="3879" y="9885"/>
                </a:lnTo>
                <a:lnTo>
                  <a:pt x="3810" y="9790"/>
                </a:lnTo>
                <a:lnTo>
                  <a:pt x="3746" y="9693"/>
                </a:lnTo>
                <a:lnTo>
                  <a:pt x="3685" y="9595"/>
                </a:lnTo>
                <a:lnTo>
                  <a:pt x="3627" y="9496"/>
                </a:lnTo>
                <a:lnTo>
                  <a:pt x="3573" y="9394"/>
                </a:lnTo>
                <a:lnTo>
                  <a:pt x="3521" y="9292"/>
                </a:lnTo>
                <a:lnTo>
                  <a:pt x="3475" y="9188"/>
                </a:lnTo>
                <a:lnTo>
                  <a:pt x="3430" y="9081"/>
                </a:lnTo>
                <a:lnTo>
                  <a:pt x="3391" y="8974"/>
                </a:lnTo>
                <a:lnTo>
                  <a:pt x="3356" y="8866"/>
                </a:lnTo>
                <a:lnTo>
                  <a:pt x="3325" y="8756"/>
                </a:lnTo>
                <a:lnTo>
                  <a:pt x="3298" y="8645"/>
                </a:lnTo>
                <a:lnTo>
                  <a:pt x="3276" y="8533"/>
                </a:lnTo>
                <a:lnTo>
                  <a:pt x="3258" y="8419"/>
                </a:lnTo>
                <a:lnTo>
                  <a:pt x="3244" y="8304"/>
                </a:lnTo>
                <a:lnTo>
                  <a:pt x="3239" y="8199"/>
                </a:lnTo>
                <a:lnTo>
                  <a:pt x="3240" y="8090"/>
                </a:lnTo>
                <a:lnTo>
                  <a:pt x="3249" y="7976"/>
                </a:lnTo>
                <a:lnTo>
                  <a:pt x="3264" y="7858"/>
                </a:lnTo>
                <a:lnTo>
                  <a:pt x="3285" y="7736"/>
                </a:lnTo>
                <a:lnTo>
                  <a:pt x="3314" y="7611"/>
                </a:lnTo>
                <a:lnTo>
                  <a:pt x="3346" y="7484"/>
                </a:lnTo>
                <a:lnTo>
                  <a:pt x="3384" y="7355"/>
                </a:lnTo>
                <a:lnTo>
                  <a:pt x="3428" y="7223"/>
                </a:lnTo>
                <a:lnTo>
                  <a:pt x="3476" y="7089"/>
                </a:lnTo>
                <a:lnTo>
                  <a:pt x="3528" y="6955"/>
                </a:lnTo>
                <a:lnTo>
                  <a:pt x="3584" y="6821"/>
                </a:lnTo>
                <a:lnTo>
                  <a:pt x="3644" y="6686"/>
                </a:lnTo>
                <a:lnTo>
                  <a:pt x="3707" y="6551"/>
                </a:lnTo>
                <a:lnTo>
                  <a:pt x="3774" y="6417"/>
                </a:lnTo>
                <a:lnTo>
                  <a:pt x="3842" y="6284"/>
                </a:lnTo>
                <a:lnTo>
                  <a:pt x="3913" y="6152"/>
                </a:lnTo>
                <a:lnTo>
                  <a:pt x="3985" y="6021"/>
                </a:lnTo>
                <a:lnTo>
                  <a:pt x="4060" y="5894"/>
                </a:lnTo>
                <a:lnTo>
                  <a:pt x="4136" y="5769"/>
                </a:lnTo>
                <a:lnTo>
                  <a:pt x="4213" y="5647"/>
                </a:lnTo>
                <a:lnTo>
                  <a:pt x="4289" y="5528"/>
                </a:lnTo>
                <a:lnTo>
                  <a:pt x="4366" y="5413"/>
                </a:lnTo>
                <a:lnTo>
                  <a:pt x="4444" y="5302"/>
                </a:lnTo>
                <a:lnTo>
                  <a:pt x="4521" y="5197"/>
                </a:lnTo>
                <a:lnTo>
                  <a:pt x="4597" y="5096"/>
                </a:lnTo>
                <a:lnTo>
                  <a:pt x="4672" y="5001"/>
                </a:lnTo>
                <a:lnTo>
                  <a:pt x="4745" y="4912"/>
                </a:lnTo>
                <a:lnTo>
                  <a:pt x="4817" y="4828"/>
                </a:lnTo>
                <a:lnTo>
                  <a:pt x="4886" y="4751"/>
                </a:lnTo>
                <a:lnTo>
                  <a:pt x="4954" y="4683"/>
                </a:lnTo>
                <a:lnTo>
                  <a:pt x="5018" y="4621"/>
                </a:lnTo>
                <a:lnTo>
                  <a:pt x="5123" y="4527"/>
                </a:lnTo>
                <a:lnTo>
                  <a:pt x="5230" y="4438"/>
                </a:lnTo>
                <a:lnTo>
                  <a:pt x="5336" y="4355"/>
                </a:lnTo>
                <a:lnTo>
                  <a:pt x="5442" y="4277"/>
                </a:lnTo>
                <a:lnTo>
                  <a:pt x="5550" y="4204"/>
                </a:lnTo>
                <a:lnTo>
                  <a:pt x="5657" y="4137"/>
                </a:lnTo>
                <a:lnTo>
                  <a:pt x="5764" y="4074"/>
                </a:lnTo>
                <a:lnTo>
                  <a:pt x="5874" y="4018"/>
                </a:lnTo>
                <a:lnTo>
                  <a:pt x="5982" y="3966"/>
                </a:lnTo>
                <a:lnTo>
                  <a:pt x="6092" y="3919"/>
                </a:lnTo>
                <a:lnTo>
                  <a:pt x="6202" y="3876"/>
                </a:lnTo>
                <a:lnTo>
                  <a:pt x="6313" y="3839"/>
                </a:lnTo>
                <a:lnTo>
                  <a:pt x="6424" y="3806"/>
                </a:lnTo>
                <a:lnTo>
                  <a:pt x="6537" y="3777"/>
                </a:lnTo>
                <a:lnTo>
                  <a:pt x="6651" y="3754"/>
                </a:lnTo>
                <a:lnTo>
                  <a:pt x="6765" y="3735"/>
                </a:lnTo>
                <a:lnTo>
                  <a:pt x="6880" y="3721"/>
                </a:lnTo>
                <a:lnTo>
                  <a:pt x="6996" y="3710"/>
                </a:lnTo>
                <a:lnTo>
                  <a:pt x="7113" y="3704"/>
                </a:lnTo>
                <a:lnTo>
                  <a:pt x="7231" y="3702"/>
                </a:lnTo>
                <a:lnTo>
                  <a:pt x="7350" y="3704"/>
                </a:lnTo>
                <a:lnTo>
                  <a:pt x="7470" y="3710"/>
                </a:lnTo>
                <a:lnTo>
                  <a:pt x="7591" y="3721"/>
                </a:lnTo>
                <a:lnTo>
                  <a:pt x="7714" y="3734"/>
                </a:lnTo>
                <a:lnTo>
                  <a:pt x="7837" y="3752"/>
                </a:lnTo>
                <a:lnTo>
                  <a:pt x="7963" y="3773"/>
                </a:lnTo>
                <a:lnTo>
                  <a:pt x="8089" y="3799"/>
                </a:lnTo>
                <a:lnTo>
                  <a:pt x="8216" y="3827"/>
                </a:lnTo>
                <a:lnTo>
                  <a:pt x="8345" y="3860"/>
                </a:lnTo>
                <a:lnTo>
                  <a:pt x="8475" y="3895"/>
                </a:lnTo>
                <a:lnTo>
                  <a:pt x="8608" y="3934"/>
                </a:lnTo>
                <a:lnTo>
                  <a:pt x="8741" y="3976"/>
                </a:lnTo>
                <a:lnTo>
                  <a:pt x="8793" y="3994"/>
                </a:lnTo>
                <a:lnTo>
                  <a:pt x="8842" y="4013"/>
                </a:lnTo>
                <a:lnTo>
                  <a:pt x="8888" y="4033"/>
                </a:lnTo>
                <a:lnTo>
                  <a:pt x="8931" y="4054"/>
                </a:lnTo>
                <a:lnTo>
                  <a:pt x="8970" y="4074"/>
                </a:lnTo>
                <a:lnTo>
                  <a:pt x="9008" y="4095"/>
                </a:lnTo>
                <a:lnTo>
                  <a:pt x="9043" y="4117"/>
                </a:lnTo>
                <a:lnTo>
                  <a:pt x="9075" y="4138"/>
                </a:lnTo>
                <a:lnTo>
                  <a:pt x="9133" y="4177"/>
                </a:lnTo>
                <a:lnTo>
                  <a:pt x="9185" y="4212"/>
                </a:lnTo>
                <a:lnTo>
                  <a:pt x="9209" y="4228"/>
                </a:lnTo>
                <a:lnTo>
                  <a:pt x="9231" y="4243"/>
                </a:lnTo>
                <a:lnTo>
                  <a:pt x="9252" y="4254"/>
                </a:lnTo>
                <a:lnTo>
                  <a:pt x="9272" y="4265"/>
                </a:lnTo>
                <a:lnTo>
                  <a:pt x="9292" y="4273"/>
                </a:lnTo>
                <a:lnTo>
                  <a:pt x="9311" y="4279"/>
                </a:lnTo>
                <a:lnTo>
                  <a:pt x="9330" y="4282"/>
                </a:lnTo>
                <a:lnTo>
                  <a:pt x="9348" y="4282"/>
                </a:lnTo>
                <a:lnTo>
                  <a:pt x="9367" y="4279"/>
                </a:lnTo>
                <a:lnTo>
                  <a:pt x="9385" y="4272"/>
                </a:lnTo>
                <a:lnTo>
                  <a:pt x="9404" y="4262"/>
                </a:lnTo>
                <a:lnTo>
                  <a:pt x="9424" y="4248"/>
                </a:lnTo>
                <a:lnTo>
                  <a:pt x="9444" y="4230"/>
                </a:lnTo>
                <a:lnTo>
                  <a:pt x="9465" y="4208"/>
                </a:lnTo>
                <a:lnTo>
                  <a:pt x="9486" y="4182"/>
                </a:lnTo>
                <a:lnTo>
                  <a:pt x="9509" y="4151"/>
                </a:lnTo>
                <a:lnTo>
                  <a:pt x="9533" y="4115"/>
                </a:lnTo>
                <a:lnTo>
                  <a:pt x="9560" y="4074"/>
                </a:lnTo>
                <a:lnTo>
                  <a:pt x="9587" y="4028"/>
                </a:lnTo>
                <a:lnTo>
                  <a:pt x="9616" y="3975"/>
                </a:lnTo>
                <a:lnTo>
                  <a:pt x="9654" y="3909"/>
                </a:lnTo>
                <a:lnTo>
                  <a:pt x="9693" y="3842"/>
                </a:lnTo>
                <a:lnTo>
                  <a:pt x="9732" y="3775"/>
                </a:lnTo>
                <a:lnTo>
                  <a:pt x="9772" y="3709"/>
                </a:lnTo>
                <a:lnTo>
                  <a:pt x="9853" y="3578"/>
                </a:lnTo>
                <a:lnTo>
                  <a:pt x="9936" y="3447"/>
                </a:lnTo>
                <a:lnTo>
                  <a:pt x="10023" y="3314"/>
                </a:lnTo>
                <a:lnTo>
                  <a:pt x="10110" y="3180"/>
                </a:lnTo>
                <a:lnTo>
                  <a:pt x="10201" y="3045"/>
                </a:lnTo>
                <a:lnTo>
                  <a:pt x="10294" y="2907"/>
                </a:lnTo>
                <a:lnTo>
                  <a:pt x="10389" y="2763"/>
                </a:lnTo>
                <a:lnTo>
                  <a:pt x="10487" y="2616"/>
                </a:lnTo>
                <a:lnTo>
                  <a:pt x="10587" y="2464"/>
                </a:lnTo>
                <a:lnTo>
                  <a:pt x="10690" y="2305"/>
                </a:lnTo>
                <a:lnTo>
                  <a:pt x="10795" y="2140"/>
                </a:lnTo>
                <a:lnTo>
                  <a:pt x="10903" y="1966"/>
                </a:lnTo>
                <a:lnTo>
                  <a:pt x="10958" y="1877"/>
                </a:lnTo>
                <a:lnTo>
                  <a:pt x="11012" y="1785"/>
                </a:lnTo>
                <a:lnTo>
                  <a:pt x="11068" y="1691"/>
                </a:lnTo>
                <a:lnTo>
                  <a:pt x="11125" y="1595"/>
                </a:lnTo>
                <a:lnTo>
                  <a:pt x="11040" y="1544"/>
                </a:lnTo>
                <a:lnTo>
                  <a:pt x="10957" y="1494"/>
                </a:lnTo>
                <a:lnTo>
                  <a:pt x="10874" y="1443"/>
                </a:lnTo>
                <a:lnTo>
                  <a:pt x="10794" y="1392"/>
                </a:lnTo>
                <a:lnTo>
                  <a:pt x="10635" y="1291"/>
                </a:lnTo>
                <a:lnTo>
                  <a:pt x="10481" y="1191"/>
                </a:lnTo>
                <a:lnTo>
                  <a:pt x="10329" y="1092"/>
                </a:lnTo>
                <a:lnTo>
                  <a:pt x="10179" y="995"/>
                </a:lnTo>
                <a:lnTo>
                  <a:pt x="10104" y="948"/>
                </a:lnTo>
                <a:lnTo>
                  <a:pt x="10029" y="901"/>
                </a:lnTo>
                <a:lnTo>
                  <a:pt x="9953" y="854"/>
                </a:lnTo>
                <a:lnTo>
                  <a:pt x="9879" y="808"/>
                </a:lnTo>
                <a:lnTo>
                  <a:pt x="9804" y="763"/>
                </a:lnTo>
                <a:lnTo>
                  <a:pt x="9728" y="719"/>
                </a:lnTo>
                <a:lnTo>
                  <a:pt x="9652" y="675"/>
                </a:lnTo>
                <a:lnTo>
                  <a:pt x="9575" y="633"/>
                </a:lnTo>
                <a:lnTo>
                  <a:pt x="9497" y="591"/>
                </a:lnTo>
                <a:lnTo>
                  <a:pt x="9420" y="550"/>
                </a:lnTo>
                <a:lnTo>
                  <a:pt x="9340" y="511"/>
                </a:lnTo>
                <a:lnTo>
                  <a:pt x="9260" y="472"/>
                </a:lnTo>
                <a:lnTo>
                  <a:pt x="9178" y="435"/>
                </a:lnTo>
                <a:lnTo>
                  <a:pt x="9095" y="399"/>
                </a:lnTo>
                <a:lnTo>
                  <a:pt x="9011" y="364"/>
                </a:lnTo>
                <a:lnTo>
                  <a:pt x="8926" y="331"/>
                </a:lnTo>
                <a:lnTo>
                  <a:pt x="8838" y="298"/>
                </a:lnTo>
                <a:lnTo>
                  <a:pt x="8749" y="268"/>
                </a:lnTo>
                <a:lnTo>
                  <a:pt x="8657" y="238"/>
                </a:lnTo>
                <a:lnTo>
                  <a:pt x="8565" y="211"/>
                </a:lnTo>
                <a:lnTo>
                  <a:pt x="8486" y="189"/>
                </a:lnTo>
                <a:lnTo>
                  <a:pt x="8408" y="168"/>
                </a:lnTo>
                <a:lnTo>
                  <a:pt x="8331" y="149"/>
                </a:lnTo>
                <a:lnTo>
                  <a:pt x="8254" y="131"/>
                </a:lnTo>
                <a:lnTo>
                  <a:pt x="8178" y="114"/>
                </a:lnTo>
                <a:lnTo>
                  <a:pt x="8104" y="99"/>
                </a:lnTo>
                <a:lnTo>
                  <a:pt x="8029" y="85"/>
                </a:lnTo>
                <a:lnTo>
                  <a:pt x="7955" y="72"/>
                </a:lnTo>
                <a:lnTo>
                  <a:pt x="7881" y="60"/>
                </a:lnTo>
                <a:lnTo>
                  <a:pt x="7809" y="50"/>
                </a:lnTo>
                <a:lnTo>
                  <a:pt x="7737" y="40"/>
                </a:lnTo>
                <a:lnTo>
                  <a:pt x="7666" y="32"/>
                </a:lnTo>
                <a:lnTo>
                  <a:pt x="7594" y="25"/>
                </a:lnTo>
                <a:lnTo>
                  <a:pt x="7524" y="18"/>
                </a:lnTo>
                <a:lnTo>
                  <a:pt x="7453" y="13"/>
                </a:lnTo>
                <a:lnTo>
                  <a:pt x="7382" y="9"/>
                </a:lnTo>
                <a:lnTo>
                  <a:pt x="7313" y="6"/>
                </a:lnTo>
                <a:lnTo>
                  <a:pt x="7244" y="4"/>
                </a:lnTo>
                <a:lnTo>
                  <a:pt x="7175" y="1"/>
                </a:lnTo>
                <a:lnTo>
                  <a:pt x="7106" y="0"/>
                </a:lnTo>
                <a:lnTo>
                  <a:pt x="7037" y="0"/>
                </a:lnTo>
                <a:lnTo>
                  <a:pt x="6969" y="1"/>
                </a:lnTo>
                <a:lnTo>
                  <a:pt x="6900" y="2"/>
                </a:lnTo>
                <a:lnTo>
                  <a:pt x="6832" y="5"/>
                </a:lnTo>
                <a:lnTo>
                  <a:pt x="6765" y="8"/>
                </a:lnTo>
                <a:lnTo>
                  <a:pt x="6696" y="11"/>
                </a:lnTo>
                <a:lnTo>
                  <a:pt x="6628" y="15"/>
                </a:lnTo>
                <a:lnTo>
                  <a:pt x="6560" y="19"/>
                </a:lnTo>
                <a:lnTo>
                  <a:pt x="6423" y="31"/>
                </a:lnTo>
                <a:lnTo>
                  <a:pt x="6287" y="42"/>
                </a:lnTo>
                <a:lnTo>
                  <a:pt x="6203" y="53"/>
                </a:lnTo>
                <a:lnTo>
                  <a:pt x="6117" y="66"/>
                </a:lnTo>
                <a:lnTo>
                  <a:pt x="6029" y="82"/>
                </a:lnTo>
                <a:lnTo>
                  <a:pt x="5936" y="101"/>
                </a:lnTo>
                <a:lnTo>
                  <a:pt x="5842" y="125"/>
                </a:lnTo>
                <a:lnTo>
                  <a:pt x="5745" y="150"/>
                </a:lnTo>
                <a:lnTo>
                  <a:pt x="5646" y="178"/>
                </a:lnTo>
                <a:lnTo>
                  <a:pt x="5546" y="210"/>
                </a:lnTo>
                <a:lnTo>
                  <a:pt x="5444" y="244"/>
                </a:lnTo>
                <a:lnTo>
                  <a:pt x="5341" y="279"/>
                </a:lnTo>
                <a:lnTo>
                  <a:pt x="5237" y="318"/>
                </a:lnTo>
                <a:lnTo>
                  <a:pt x="5133" y="359"/>
                </a:lnTo>
                <a:lnTo>
                  <a:pt x="5027" y="403"/>
                </a:lnTo>
                <a:lnTo>
                  <a:pt x="4922" y="449"/>
                </a:lnTo>
                <a:lnTo>
                  <a:pt x="4818" y="496"/>
                </a:lnTo>
                <a:lnTo>
                  <a:pt x="4713" y="545"/>
                </a:lnTo>
                <a:lnTo>
                  <a:pt x="4608" y="596"/>
                </a:lnTo>
                <a:lnTo>
                  <a:pt x="4506" y="649"/>
                </a:lnTo>
                <a:lnTo>
                  <a:pt x="4404" y="703"/>
                </a:lnTo>
                <a:lnTo>
                  <a:pt x="4303" y="759"/>
                </a:lnTo>
                <a:lnTo>
                  <a:pt x="4204" y="815"/>
                </a:lnTo>
                <a:lnTo>
                  <a:pt x="4107" y="873"/>
                </a:lnTo>
                <a:lnTo>
                  <a:pt x="4014" y="933"/>
                </a:lnTo>
                <a:lnTo>
                  <a:pt x="3921" y="993"/>
                </a:lnTo>
                <a:lnTo>
                  <a:pt x="3832" y="1054"/>
                </a:lnTo>
                <a:lnTo>
                  <a:pt x="3745" y="1117"/>
                </a:lnTo>
                <a:lnTo>
                  <a:pt x="3662" y="1179"/>
                </a:lnTo>
                <a:lnTo>
                  <a:pt x="3582" y="1242"/>
                </a:lnTo>
                <a:lnTo>
                  <a:pt x="3506" y="1305"/>
                </a:lnTo>
                <a:lnTo>
                  <a:pt x="3435" y="1369"/>
                </a:lnTo>
                <a:lnTo>
                  <a:pt x="3367" y="1433"/>
                </a:lnTo>
                <a:lnTo>
                  <a:pt x="3304" y="1498"/>
                </a:lnTo>
                <a:lnTo>
                  <a:pt x="3233" y="1576"/>
                </a:lnTo>
                <a:lnTo>
                  <a:pt x="3161" y="1657"/>
                </a:lnTo>
                <a:lnTo>
                  <a:pt x="3090" y="1739"/>
                </a:lnTo>
                <a:lnTo>
                  <a:pt x="3021" y="1824"/>
                </a:lnTo>
                <a:lnTo>
                  <a:pt x="2953" y="1910"/>
                </a:lnTo>
                <a:lnTo>
                  <a:pt x="2884" y="2000"/>
                </a:lnTo>
                <a:lnTo>
                  <a:pt x="2817" y="2090"/>
                </a:lnTo>
                <a:lnTo>
                  <a:pt x="2750" y="2182"/>
                </a:lnTo>
                <a:lnTo>
                  <a:pt x="2685" y="2275"/>
                </a:lnTo>
                <a:lnTo>
                  <a:pt x="2620" y="2370"/>
                </a:lnTo>
                <a:lnTo>
                  <a:pt x="2556" y="2466"/>
                </a:lnTo>
                <a:lnTo>
                  <a:pt x="2492" y="2563"/>
                </a:lnTo>
                <a:lnTo>
                  <a:pt x="2429" y="2661"/>
                </a:lnTo>
                <a:lnTo>
                  <a:pt x="2367" y="2760"/>
                </a:lnTo>
                <a:lnTo>
                  <a:pt x="2305" y="2860"/>
                </a:lnTo>
                <a:lnTo>
                  <a:pt x="2244" y="2961"/>
                </a:lnTo>
                <a:lnTo>
                  <a:pt x="2184" y="3062"/>
                </a:lnTo>
                <a:lnTo>
                  <a:pt x="2124" y="3165"/>
                </a:lnTo>
                <a:lnTo>
                  <a:pt x="2064" y="3267"/>
                </a:lnTo>
                <a:lnTo>
                  <a:pt x="2005" y="3369"/>
                </a:lnTo>
                <a:lnTo>
                  <a:pt x="1888" y="3573"/>
                </a:lnTo>
                <a:lnTo>
                  <a:pt x="1773" y="3777"/>
                </a:lnTo>
                <a:lnTo>
                  <a:pt x="1660" y="3980"/>
                </a:lnTo>
                <a:lnTo>
                  <a:pt x="1547" y="4180"/>
                </a:lnTo>
                <a:lnTo>
                  <a:pt x="1437" y="4378"/>
                </a:lnTo>
                <a:lnTo>
                  <a:pt x="1326" y="4570"/>
                </a:lnTo>
                <a:lnTo>
                  <a:pt x="1305" y="4607"/>
                </a:lnTo>
                <a:lnTo>
                  <a:pt x="1287" y="4640"/>
                </a:lnTo>
                <a:lnTo>
                  <a:pt x="1273" y="4668"/>
                </a:lnTo>
                <a:lnTo>
                  <a:pt x="1263" y="4693"/>
                </a:lnTo>
                <a:lnTo>
                  <a:pt x="1253" y="4715"/>
                </a:lnTo>
                <a:lnTo>
                  <a:pt x="1247" y="4734"/>
                </a:lnTo>
                <a:lnTo>
                  <a:pt x="1241" y="4753"/>
                </a:lnTo>
                <a:lnTo>
                  <a:pt x="1235" y="4769"/>
                </a:lnTo>
                <a:lnTo>
                  <a:pt x="1226" y="4804"/>
                </a:lnTo>
                <a:lnTo>
                  <a:pt x="1213" y="4845"/>
                </a:lnTo>
                <a:lnTo>
                  <a:pt x="1205" y="4869"/>
                </a:lnTo>
                <a:lnTo>
                  <a:pt x="1194" y="4897"/>
                </a:lnTo>
                <a:lnTo>
                  <a:pt x="1181" y="4928"/>
                </a:lnTo>
                <a:lnTo>
                  <a:pt x="1164" y="4964"/>
                </a:lnTo>
                <a:lnTo>
                  <a:pt x="1080" y="5139"/>
                </a:lnTo>
                <a:lnTo>
                  <a:pt x="1000" y="5304"/>
                </a:lnTo>
                <a:lnTo>
                  <a:pt x="922" y="5462"/>
                </a:lnTo>
                <a:lnTo>
                  <a:pt x="848" y="5614"/>
                </a:lnTo>
                <a:lnTo>
                  <a:pt x="778" y="5762"/>
                </a:lnTo>
                <a:lnTo>
                  <a:pt x="709" y="5909"/>
                </a:lnTo>
                <a:lnTo>
                  <a:pt x="676" y="5980"/>
                </a:lnTo>
                <a:lnTo>
                  <a:pt x="644" y="6053"/>
                </a:lnTo>
                <a:lnTo>
                  <a:pt x="612" y="6126"/>
                </a:lnTo>
                <a:lnTo>
                  <a:pt x="582" y="6199"/>
                </a:lnTo>
                <a:lnTo>
                  <a:pt x="551" y="6273"/>
                </a:lnTo>
                <a:lnTo>
                  <a:pt x="521" y="6348"/>
                </a:lnTo>
                <a:lnTo>
                  <a:pt x="492" y="6424"/>
                </a:lnTo>
                <a:lnTo>
                  <a:pt x="463" y="6501"/>
                </a:lnTo>
                <a:lnTo>
                  <a:pt x="435" y="6579"/>
                </a:lnTo>
                <a:lnTo>
                  <a:pt x="407" y="6660"/>
                </a:lnTo>
                <a:lnTo>
                  <a:pt x="381" y="6742"/>
                </a:lnTo>
                <a:lnTo>
                  <a:pt x="353" y="6826"/>
                </a:lnTo>
                <a:lnTo>
                  <a:pt x="327" y="6912"/>
                </a:lnTo>
                <a:lnTo>
                  <a:pt x="302" y="7001"/>
                </a:lnTo>
                <a:lnTo>
                  <a:pt x="276" y="7092"/>
                </a:lnTo>
                <a:lnTo>
                  <a:pt x="251" y="7187"/>
                </a:lnTo>
                <a:lnTo>
                  <a:pt x="226" y="7285"/>
                </a:lnTo>
                <a:lnTo>
                  <a:pt x="202" y="7386"/>
                </a:lnTo>
                <a:lnTo>
                  <a:pt x="179" y="7490"/>
                </a:lnTo>
                <a:lnTo>
                  <a:pt x="154" y="7599"/>
                </a:lnTo>
                <a:lnTo>
                  <a:pt x="133" y="7702"/>
                </a:lnTo>
                <a:lnTo>
                  <a:pt x="113" y="7801"/>
                </a:lnTo>
                <a:lnTo>
                  <a:pt x="94" y="7898"/>
                </a:lnTo>
                <a:lnTo>
                  <a:pt x="77" y="7993"/>
                </a:lnTo>
                <a:lnTo>
                  <a:pt x="63" y="8084"/>
                </a:lnTo>
                <a:lnTo>
                  <a:pt x="49" y="8174"/>
                </a:lnTo>
                <a:lnTo>
                  <a:pt x="36" y="8261"/>
                </a:lnTo>
                <a:lnTo>
                  <a:pt x="26" y="8346"/>
                </a:lnTo>
                <a:lnTo>
                  <a:pt x="17" y="8430"/>
                </a:lnTo>
                <a:lnTo>
                  <a:pt x="10" y="8512"/>
                </a:lnTo>
                <a:lnTo>
                  <a:pt x="5" y="8593"/>
                </a:lnTo>
                <a:lnTo>
                  <a:pt x="2" y="8672"/>
                </a:lnTo>
                <a:lnTo>
                  <a:pt x="0" y="8750"/>
                </a:lnTo>
                <a:lnTo>
                  <a:pt x="0" y="8827"/>
                </a:lnTo>
                <a:lnTo>
                  <a:pt x="1" y="8902"/>
                </a:lnTo>
                <a:lnTo>
                  <a:pt x="5" y="8978"/>
                </a:lnTo>
                <a:lnTo>
                  <a:pt x="10" y="9053"/>
                </a:lnTo>
                <a:lnTo>
                  <a:pt x="17" y="9128"/>
                </a:lnTo>
                <a:lnTo>
                  <a:pt x="27" y="9203"/>
                </a:lnTo>
                <a:lnTo>
                  <a:pt x="37" y="9276"/>
                </a:lnTo>
                <a:lnTo>
                  <a:pt x="51" y="9351"/>
                </a:lnTo>
                <a:lnTo>
                  <a:pt x="66" y="9426"/>
                </a:lnTo>
                <a:lnTo>
                  <a:pt x="84" y="9501"/>
                </a:lnTo>
                <a:lnTo>
                  <a:pt x="103" y="9576"/>
                </a:lnTo>
                <a:lnTo>
                  <a:pt x="124" y="9653"/>
                </a:lnTo>
                <a:lnTo>
                  <a:pt x="147" y="9730"/>
                </a:lnTo>
                <a:lnTo>
                  <a:pt x="173" y="9809"/>
                </a:lnTo>
                <a:lnTo>
                  <a:pt x="201" y="9889"/>
                </a:lnTo>
                <a:lnTo>
                  <a:pt x="230" y="9970"/>
                </a:lnTo>
                <a:lnTo>
                  <a:pt x="263" y="10052"/>
                </a:lnTo>
                <a:lnTo>
                  <a:pt x="296" y="10137"/>
                </a:lnTo>
                <a:lnTo>
                  <a:pt x="333" y="10223"/>
                </a:lnTo>
                <a:lnTo>
                  <a:pt x="399" y="10372"/>
                </a:lnTo>
                <a:lnTo>
                  <a:pt x="464" y="10522"/>
                </a:lnTo>
                <a:lnTo>
                  <a:pt x="530" y="10669"/>
                </a:lnTo>
                <a:lnTo>
                  <a:pt x="599" y="10817"/>
                </a:lnTo>
                <a:lnTo>
                  <a:pt x="634" y="10890"/>
                </a:lnTo>
                <a:lnTo>
                  <a:pt x="669" y="10963"/>
                </a:lnTo>
                <a:lnTo>
                  <a:pt x="706" y="11036"/>
                </a:lnTo>
                <a:lnTo>
                  <a:pt x="743" y="11108"/>
                </a:lnTo>
                <a:lnTo>
                  <a:pt x="781" y="11181"/>
                </a:lnTo>
                <a:lnTo>
                  <a:pt x="820" y="11254"/>
                </a:lnTo>
                <a:lnTo>
                  <a:pt x="860" y="11325"/>
                </a:lnTo>
                <a:lnTo>
                  <a:pt x="900" y="11397"/>
                </a:lnTo>
                <a:lnTo>
                  <a:pt x="942" y="11469"/>
                </a:lnTo>
                <a:lnTo>
                  <a:pt x="985" y="11540"/>
                </a:lnTo>
                <a:lnTo>
                  <a:pt x="1029" y="11612"/>
                </a:lnTo>
                <a:lnTo>
                  <a:pt x="1074" y="11682"/>
                </a:lnTo>
                <a:lnTo>
                  <a:pt x="1121" y="11754"/>
                </a:lnTo>
                <a:lnTo>
                  <a:pt x="1169" y="11824"/>
                </a:lnTo>
                <a:lnTo>
                  <a:pt x="1219" y="11894"/>
                </a:lnTo>
                <a:lnTo>
                  <a:pt x="1269" y="11965"/>
                </a:lnTo>
                <a:lnTo>
                  <a:pt x="1322" y="12034"/>
                </a:lnTo>
                <a:lnTo>
                  <a:pt x="1375" y="12105"/>
                </a:lnTo>
                <a:lnTo>
                  <a:pt x="1431" y="12174"/>
                </a:lnTo>
                <a:lnTo>
                  <a:pt x="1489" y="12243"/>
                </a:lnTo>
                <a:lnTo>
                  <a:pt x="1548" y="12312"/>
                </a:lnTo>
                <a:lnTo>
                  <a:pt x="1610" y="12380"/>
                </a:lnTo>
                <a:lnTo>
                  <a:pt x="1673" y="12449"/>
                </a:lnTo>
                <a:lnTo>
                  <a:pt x="1739" y="12517"/>
                </a:lnTo>
                <a:lnTo>
                  <a:pt x="1805" y="12586"/>
                </a:lnTo>
                <a:lnTo>
                  <a:pt x="1873" y="12654"/>
                </a:lnTo>
                <a:lnTo>
                  <a:pt x="1943" y="12721"/>
                </a:lnTo>
                <a:lnTo>
                  <a:pt x="2012" y="12787"/>
                </a:lnTo>
                <a:lnTo>
                  <a:pt x="2082" y="12853"/>
                </a:lnTo>
                <a:lnTo>
                  <a:pt x="2152" y="12919"/>
                </a:lnTo>
                <a:lnTo>
                  <a:pt x="2224" y="12984"/>
                </a:lnTo>
                <a:lnTo>
                  <a:pt x="2296" y="13049"/>
                </a:lnTo>
                <a:lnTo>
                  <a:pt x="2367" y="13114"/>
                </a:lnTo>
                <a:lnTo>
                  <a:pt x="2439" y="13179"/>
                </a:lnTo>
                <a:lnTo>
                  <a:pt x="2511" y="13244"/>
                </a:lnTo>
                <a:lnTo>
                  <a:pt x="2583" y="13309"/>
                </a:lnTo>
                <a:lnTo>
                  <a:pt x="2656" y="13375"/>
                </a:lnTo>
                <a:lnTo>
                  <a:pt x="2727" y="13440"/>
                </a:lnTo>
                <a:lnTo>
                  <a:pt x="2799" y="13506"/>
                </a:lnTo>
                <a:lnTo>
                  <a:pt x="2869" y="13572"/>
                </a:lnTo>
                <a:lnTo>
                  <a:pt x="2945" y="13643"/>
                </a:lnTo>
                <a:lnTo>
                  <a:pt x="3018" y="13709"/>
                </a:lnTo>
                <a:lnTo>
                  <a:pt x="3055" y="13741"/>
                </a:lnTo>
                <a:lnTo>
                  <a:pt x="3090" y="13771"/>
                </a:lnTo>
                <a:lnTo>
                  <a:pt x="3126" y="13802"/>
                </a:lnTo>
                <a:lnTo>
                  <a:pt x="3164" y="13832"/>
                </a:lnTo>
                <a:lnTo>
                  <a:pt x="3202" y="13861"/>
                </a:lnTo>
                <a:lnTo>
                  <a:pt x="3241" y="13889"/>
                </a:lnTo>
                <a:lnTo>
                  <a:pt x="3282" y="13919"/>
                </a:lnTo>
                <a:lnTo>
                  <a:pt x="3324" y="13947"/>
                </a:lnTo>
                <a:lnTo>
                  <a:pt x="3368" y="13977"/>
                </a:lnTo>
                <a:lnTo>
                  <a:pt x="3416" y="14005"/>
                </a:lnTo>
                <a:lnTo>
                  <a:pt x="3465" y="14035"/>
                </a:lnTo>
                <a:lnTo>
                  <a:pt x="3518" y="14065"/>
                </a:lnTo>
                <a:lnTo>
                  <a:pt x="3555" y="14085"/>
                </a:lnTo>
                <a:lnTo>
                  <a:pt x="3588" y="14104"/>
                </a:lnTo>
                <a:lnTo>
                  <a:pt x="3620" y="14120"/>
                </a:lnTo>
                <a:lnTo>
                  <a:pt x="3649" y="14135"/>
                </a:lnTo>
                <a:lnTo>
                  <a:pt x="3677" y="14146"/>
                </a:lnTo>
                <a:lnTo>
                  <a:pt x="3702" y="14157"/>
                </a:lnTo>
                <a:lnTo>
                  <a:pt x="3725" y="14165"/>
                </a:lnTo>
                <a:lnTo>
                  <a:pt x="3747" y="14172"/>
                </a:lnTo>
                <a:lnTo>
                  <a:pt x="3767" y="14176"/>
                </a:lnTo>
                <a:lnTo>
                  <a:pt x="3785" y="14178"/>
                </a:lnTo>
                <a:lnTo>
                  <a:pt x="3802" y="14179"/>
                </a:lnTo>
                <a:lnTo>
                  <a:pt x="3818" y="14178"/>
                </a:lnTo>
                <a:lnTo>
                  <a:pt x="3834" y="14174"/>
                </a:lnTo>
                <a:lnTo>
                  <a:pt x="3847" y="14168"/>
                </a:lnTo>
                <a:lnTo>
                  <a:pt x="3860" y="14162"/>
                </a:lnTo>
                <a:lnTo>
                  <a:pt x="3873" y="14153"/>
                </a:lnTo>
                <a:lnTo>
                  <a:pt x="3884" y="14142"/>
                </a:lnTo>
                <a:lnTo>
                  <a:pt x="3896" y="14130"/>
                </a:lnTo>
                <a:lnTo>
                  <a:pt x="3907" y="14115"/>
                </a:lnTo>
                <a:lnTo>
                  <a:pt x="3919" y="14099"/>
                </a:lnTo>
                <a:lnTo>
                  <a:pt x="3931" y="14081"/>
                </a:lnTo>
                <a:lnTo>
                  <a:pt x="3941" y="14061"/>
                </a:lnTo>
                <a:lnTo>
                  <a:pt x="3954" y="14039"/>
                </a:lnTo>
                <a:lnTo>
                  <a:pt x="3965" y="14016"/>
                </a:lnTo>
                <a:lnTo>
                  <a:pt x="3992" y="13964"/>
                </a:lnTo>
                <a:lnTo>
                  <a:pt x="4022" y="13906"/>
                </a:lnTo>
                <a:lnTo>
                  <a:pt x="4056" y="13841"/>
                </a:lnTo>
                <a:lnTo>
                  <a:pt x="4097" y="13768"/>
                </a:lnTo>
                <a:lnTo>
                  <a:pt x="4196" y="13599"/>
                </a:lnTo>
                <a:lnTo>
                  <a:pt x="4294" y="13432"/>
                </a:lnTo>
                <a:lnTo>
                  <a:pt x="4393" y="13270"/>
                </a:lnTo>
                <a:lnTo>
                  <a:pt x="4491" y="13110"/>
                </a:lnTo>
                <a:lnTo>
                  <a:pt x="4587" y="12952"/>
                </a:lnTo>
                <a:lnTo>
                  <a:pt x="4683" y="12797"/>
                </a:lnTo>
                <a:lnTo>
                  <a:pt x="4778" y="12644"/>
                </a:lnTo>
                <a:lnTo>
                  <a:pt x="4871" y="12491"/>
                </a:lnTo>
                <a:lnTo>
                  <a:pt x="4962" y="12340"/>
                </a:lnTo>
                <a:lnTo>
                  <a:pt x="5051" y="12190"/>
                </a:lnTo>
                <a:lnTo>
                  <a:pt x="5095" y="12115"/>
                </a:lnTo>
                <a:lnTo>
                  <a:pt x="5138" y="12040"/>
                </a:lnTo>
                <a:lnTo>
                  <a:pt x="5181" y="11965"/>
                </a:lnTo>
                <a:lnTo>
                  <a:pt x="5222" y="11890"/>
                </a:lnTo>
                <a:lnTo>
                  <a:pt x="5264" y="11815"/>
                </a:lnTo>
                <a:lnTo>
                  <a:pt x="5304" y="11739"/>
                </a:lnTo>
                <a:lnTo>
                  <a:pt x="5344" y="11663"/>
                </a:lnTo>
                <a:lnTo>
                  <a:pt x="5384" y="11588"/>
                </a:lnTo>
                <a:lnTo>
                  <a:pt x="5422" y="11512"/>
                </a:lnTo>
                <a:lnTo>
                  <a:pt x="5460" y="11436"/>
                </a:lnTo>
                <a:lnTo>
                  <a:pt x="5497" y="11359"/>
                </a:lnTo>
                <a:lnTo>
                  <a:pt x="5533" y="11281"/>
                </a:lnTo>
                <a:lnTo>
                  <a:pt x="5377" y="111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A33A4FDD-E96F-412E-A11D-6307D2055D12}"/>
              </a:ext>
            </a:extLst>
          </p:cNvPr>
          <p:cNvSpPr>
            <a:spLocks/>
          </p:cNvSpPr>
          <p:nvPr userDrawn="1"/>
        </p:nvSpPr>
        <p:spPr bwMode="auto">
          <a:xfrm>
            <a:off x="2561277" y="5287915"/>
            <a:ext cx="381000" cy="381000"/>
          </a:xfrm>
          <a:custGeom>
            <a:avLst/>
            <a:gdLst>
              <a:gd name="T0" fmla="*/ 23 w 3839"/>
              <a:gd name="T1" fmla="*/ 1893 h 3833"/>
              <a:gd name="T2" fmla="*/ 40 w 3839"/>
              <a:gd name="T3" fmla="*/ 1995 h 3833"/>
              <a:gd name="T4" fmla="*/ 92 w 3839"/>
              <a:gd name="T5" fmla="*/ 2292 h 3833"/>
              <a:gd name="T6" fmla="*/ 206 w 3839"/>
              <a:gd name="T7" fmla="*/ 2624 h 3833"/>
              <a:gd name="T8" fmla="*/ 373 w 3839"/>
              <a:gd name="T9" fmla="*/ 2932 h 3833"/>
              <a:gd name="T10" fmla="*/ 585 w 3839"/>
              <a:gd name="T11" fmla="*/ 3209 h 3833"/>
              <a:gd name="T12" fmla="*/ 835 w 3839"/>
              <a:gd name="T13" fmla="*/ 3445 h 3833"/>
              <a:gd name="T14" fmla="*/ 1117 w 3839"/>
              <a:gd name="T15" fmla="*/ 3632 h 3833"/>
              <a:gd name="T16" fmla="*/ 1422 w 3839"/>
              <a:gd name="T17" fmla="*/ 3761 h 3833"/>
              <a:gd name="T18" fmla="*/ 1745 w 3839"/>
              <a:gd name="T19" fmla="*/ 3824 h 3833"/>
              <a:gd name="T20" fmla="*/ 2011 w 3839"/>
              <a:gd name="T21" fmla="*/ 3833 h 3833"/>
              <a:gd name="T22" fmla="*/ 2243 w 3839"/>
              <a:gd name="T23" fmla="*/ 3831 h 3833"/>
              <a:gd name="T24" fmla="*/ 2462 w 3839"/>
              <a:gd name="T25" fmla="*/ 3814 h 3833"/>
              <a:gd name="T26" fmla="*/ 2640 w 3839"/>
              <a:gd name="T27" fmla="*/ 3780 h 3833"/>
              <a:gd name="T28" fmla="*/ 2754 w 3839"/>
              <a:gd name="T29" fmla="*/ 3744 h 3833"/>
              <a:gd name="T30" fmla="*/ 2919 w 3839"/>
              <a:gd name="T31" fmla="*/ 3673 h 3833"/>
              <a:gd name="T32" fmla="*/ 3080 w 3839"/>
              <a:gd name="T33" fmla="*/ 3583 h 3833"/>
              <a:gd name="T34" fmla="*/ 3225 w 3839"/>
              <a:gd name="T35" fmla="*/ 3482 h 3833"/>
              <a:gd name="T36" fmla="*/ 3377 w 3839"/>
              <a:gd name="T37" fmla="*/ 3337 h 3833"/>
              <a:gd name="T38" fmla="*/ 3587 w 3839"/>
              <a:gd name="T39" fmla="*/ 3017 h 3833"/>
              <a:gd name="T40" fmla="*/ 3732 w 3839"/>
              <a:gd name="T41" fmla="*/ 2632 h 3833"/>
              <a:gd name="T42" fmla="*/ 3815 w 3839"/>
              <a:gd name="T43" fmla="*/ 2211 h 3833"/>
              <a:gd name="T44" fmla="*/ 3839 w 3839"/>
              <a:gd name="T45" fmla="*/ 1777 h 3833"/>
              <a:gd name="T46" fmla="*/ 3807 w 3839"/>
              <a:gd name="T47" fmla="*/ 1357 h 3833"/>
              <a:gd name="T48" fmla="*/ 3720 w 3839"/>
              <a:gd name="T49" fmla="*/ 975 h 3833"/>
              <a:gd name="T50" fmla="*/ 3582 w 3839"/>
              <a:gd name="T51" fmla="*/ 658 h 3833"/>
              <a:gd name="T52" fmla="*/ 3414 w 3839"/>
              <a:gd name="T53" fmla="*/ 445 h 3833"/>
              <a:gd name="T54" fmla="*/ 3268 w 3839"/>
              <a:gd name="T55" fmla="*/ 328 h 3833"/>
              <a:gd name="T56" fmla="*/ 3106 w 3839"/>
              <a:gd name="T57" fmla="*/ 234 h 3833"/>
              <a:gd name="T58" fmla="*/ 2931 w 3839"/>
              <a:gd name="T59" fmla="*/ 159 h 3833"/>
              <a:gd name="T60" fmla="*/ 2746 w 3839"/>
              <a:gd name="T61" fmla="*/ 101 h 3833"/>
              <a:gd name="T62" fmla="*/ 2553 w 3839"/>
              <a:gd name="T63" fmla="*/ 60 h 3833"/>
              <a:gd name="T64" fmla="*/ 2356 w 3839"/>
              <a:gd name="T65" fmla="*/ 31 h 3833"/>
              <a:gd name="T66" fmla="*/ 2157 w 3839"/>
              <a:gd name="T67" fmla="*/ 15 h 3833"/>
              <a:gd name="T68" fmla="*/ 1952 w 3839"/>
              <a:gd name="T69" fmla="*/ 6 h 3833"/>
              <a:gd name="T70" fmla="*/ 1713 w 3839"/>
              <a:gd name="T71" fmla="*/ 0 h 3833"/>
              <a:gd name="T72" fmla="*/ 1471 w 3839"/>
              <a:gd name="T73" fmla="*/ 4 h 3833"/>
              <a:gd name="T74" fmla="*/ 1276 w 3839"/>
              <a:gd name="T75" fmla="*/ 24 h 3833"/>
              <a:gd name="T76" fmla="*/ 1177 w 3839"/>
              <a:gd name="T77" fmla="*/ 46 h 3833"/>
              <a:gd name="T78" fmla="*/ 1080 w 3839"/>
              <a:gd name="T79" fmla="*/ 83 h 3833"/>
              <a:gd name="T80" fmla="*/ 945 w 3839"/>
              <a:gd name="T81" fmla="*/ 161 h 3833"/>
              <a:gd name="T82" fmla="*/ 807 w 3839"/>
              <a:gd name="T83" fmla="*/ 263 h 3833"/>
              <a:gd name="T84" fmla="*/ 671 w 3839"/>
              <a:gd name="T85" fmla="*/ 385 h 3833"/>
              <a:gd name="T86" fmla="*/ 539 w 3839"/>
              <a:gd name="T87" fmla="*/ 519 h 3833"/>
              <a:gd name="T88" fmla="*/ 417 w 3839"/>
              <a:gd name="T89" fmla="*/ 659 h 3833"/>
              <a:gd name="T90" fmla="*/ 307 w 3839"/>
              <a:gd name="T91" fmla="*/ 799 h 3833"/>
              <a:gd name="T92" fmla="*/ 215 w 3839"/>
              <a:gd name="T93" fmla="*/ 932 h 3833"/>
              <a:gd name="T94" fmla="*/ 144 w 3839"/>
              <a:gd name="T95" fmla="*/ 1052 h 3833"/>
              <a:gd name="T96" fmla="*/ 82 w 3839"/>
              <a:gd name="T97" fmla="*/ 1220 h 3833"/>
              <a:gd name="T98" fmla="*/ 27 w 3839"/>
              <a:gd name="T99" fmla="*/ 1446 h 3833"/>
              <a:gd name="T100" fmla="*/ 6 w 3839"/>
              <a:gd name="T101" fmla="*/ 1593 h 3833"/>
              <a:gd name="T102" fmla="*/ 0 w 3839"/>
              <a:gd name="T103" fmla="*/ 1706 h 3833"/>
              <a:gd name="T104" fmla="*/ 5 w 3839"/>
              <a:gd name="T105" fmla="*/ 1807 h 3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839" h="3833">
                <a:moveTo>
                  <a:pt x="9" y="1829"/>
                </a:moveTo>
                <a:lnTo>
                  <a:pt x="14" y="1852"/>
                </a:lnTo>
                <a:lnTo>
                  <a:pt x="19" y="1873"/>
                </a:lnTo>
                <a:lnTo>
                  <a:pt x="23" y="1893"/>
                </a:lnTo>
                <a:lnTo>
                  <a:pt x="27" y="1914"/>
                </a:lnTo>
                <a:lnTo>
                  <a:pt x="32" y="1937"/>
                </a:lnTo>
                <a:lnTo>
                  <a:pt x="36" y="1965"/>
                </a:lnTo>
                <a:lnTo>
                  <a:pt x="40" y="1995"/>
                </a:lnTo>
                <a:lnTo>
                  <a:pt x="45" y="2032"/>
                </a:lnTo>
                <a:lnTo>
                  <a:pt x="57" y="2120"/>
                </a:lnTo>
                <a:lnTo>
                  <a:pt x="73" y="2206"/>
                </a:lnTo>
                <a:lnTo>
                  <a:pt x="92" y="2292"/>
                </a:lnTo>
                <a:lnTo>
                  <a:pt x="116" y="2376"/>
                </a:lnTo>
                <a:lnTo>
                  <a:pt x="142" y="2461"/>
                </a:lnTo>
                <a:lnTo>
                  <a:pt x="173" y="2543"/>
                </a:lnTo>
                <a:lnTo>
                  <a:pt x="206" y="2624"/>
                </a:lnTo>
                <a:lnTo>
                  <a:pt x="243" y="2704"/>
                </a:lnTo>
                <a:lnTo>
                  <a:pt x="283" y="2782"/>
                </a:lnTo>
                <a:lnTo>
                  <a:pt x="326" y="2859"/>
                </a:lnTo>
                <a:lnTo>
                  <a:pt x="373" y="2932"/>
                </a:lnTo>
                <a:lnTo>
                  <a:pt x="422" y="3005"/>
                </a:lnTo>
                <a:lnTo>
                  <a:pt x="474" y="3076"/>
                </a:lnTo>
                <a:lnTo>
                  <a:pt x="528" y="3144"/>
                </a:lnTo>
                <a:lnTo>
                  <a:pt x="585" y="3209"/>
                </a:lnTo>
                <a:lnTo>
                  <a:pt x="644" y="3273"/>
                </a:lnTo>
                <a:lnTo>
                  <a:pt x="705" y="3333"/>
                </a:lnTo>
                <a:lnTo>
                  <a:pt x="770" y="3391"/>
                </a:lnTo>
                <a:lnTo>
                  <a:pt x="835" y="3445"/>
                </a:lnTo>
                <a:lnTo>
                  <a:pt x="903" y="3497"/>
                </a:lnTo>
                <a:lnTo>
                  <a:pt x="973" y="3545"/>
                </a:lnTo>
                <a:lnTo>
                  <a:pt x="1043" y="3591"/>
                </a:lnTo>
                <a:lnTo>
                  <a:pt x="1117" y="3632"/>
                </a:lnTo>
                <a:lnTo>
                  <a:pt x="1191" y="3670"/>
                </a:lnTo>
                <a:lnTo>
                  <a:pt x="1266" y="3704"/>
                </a:lnTo>
                <a:lnTo>
                  <a:pt x="1344" y="3735"/>
                </a:lnTo>
                <a:lnTo>
                  <a:pt x="1422" y="3761"/>
                </a:lnTo>
                <a:lnTo>
                  <a:pt x="1501" y="3783"/>
                </a:lnTo>
                <a:lnTo>
                  <a:pt x="1582" y="3801"/>
                </a:lnTo>
                <a:lnTo>
                  <a:pt x="1663" y="3815"/>
                </a:lnTo>
                <a:lnTo>
                  <a:pt x="1745" y="3824"/>
                </a:lnTo>
                <a:lnTo>
                  <a:pt x="1828" y="3829"/>
                </a:lnTo>
                <a:lnTo>
                  <a:pt x="1890" y="3830"/>
                </a:lnTo>
                <a:lnTo>
                  <a:pt x="1950" y="3832"/>
                </a:lnTo>
                <a:lnTo>
                  <a:pt x="2011" y="3833"/>
                </a:lnTo>
                <a:lnTo>
                  <a:pt x="2070" y="3833"/>
                </a:lnTo>
                <a:lnTo>
                  <a:pt x="2129" y="3833"/>
                </a:lnTo>
                <a:lnTo>
                  <a:pt x="2187" y="3832"/>
                </a:lnTo>
                <a:lnTo>
                  <a:pt x="2243" y="3831"/>
                </a:lnTo>
                <a:lnTo>
                  <a:pt x="2299" y="3829"/>
                </a:lnTo>
                <a:lnTo>
                  <a:pt x="2354" y="3824"/>
                </a:lnTo>
                <a:lnTo>
                  <a:pt x="2409" y="3820"/>
                </a:lnTo>
                <a:lnTo>
                  <a:pt x="2462" y="3814"/>
                </a:lnTo>
                <a:lnTo>
                  <a:pt x="2514" y="3806"/>
                </a:lnTo>
                <a:lnTo>
                  <a:pt x="2566" y="3797"/>
                </a:lnTo>
                <a:lnTo>
                  <a:pt x="2616" y="3785"/>
                </a:lnTo>
                <a:lnTo>
                  <a:pt x="2640" y="3780"/>
                </a:lnTo>
                <a:lnTo>
                  <a:pt x="2666" y="3773"/>
                </a:lnTo>
                <a:lnTo>
                  <a:pt x="2690" y="3766"/>
                </a:lnTo>
                <a:lnTo>
                  <a:pt x="2714" y="3758"/>
                </a:lnTo>
                <a:lnTo>
                  <a:pt x="2754" y="3744"/>
                </a:lnTo>
                <a:lnTo>
                  <a:pt x="2795" y="3729"/>
                </a:lnTo>
                <a:lnTo>
                  <a:pt x="2836" y="3712"/>
                </a:lnTo>
                <a:lnTo>
                  <a:pt x="2878" y="3693"/>
                </a:lnTo>
                <a:lnTo>
                  <a:pt x="2919" y="3673"/>
                </a:lnTo>
                <a:lnTo>
                  <a:pt x="2960" y="3652"/>
                </a:lnTo>
                <a:lnTo>
                  <a:pt x="3001" y="3630"/>
                </a:lnTo>
                <a:lnTo>
                  <a:pt x="3041" y="3606"/>
                </a:lnTo>
                <a:lnTo>
                  <a:pt x="3080" y="3583"/>
                </a:lnTo>
                <a:lnTo>
                  <a:pt x="3119" y="3558"/>
                </a:lnTo>
                <a:lnTo>
                  <a:pt x="3156" y="3533"/>
                </a:lnTo>
                <a:lnTo>
                  <a:pt x="3191" y="3507"/>
                </a:lnTo>
                <a:lnTo>
                  <a:pt x="3225" y="3482"/>
                </a:lnTo>
                <a:lnTo>
                  <a:pt x="3256" y="3456"/>
                </a:lnTo>
                <a:lnTo>
                  <a:pt x="3287" y="3429"/>
                </a:lnTo>
                <a:lnTo>
                  <a:pt x="3314" y="3404"/>
                </a:lnTo>
                <a:lnTo>
                  <a:pt x="3377" y="3337"/>
                </a:lnTo>
                <a:lnTo>
                  <a:pt x="3435" y="3264"/>
                </a:lnTo>
                <a:lnTo>
                  <a:pt x="3490" y="3186"/>
                </a:lnTo>
                <a:lnTo>
                  <a:pt x="3540" y="3103"/>
                </a:lnTo>
                <a:lnTo>
                  <a:pt x="3587" y="3017"/>
                </a:lnTo>
                <a:lnTo>
                  <a:pt x="3629" y="2925"/>
                </a:lnTo>
                <a:lnTo>
                  <a:pt x="3668" y="2831"/>
                </a:lnTo>
                <a:lnTo>
                  <a:pt x="3701" y="2733"/>
                </a:lnTo>
                <a:lnTo>
                  <a:pt x="3732" y="2632"/>
                </a:lnTo>
                <a:lnTo>
                  <a:pt x="3758" y="2530"/>
                </a:lnTo>
                <a:lnTo>
                  <a:pt x="3781" y="2425"/>
                </a:lnTo>
                <a:lnTo>
                  <a:pt x="3800" y="2319"/>
                </a:lnTo>
                <a:lnTo>
                  <a:pt x="3815" y="2211"/>
                </a:lnTo>
                <a:lnTo>
                  <a:pt x="3827" y="2103"/>
                </a:lnTo>
                <a:lnTo>
                  <a:pt x="3834" y="1994"/>
                </a:lnTo>
                <a:lnTo>
                  <a:pt x="3838" y="1886"/>
                </a:lnTo>
                <a:lnTo>
                  <a:pt x="3839" y="1777"/>
                </a:lnTo>
                <a:lnTo>
                  <a:pt x="3836" y="1670"/>
                </a:lnTo>
                <a:lnTo>
                  <a:pt x="3830" y="1564"/>
                </a:lnTo>
                <a:lnTo>
                  <a:pt x="3820" y="1459"/>
                </a:lnTo>
                <a:lnTo>
                  <a:pt x="3807" y="1357"/>
                </a:lnTo>
                <a:lnTo>
                  <a:pt x="3790" y="1257"/>
                </a:lnTo>
                <a:lnTo>
                  <a:pt x="3770" y="1159"/>
                </a:lnTo>
                <a:lnTo>
                  <a:pt x="3747" y="1065"/>
                </a:lnTo>
                <a:lnTo>
                  <a:pt x="3720" y="975"/>
                </a:lnTo>
                <a:lnTo>
                  <a:pt x="3691" y="889"/>
                </a:lnTo>
                <a:lnTo>
                  <a:pt x="3657" y="808"/>
                </a:lnTo>
                <a:lnTo>
                  <a:pt x="3621" y="731"/>
                </a:lnTo>
                <a:lnTo>
                  <a:pt x="3582" y="658"/>
                </a:lnTo>
                <a:lnTo>
                  <a:pt x="3540" y="593"/>
                </a:lnTo>
                <a:lnTo>
                  <a:pt x="3495" y="532"/>
                </a:lnTo>
                <a:lnTo>
                  <a:pt x="3448" y="478"/>
                </a:lnTo>
                <a:lnTo>
                  <a:pt x="3414" y="445"/>
                </a:lnTo>
                <a:lnTo>
                  <a:pt x="3379" y="414"/>
                </a:lnTo>
                <a:lnTo>
                  <a:pt x="3342" y="384"/>
                </a:lnTo>
                <a:lnTo>
                  <a:pt x="3306" y="356"/>
                </a:lnTo>
                <a:lnTo>
                  <a:pt x="3268" y="328"/>
                </a:lnTo>
                <a:lnTo>
                  <a:pt x="3229" y="302"/>
                </a:lnTo>
                <a:lnTo>
                  <a:pt x="3189" y="278"/>
                </a:lnTo>
                <a:lnTo>
                  <a:pt x="3148" y="255"/>
                </a:lnTo>
                <a:lnTo>
                  <a:pt x="3106" y="234"/>
                </a:lnTo>
                <a:lnTo>
                  <a:pt x="3063" y="213"/>
                </a:lnTo>
                <a:lnTo>
                  <a:pt x="3020" y="194"/>
                </a:lnTo>
                <a:lnTo>
                  <a:pt x="2976" y="176"/>
                </a:lnTo>
                <a:lnTo>
                  <a:pt x="2931" y="159"/>
                </a:lnTo>
                <a:lnTo>
                  <a:pt x="2886" y="142"/>
                </a:lnTo>
                <a:lnTo>
                  <a:pt x="2839" y="127"/>
                </a:lnTo>
                <a:lnTo>
                  <a:pt x="2793" y="114"/>
                </a:lnTo>
                <a:lnTo>
                  <a:pt x="2746" y="101"/>
                </a:lnTo>
                <a:lnTo>
                  <a:pt x="2698" y="89"/>
                </a:lnTo>
                <a:lnTo>
                  <a:pt x="2651" y="79"/>
                </a:lnTo>
                <a:lnTo>
                  <a:pt x="2602" y="68"/>
                </a:lnTo>
                <a:lnTo>
                  <a:pt x="2553" y="60"/>
                </a:lnTo>
                <a:lnTo>
                  <a:pt x="2504" y="51"/>
                </a:lnTo>
                <a:lnTo>
                  <a:pt x="2455" y="44"/>
                </a:lnTo>
                <a:lnTo>
                  <a:pt x="2405" y="38"/>
                </a:lnTo>
                <a:lnTo>
                  <a:pt x="2356" y="31"/>
                </a:lnTo>
                <a:lnTo>
                  <a:pt x="2307" y="26"/>
                </a:lnTo>
                <a:lnTo>
                  <a:pt x="2257" y="22"/>
                </a:lnTo>
                <a:lnTo>
                  <a:pt x="2207" y="18"/>
                </a:lnTo>
                <a:lnTo>
                  <a:pt x="2157" y="15"/>
                </a:lnTo>
                <a:lnTo>
                  <a:pt x="2108" y="12"/>
                </a:lnTo>
                <a:lnTo>
                  <a:pt x="2058" y="10"/>
                </a:lnTo>
                <a:lnTo>
                  <a:pt x="2009" y="8"/>
                </a:lnTo>
                <a:lnTo>
                  <a:pt x="1952" y="6"/>
                </a:lnTo>
                <a:lnTo>
                  <a:pt x="1894" y="4"/>
                </a:lnTo>
                <a:lnTo>
                  <a:pt x="1835" y="3"/>
                </a:lnTo>
                <a:lnTo>
                  <a:pt x="1774" y="1"/>
                </a:lnTo>
                <a:lnTo>
                  <a:pt x="1713" y="0"/>
                </a:lnTo>
                <a:lnTo>
                  <a:pt x="1652" y="0"/>
                </a:lnTo>
                <a:lnTo>
                  <a:pt x="1591" y="0"/>
                </a:lnTo>
                <a:lnTo>
                  <a:pt x="1531" y="1"/>
                </a:lnTo>
                <a:lnTo>
                  <a:pt x="1471" y="4"/>
                </a:lnTo>
                <a:lnTo>
                  <a:pt x="1413" y="7"/>
                </a:lnTo>
                <a:lnTo>
                  <a:pt x="1356" y="12"/>
                </a:lnTo>
                <a:lnTo>
                  <a:pt x="1302" y="20"/>
                </a:lnTo>
                <a:lnTo>
                  <a:pt x="1276" y="24"/>
                </a:lnTo>
                <a:lnTo>
                  <a:pt x="1250" y="28"/>
                </a:lnTo>
                <a:lnTo>
                  <a:pt x="1225" y="34"/>
                </a:lnTo>
                <a:lnTo>
                  <a:pt x="1201" y="40"/>
                </a:lnTo>
                <a:lnTo>
                  <a:pt x="1177" y="46"/>
                </a:lnTo>
                <a:lnTo>
                  <a:pt x="1155" y="53"/>
                </a:lnTo>
                <a:lnTo>
                  <a:pt x="1134" y="60"/>
                </a:lnTo>
                <a:lnTo>
                  <a:pt x="1113" y="68"/>
                </a:lnTo>
                <a:lnTo>
                  <a:pt x="1080" y="83"/>
                </a:lnTo>
                <a:lnTo>
                  <a:pt x="1046" y="100"/>
                </a:lnTo>
                <a:lnTo>
                  <a:pt x="1013" y="118"/>
                </a:lnTo>
                <a:lnTo>
                  <a:pt x="979" y="139"/>
                </a:lnTo>
                <a:lnTo>
                  <a:pt x="945" y="161"/>
                </a:lnTo>
                <a:lnTo>
                  <a:pt x="911" y="184"/>
                </a:lnTo>
                <a:lnTo>
                  <a:pt x="877" y="209"/>
                </a:lnTo>
                <a:lnTo>
                  <a:pt x="842" y="236"/>
                </a:lnTo>
                <a:lnTo>
                  <a:pt x="807" y="263"/>
                </a:lnTo>
                <a:lnTo>
                  <a:pt x="773" y="293"/>
                </a:lnTo>
                <a:lnTo>
                  <a:pt x="739" y="322"/>
                </a:lnTo>
                <a:lnTo>
                  <a:pt x="704" y="353"/>
                </a:lnTo>
                <a:lnTo>
                  <a:pt x="671" y="385"/>
                </a:lnTo>
                <a:lnTo>
                  <a:pt x="638" y="418"/>
                </a:lnTo>
                <a:lnTo>
                  <a:pt x="604" y="451"/>
                </a:lnTo>
                <a:lnTo>
                  <a:pt x="572" y="484"/>
                </a:lnTo>
                <a:lnTo>
                  <a:pt x="539" y="519"/>
                </a:lnTo>
                <a:lnTo>
                  <a:pt x="507" y="554"/>
                </a:lnTo>
                <a:lnTo>
                  <a:pt x="477" y="588"/>
                </a:lnTo>
                <a:lnTo>
                  <a:pt x="446" y="624"/>
                </a:lnTo>
                <a:lnTo>
                  <a:pt x="417" y="659"/>
                </a:lnTo>
                <a:lnTo>
                  <a:pt x="388" y="695"/>
                </a:lnTo>
                <a:lnTo>
                  <a:pt x="360" y="730"/>
                </a:lnTo>
                <a:lnTo>
                  <a:pt x="333" y="764"/>
                </a:lnTo>
                <a:lnTo>
                  <a:pt x="307" y="799"/>
                </a:lnTo>
                <a:lnTo>
                  <a:pt x="282" y="833"/>
                </a:lnTo>
                <a:lnTo>
                  <a:pt x="259" y="866"/>
                </a:lnTo>
                <a:lnTo>
                  <a:pt x="236" y="900"/>
                </a:lnTo>
                <a:lnTo>
                  <a:pt x="215" y="932"/>
                </a:lnTo>
                <a:lnTo>
                  <a:pt x="195" y="963"/>
                </a:lnTo>
                <a:lnTo>
                  <a:pt x="176" y="994"/>
                </a:lnTo>
                <a:lnTo>
                  <a:pt x="159" y="1023"/>
                </a:lnTo>
                <a:lnTo>
                  <a:pt x="144" y="1052"/>
                </a:lnTo>
                <a:lnTo>
                  <a:pt x="129" y="1085"/>
                </a:lnTo>
                <a:lnTo>
                  <a:pt x="114" y="1126"/>
                </a:lnTo>
                <a:lnTo>
                  <a:pt x="98" y="1171"/>
                </a:lnTo>
                <a:lnTo>
                  <a:pt x="82" y="1220"/>
                </a:lnTo>
                <a:lnTo>
                  <a:pt x="67" y="1273"/>
                </a:lnTo>
                <a:lnTo>
                  <a:pt x="53" y="1329"/>
                </a:lnTo>
                <a:lnTo>
                  <a:pt x="40" y="1387"/>
                </a:lnTo>
                <a:lnTo>
                  <a:pt x="27" y="1446"/>
                </a:lnTo>
                <a:lnTo>
                  <a:pt x="18" y="1505"/>
                </a:lnTo>
                <a:lnTo>
                  <a:pt x="13" y="1534"/>
                </a:lnTo>
                <a:lnTo>
                  <a:pt x="9" y="1564"/>
                </a:lnTo>
                <a:lnTo>
                  <a:pt x="6" y="1593"/>
                </a:lnTo>
                <a:lnTo>
                  <a:pt x="3" y="1621"/>
                </a:lnTo>
                <a:lnTo>
                  <a:pt x="1" y="1650"/>
                </a:lnTo>
                <a:lnTo>
                  <a:pt x="0" y="1678"/>
                </a:lnTo>
                <a:lnTo>
                  <a:pt x="0" y="1706"/>
                </a:lnTo>
                <a:lnTo>
                  <a:pt x="0" y="1732"/>
                </a:lnTo>
                <a:lnTo>
                  <a:pt x="1" y="1757"/>
                </a:lnTo>
                <a:lnTo>
                  <a:pt x="3" y="1783"/>
                </a:lnTo>
                <a:lnTo>
                  <a:pt x="5" y="1807"/>
                </a:lnTo>
                <a:lnTo>
                  <a:pt x="9" y="18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522D7E23-F19A-47A0-894B-FA424CA8D485}"/>
              </a:ext>
            </a:extLst>
          </p:cNvPr>
          <p:cNvSpPr>
            <a:spLocks/>
          </p:cNvSpPr>
          <p:nvPr userDrawn="1"/>
        </p:nvSpPr>
        <p:spPr bwMode="auto">
          <a:xfrm>
            <a:off x="2083865" y="4654502"/>
            <a:ext cx="322263" cy="312737"/>
          </a:xfrm>
          <a:custGeom>
            <a:avLst/>
            <a:gdLst>
              <a:gd name="T0" fmla="*/ 499 w 3255"/>
              <a:gd name="T1" fmla="*/ 675 h 3152"/>
              <a:gd name="T2" fmla="*/ 478 w 3255"/>
              <a:gd name="T3" fmla="*/ 784 h 3152"/>
              <a:gd name="T4" fmla="*/ 448 w 3255"/>
              <a:gd name="T5" fmla="*/ 910 h 3152"/>
              <a:gd name="T6" fmla="*/ 405 w 3255"/>
              <a:gd name="T7" fmla="*/ 1032 h 3152"/>
              <a:gd name="T8" fmla="*/ 364 w 3255"/>
              <a:gd name="T9" fmla="*/ 1131 h 3152"/>
              <a:gd name="T10" fmla="*/ 34 w 3255"/>
              <a:gd name="T11" fmla="*/ 2126 h 3152"/>
              <a:gd name="T12" fmla="*/ 3 w 3255"/>
              <a:gd name="T13" fmla="*/ 2247 h 3152"/>
              <a:gd name="T14" fmla="*/ 1 w 3255"/>
              <a:gd name="T15" fmla="*/ 2294 h 3152"/>
              <a:gd name="T16" fmla="*/ 13 w 3255"/>
              <a:gd name="T17" fmla="*/ 2330 h 3152"/>
              <a:gd name="T18" fmla="*/ 40 w 3255"/>
              <a:gd name="T19" fmla="*/ 2358 h 3152"/>
              <a:gd name="T20" fmla="*/ 94 w 3255"/>
              <a:gd name="T21" fmla="*/ 2385 h 3152"/>
              <a:gd name="T22" fmla="*/ 179 w 3255"/>
              <a:gd name="T23" fmla="*/ 2418 h 3152"/>
              <a:gd name="T24" fmla="*/ 387 w 3255"/>
              <a:gd name="T25" fmla="*/ 2482 h 3152"/>
              <a:gd name="T26" fmla="*/ 631 w 3255"/>
              <a:gd name="T27" fmla="*/ 2545 h 3152"/>
              <a:gd name="T28" fmla="*/ 892 w 3255"/>
              <a:gd name="T29" fmla="*/ 2615 h 3152"/>
              <a:gd name="T30" fmla="*/ 1152 w 3255"/>
              <a:gd name="T31" fmla="*/ 2693 h 3152"/>
              <a:gd name="T32" fmla="*/ 1276 w 3255"/>
              <a:gd name="T33" fmla="*/ 2737 h 3152"/>
              <a:gd name="T34" fmla="*/ 1389 w 3255"/>
              <a:gd name="T35" fmla="*/ 2779 h 3152"/>
              <a:gd name="T36" fmla="*/ 1546 w 3255"/>
              <a:gd name="T37" fmla="*/ 2829 h 3152"/>
              <a:gd name="T38" fmla="*/ 1794 w 3255"/>
              <a:gd name="T39" fmla="*/ 2899 h 3152"/>
              <a:gd name="T40" fmla="*/ 2557 w 3255"/>
              <a:gd name="T41" fmla="*/ 3152 h 3152"/>
              <a:gd name="T42" fmla="*/ 2602 w 3255"/>
              <a:gd name="T43" fmla="*/ 3087 h 3152"/>
              <a:gd name="T44" fmla="*/ 2655 w 3255"/>
              <a:gd name="T45" fmla="*/ 2988 h 3152"/>
              <a:gd name="T46" fmla="*/ 2709 w 3255"/>
              <a:gd name="T47" fmla="*/ 2873 h 3152"/>
              <a:gd name="T48" fmla="*/ 2757 w 3255"/>
              <a:gd name="T49" fmla="*/ 2755 h 3152"/>
              <a:gd name="T50" fmla="*/ 2795 w 3255"/>
              <a:gd name="T51" fmla="*/ 2650 h 3152"/>
              <a:gd name="T52" fmla="*/ 2846 w 3255"/>
              <a:gd name="T53" fmla="*/ 2479 h 3152"/>
              <a:gd name="T54" fmla="*/ 2933 w 3255"/>
              <a:gd name="T55" fmla="*/ 2161 h 3152"/>
              <a:gd name="T56" fmla="*/ 3035 w 3255"/>
              <a:gd name="T57" fmla="*/ 1775 h 3152"/>
              <a:gd name="T58" fmla="*/ 3134 w 3255"/>
              <a:gd name="T59" fmla="*/ 1390 h 3152"/>
              <a:gd name="T60" fmla="*/ 3210 w 3255"/>
              <a:gd name="T61" fmla="*/ 1072 h 3152"/>
              <a:gd name="T62" fmla="*/ 3255 w 3255"/>
              <a:gd name="T63" fmla="*/ 804 h 3152"/>
              <a:gd name="T64" fmla="*/ 3254 w 3255"/>
              <a:gd name="T65" fmla="*/ 793 h 3152"/>
              <a:gd name="T66" fmla="*/ 3220 w 3255"/>
              <a:gd name="T67" fmla="*/ 759 h 3152"/>
              <a:gd name="T68" fmla="*/ 3107 w 3255"/>
              <a:gd name="T69" fmla="*/ 702 h 3152"/>
              <a:gd name="T70" fmla="*/ 2930 w 3255"/>
              <a:gd name="T71" fmla="*/ 633 h 3152"/>
              <a:gd name="T72" fmla="*/ 2708 w 3255"/>
              <a:gd name="T73" fmla="*/ 556 h 3152"/>
              <a:gd name="T74" fmla="*/ 2284 w 3255"/>
              <a:gd name="T75" fmla="*/ 420 h 3152"/>
              <a:gd name="T76" fmla="*/ 1785 w 3255"/>
              <a:gd name="T77" fmla="*/ 272 h 3152"/>
              <a:gd name="T78" fmla="*/ 1428 w 3255"/>
              <a:gd name="T79" fmla="*/ 171 h 3152"/>
              <a:gd name="T80" fmla="*/ 1296 w 3255"/>
              <a:gd name="T81" fmla="*/ 140 h 3152"/>
              <a:gd name="T82" fmla="*/ 1183 w 3255"/>
              <a:gd name="T83" fmla="*/ 106 h 3152"/>
              <a:gd name="T84" fmla="*/ 999 w 3255"/>
              <a:gd name="T85" fmla="*/ 40 h 3152"/>
              <a:gd name="T86" fmla="*/ 890 w 3255"/>
              <a:gd name="T87" fmla="*/ 9 h 3152"/>
              <a:gd name="T88" fmla="*/ 835 w 3255"/>
              <a:gd name="T89" fmla="*/ 2 h 3152"/>
              <a:gd name="T90" fmla="*/ 781 w 3255"/>
              <a:gd name="T91" fmla="*/ 0 h 3152"/>
              <a:gd name="T92" fmla="*/ 517 w 3255"/>
              <a:gd name="T93" fmla="*/ 608 h 3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255" h="3152">
                <a:moveTo>
                  <a:pt x="517" y="608"/>
                </a:moveTo>
                <a:lnTo>
                  <a:pt x="507" y="641"/>
                </a:lnTo>
                <a:lnTo>
                  <a:pt x="499" y="675"/>
                </a:lnTo>
                <a:lnTo>
                  <a:pt x="492" y="710"/>
                </a:lnTo>
                <a:lnTo>
                  <a:pt x="485" y="747"/>
                </a:lnTo>
                <a:lnTo>
                  <a:pt x="478" y="784"/>
                </a:lnTo>
                <a:lnTo>
                  <a:pt x="471" y="824"/>
                </a:lnTo>
                <a:lnTo>
                  <a:pt x="460" y="866"/>
                </a:lnTo>
                <a:lnTo>
                  <a:pt x="448" y="910"/>
                </a:lnTo>
                <a:lnTo>
                  <a:pt x="434" y="955"/>
                </a:lnTo>
                <a:lnTo>
                  <a:pt x="419" y="996"/>
                </a:lnTo>
                <a:lnTo>
                  <a:pt x="405" y="1032"/>
                </a:lnTo>
                <a:lnTo>
                  <a:pt x="392" y="1067"/>
                </a:lnTo>
                <a:lnTo>
                  <a:pt x="378" y="1099"/>
                </a:lnTo>
                <a:lnTo>
                  <a:pt x="364" y="1131"/>
                </a:lnTo>
                <a:lnTo>
                  <a:pt x="352" y="1165"/>
                </a:lnTo>
                <a:lnTo>
                  <a:pt x="338" y="1200"/>
                </a:lnTo>
                <a:lnTo>
                  <a:pt x="34" y="2126"/>
                </a:lnTo>
                <a:lnTo>
                  <a:pt x="18" y="2182"/>
                </a:lnTo>
                <a:lnTo>
                  <a:pt x="6" y="2227"/>
                </a:lnTo>
                <a:lnTo>
                  <a:pt x="3" y="2247"/>
                </a:lnTo>
                <a:lnTo>
                  <a:pt x="1" y="2264"/>
                </a:lnTo>
                <a:lnTo>
                  <a:pt x="0" y="2281"/>
                </a:lnTo>
                <a:lnTo>
                  <a:pt x="1" y="2294"/>
                </a:lnTo>
                <a:lnTo>
                  <a:pt x="3" y="2308"/>
                </a:lnTo>
                <a:lnTo>
                  <a:pt x="6" y="2320"/>
                </a:lnTo>
                <a:lnTo>
                  <a:pt x="13" y="2330"/>
                </a:lnTo>
                <a:lnTo>
                  <a:pt x="20" y="2341"/>
                </a:lnTo>
                <a:lnTo>
                  <a:pt x="28" y="2349"/>
                </a:lnTo>
                <a:lnTo>
                  <a:pt x="40" y="2358"/>
                </a:lnTo>
                <a:lnTo>
                  <a:pt x="53" y="2366"/>
                </a:lnTo>
                <a:lnTo>
                  <a:pt x="68" y="2373"/>
                </a:lnTo>
                <a:lnTo>
                  <a:pt x="94" y="2385"/>
                </a:lnTo>
                <a:lnTo>
                  <a:pt x="120" y="2396"/>
                </a:lnTo>
                <a:lnTo>
                  <a:pt x="149" y="2407"/>
                </a:lnTo>
                <a:lnTo>
                  <a:pt x="179" y="2418"/>
                </a:lnTo>
                <a:lnTo>
                  <a:pt x="244" y="2440"/>
                </a:lnTo>
                <a:lnTo>
                  <a:pt x="314" y="2461"/>
                </a:lnTo>
                <a:lnTo>
                  <a:pt x="387" y="2482"/>
                </a:lnTo>
                <a:lnTo>
                  <a:pt x="465" y="2503"/>
                </a:lnTo>
                <a:lnTo>
                  <a:pt x="547" y="2524"/>
                </a:lnTo>
                <a:lnTo>
                  <a:pt x="631" y="2545"/>
                </a:lnTo>
                <a:lnTo>
                  <a:pt x="717" y="2567"/>
                </a:lnTo>
                <a:lnTo>
                  <a:pt x="803" y="2590"/>
                </a:lnTo>
                <a:lnTo>
                  <a:pt x="892" y="2615"/>
                </a:lnTo>
                <a:lnTo>
                  <a:pt x="979" y="2639"/>
                </a:lnTo>
                <a:lnTo>
                  <a:pt x="1065" y="2665"/>
                </a:lnTo>
                <a:lnTo>
                  <a:pt x="1152" y="2693"/>
                </a:lnTo>
                <a:lnTo>
                  <a:pt x="1194" y="2706"/>
                </a:lnTo>
                <a:lnTo>
                  <a:pt x="1235" y="2721"/>
                </a:lnTo>
                <a:lnTo>
                  <a:pt x="1276" y="2737"/>
                </a:lnTo>
                <a:lnTo>
                  <a:pt x="1316" y="2753"/>
                </a:lnTo>
                <a:lnTo>
                  <a:pt x="1352" y="2766"/>
                </a:lnTo>
                <a:lnTo>
                  <a:pt x="1389" y="2779"/>
                </a:lnTo>
                <a:lnTo>
                  <a:pt x="1428" y="2792"/>
                </a:lnTo>
                <a:lnTo>
                  <a:pt x="1466" y="2804"/>
                </a:lnTo>
                <a:lnTo>
                  <a:pt x="1546" y="2829"/>
                </a:lnTo>
                <a:lnTo>
                  <a:pt x="1629" y="2853"/>
                </a:lnTo>
                <a:lnTo>
                  <a:pt x="1712" y="2876"/>
                </a:lnTo>
                <a:lnTo>
                  <a:pt x="1794" y="2899"/>
                </a:lnTo>
                <a:lnTo>
                  <a:pt x="1874" y="2922"/>
                </a:lnTo>
                <a:lnTo>
                  <a:pt x="1950" y="2945"/>
                </a:lnTo>
                <a:lnTo>
                  <a:pt x="2557" y="3152"/>
                </a:lnTo>
                <a:lnTo>
                  <a:pt x="2571" y="3135"/>
                </a:lnTo>
                <a:lnTo>
                  <a:pt x="2587" y="3113"/>
                </a:lnTo>
                <a:lnTo>
                  <a:pt x="2602" y="3087"/>
                </a:lnTo>
                <a:lnTo>
                  <a:pt x="2619" y="3057"/>
                </a:lnTo>
                <a:lnTo>
                  <a:pt x="2637" y="3024"/>
                </a:lnTo>
                <a:lnTo>
                  <a:pt x="2655" y="2988"/>
                </a:lnTo>
                <a:lnTo>
                  <a:pt x="2673" y="2952"/>
                </a:lnTo>
                <a:lnTo>
                  <a:pt x="2691" y="2913"/>
                </a:lnTo>
                <a:lnTo>
                  <a:pt x="2709" y="2873"/>
                </a:lnTo>
                <a:lnTo>
                  <a:pt x="2726" y="2833"/>
                </a:lnTo>
                <a:lnTo>
                  <a:pt x="2742" y="2794"/>
                </a:lnTo>
                <a:lnTo>
                  <a:pt x="2757" y="2755"/>
                </a:lnTo>
                <a:lnTo>
                  <a:pt x="2772" y="2718"/>
                </a:lnTo>
                <a:lnTo>
                  <a:pt x="2785" y="2683"/>
                </a:lnTo>
                <a:lnTo>
                  <a:pt x="2795" y="2650"/>
                </a:lnTo>
                <a:lnTo>
                  <a:pt x="2805" y="2622"/>
                </a:lnTo>
                <a:lnTo>
                  <a:pt x="2822" y="2559"/>
                </a:lnTo>
                <a:lnTo>
                  <a:pt x="2846" y="2479"/>
                </a:lnTo>
                <a:lnTo>
                  <a:pt x="2872" y="2384"/>
                </a:lnTo>
                <a:lnTo>
                  <a:pt x="2901" y="2278"/>
                </a:lnTo>
                <a:lnTo>
                  <a:pt x="2933" y="2161"/>
                </a:lnTo>
                <a:lnTo>
                  <a:pt x="2967" y="2037"/>
                </a:lnTo>
                <a:lnTo>
                  <a:pt x="3000" y="1907"/>
                </a:lnTo>
                <a:lnTo>
                  <a:pt x="3035" y="1775"/>
                </a:lnTo>
                <a:lnTo>
                  <a:pt x="3070" y="1644"/>
                </a:lnTo>
                <a:lnTo>
                  <a:pt x="3102" y="1514"/>
                </a:lnTo>
                <a:lnTo>
                  <a:pt x="3134" y="1390"/>
                </a:lnTo>
                <a:lnTo>
                  <a:pt x="3164" y="1273"/>
                </a:lnTo>
                <a:lnTo>
                  <a:pt x="3189" y="1167"/>
                </a:lnTo>
                <a:lnTo>
                  <a:pt x="3210" y="1072"/>
                </a:lnTo>
                <a:lnTo>
                  <a:pt x="3228" y="992"/>
                </a:lnTo>
                <a:lnTo>
                  <a:pt x="3239" y="930"/>
                </a:lnTo>
                <a:lnTo>
                  <a:pt x="3255" y="804"/>
                </a:lnTo>
                <a:lnTo>
                  <a:pt x="3255" y="800"/>
                </a:lnTo>
                <a:lnTo>
                  <a:pt x="3255" y="796"/>
                </a:lnTo>
                <a:lnTo>
                  <a:pt x="3254" y="793"/>
                </a:lnTo>
                <a:lnTo>
                  <a:pt x="3254" y="789"/>
                </a:lnTo>
                <a:lnTo>
                  <a:pt x="3241" y="775"/>
                </a:lnTo>
                <a:lnTo>
                  <a:pt x="3220" y="759"/>
                </a:lnTo>
                <a:lnTo>
                  <a:pt x="3191" y="742"/>
                </a:lnTo>
                <a:lnTo>
                  <a:pt x="3153" y="723"/>
                </a:lnTo>
                <a:lnTo>
                  <a:pt x="3107" y="702"/>
                </a:lnTo>
                <a:lnTo>
                  <a:pt x="3054" y="680"/>
                </a:lnTo>
                <a:lnTo>
                  <a:pt x="2995" y="657"/>
                </a:lnTo>
                <a:lnTo>
                  <a:pt x="2930" y="633"/>
                </a:lnTo>
                <a:lnTo>
                  <a:pt x="2860" y="608"/>
                </a:lnTo>
                <a:lnTo>
                  <a:pt x="2787" y="582"/>
                </a:lnTo>
                <a:lnTo>
                  <a:pt x="2708" y="556"/>
                </a:lnTo>
                <a:lnTo>
                  <a:pt x="2627" y="529"/>
                </a:lnTo>
                <a:lnTo>
                  <a:pt x="2458" y="475"/>
                </a:lnTo>
                <a:lnTo>
                  <a:pt x="2284" y="420"/>
                </a:lnTo>
                <a:lnTo>
                  <a:pt x="2111" y="367"/>
                </a:lnTo>
                <a:lnTo>
                  <a:pt x="1943" y="318"/>
                </a:lnTo>
                <a:lnTo>
                  <a:pt x="1785" y="272"/>
                </a:lnTo>
                <a:lnTo>
                  <a:pt x="1643" y="232"/>
                </a:lnTo>
                <a:lnTo>
                  <a:pt x="1522" y="197"/>
                </a:lnTo>
                <a:lnTo>
                  <a:pt x="1428" y="171"/>
                </a:lnTo>
                <a:lnTo>
                  <a:pt x="1362" y="154"/>
                </a:lnTo>
                <a:lnTo>
                  <a:pt x="1334" y="146"/>
                </a:lnTo>
                <a:lnTo>
                  <a:pt x="1296" y="140"/>
                </a:lnTo>
                <a:lnTo>
                  <a:pt x="1259" y="131"/>
                </a:lnTo>
                <a:lnTo>
                  <a:pt x="1221" y="119"/>
                </a:lnTo>
                <a:lnTo>
                  <a:pt x="1183" y="106"/>
                </a:lnTo>
                <a:lnTo>
                  <a:pt x="1110" y="80"/>
                </a:lnTo>
                <a:lnTo>
                  <a:pt x="1036" y="53"/>
                </a:lnTo>
                <a:lnTo>
                  <a:pt x="999" y="40"/>
                </a:lnTo>
                <a:lnTo>
                  <a:pt x="962" y="28"/>
                </a:lnTo>
                <a:lnTo>
                  <a:pt x="925" y="18"/>
                </a:lnTo>
                <a:lnTo>
                  <a:pt x="890" y="9"/>
                </a:lnTo>
                <a:lnTo>
                  <a:pt x="871" y="6"/>
                </a:lnTo>
                <a:lnTo>
                  <a:pt x="853" y="4"/>
                </a:lnTo>
                <a:lnTo>
                  <a:pt x="835" y="2"/>
                </a:lnTo>
                <a:lnTo>
                  <a:pt x="817" y="0"/>
                </a:lnTo>
                <a:lnTo>
                  <a:pt x="799" y="0"/>
                </a:lnTo>
                <a:lnTo>
                  <a:pt x="781" y="0"/>
                </a:lnTo>
                <a:lnTo>
                  <a:pt x="763" y="2"/>
                </a:lnTo>
                <a:lnTo>
                  <a:pt x="745" y="4"/>
                </a:lnTo>
                <a:lnTo>
                  <a:pt x="517" y="60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2771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Í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F01AF70-9F6D-432D-9CA3-1DB3B7700717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064400" cy="6858000"/>
          </a:xfrm>
          <a:prstGeom prst="rect">
            <a:avLst/>
          </a:prstGeom>
          <a:solidFill>
            <a:srgbClr val="356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cs-CZ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8918" y="3767367"/>
            <a:ext cx="7551081" cy="540000"/>
          </a:xfrm>
        </p:spPr>
        <p:txBody>
          <a:bodyPr anchor="b" anchorCtr="0"/>
          <a:lstStyle>
            <a:lvl1pPr>
              <a:defRPr>
                <a:solidFill>
                  <a:srgbClr val="3566FC"/>
                </a:solidFill>
              </a:defRPr>
            </a:lvl1pPr>
          </a:lstStyle>
          <a:p>
            <a:r>
              <a:rPr lang="cs-CZ"/>
              <a:t>Název oddílu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8915" y="4619768"/>
            <a:ext cx="7551081" cy="1840949"/>
          </a:xfrm>
          <a:prstGeom prst="rect">
            <a:avLst/>
          </a:prstGeom>
        </p:spPr>
        <p:txBody>
          <a:bodyPr bIns="0" anchor="t" anchorCtr="0"/>
          <a:lstStyle>
            <a:lvl1pPr algn="l">
              <a:defRPr>
                <a:solidFill>
                  <a:srgbClr val="3566FC"/>
                </a:solidFill>
              </a:defRPr>
            </a:lvl1pPr>
          </a:lstStyle>
          <a:p>
            <a:pPr lvl="0"/>
            <a:r>
              <a:rPr lang="cs-CZ"/>
              <a:t>Doplňující text</a:t>
            </a:r>
          </a:p>
        </p:txBody>
      </p:sp>
      <p:sp>
        <p:nvSpPr>
          <p:cNvPr id="9" name="Zástupný symbol pro text 6">
            <a:extLst>
              <a:ext uri="{FF2B5EF4-FFF2-40B4-BE49-F238E27FC236}">
                <a16:creationId xmlns:a16="http://schemas.microsoft.com/office/drawing/2014/main" id="{E48AD518-AA06-499F-A7B6-7C2C72199A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8917" y="4307368"/>
            <a:ext cx="7551081" cy="3124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566FC"/>
                </a:solidFill>
              </a:defRPr>
            </a:lvl1pPr>
          </a:lstStyle>
          <a:p>
            <a:pPr lvl="0"/>
            <a:r>
              <a:rPr lang="cs-CZ"/>
              <a:t>Autor prezentace</a:t>
            </a:r>
          </a:p>
        </p:txBody>
      </p:sp>
      <p:sp>
        <p:nvSpPr>
          <p:cNvPr id="10" name="Zástupný symbol pro číslo snímku 10">
            <a:extLst>
              <a:ext uri="{FF2B5EF4-FFF2-40B4-BE49-F238E27FC236}">
                <a16:creationId xmlns:a16="http://schemas.microsoft.com/office/drawing/2014/main" id="{B8F0634D-52D6-47B5-AB28-169F920B05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700000" y="6472402"/>
            <a:ext cx="478322" cy="365125"/>
          </a:xfrm>
        </p:spPr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EA064358-66D9-4C44-B98E-604ABBD27F32}"/>
              </a:ext>
            </a:extLst>
          </p:cNvPr>
          <p:cNvGrpSpPr/>
          <p:nvPr userDrawn="1"/>
        </p:nvGrpSpPr>
        <p:grpSpPr>
          <a:xfrm>
            <a:off x="2468786" y="4448953"/>
            <a:ext cx="1882030" cy="1741304"/>
            <a:chOff x="2468786" y="4448953"/>
            <a:chExt cx="2058174" cy="1904277"/>
          </a:xfrm>
        </p:grpSpPr>
        <p:sp>
          <p:nvSpPr>
            <p:cNvPr id="15" name="Line 5">
              <a:extLst>
                <a:ext uri="{FF2B5EF4-FFF2-40B4-BE49-F238E27FC236}">
                  <a16:creationId xmlns:a16="http://schemas.microsoft.com/office/drawing/2014/main" id="{573AEDBF-6E2B-4070-9360-73CA0C65B30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>
              <a:off x="1964856" y="5239528"/>
              <a:ext cx="1581150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Line 6">
              <a:extLst>
                <a:ext uri="{FF2B5EF4-FFF2-40B4-BE49-F238E27FC236}">
                  <a16:creationId xmlns:a16="http://schemas.microsoft.com/office/drawing/2014/main" id="{89A736BB-BF53-4A66-9E1D-52EF42A7B81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>
              <a:off x="2191245" y="5332390"/>
              <a:ext cx="1616075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Line 7">
              <a:extLst>
                <a:ext uri="{FF2B5EF4-FFF2-40B4-BE49-F238E27FC236}">
                  <a16:creationId xmlns:a16="http://schemas.microsoft.com/office/drawing/2014/main" id="{3B03DB02-BEE9-48AE-9127-DF1075FF151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>
              <a:off x="2441724" y="5409018"/>
              <a:ext cx="1616075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Line 8">
              <a:extLst>
                <a:ext uri="{FF2B5EF4-FFF2-40B4-BE49-F238E27FC236}">
                  <a16:creationId xmlns:a16="http://schemas.microsoft.com/office/drawing/2014/main" id="{09BA4CCA-8559-4C41-9269-5A855147EB1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>
              <a:off x="2697332" y="5481850"/>
              <a:ext cx="1608138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Line 9">
              <a:extLst>
                <a:ext uri="{FF2B5EF4-FFF2-40B4-BE49-F238E27FC236}">
                  <a16:creationId xmlns:a16="http://schemas.microsoft.com/office/drawing/2014/main" id="{195E4337-AD88-4827-B628-CC73A922E3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>
              <a:off x="2953966" y="5553924"/>
              <a:ext cx="1598613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Line 10">
              <a:extLst>
                <a:ext uri="{FF2B5EF4-FFF2-40B4-BE49-F238E27FC236}">
                  <a16:creationId xmlns:a16="http://schemas.microsoft.com/office/drawing/2014/main" id="{A74C0A06-9BE5-47FE-B11C-C419C096066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>
              <a:off x="3512164" y="5620889"/>
              <a:ext cx="989081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Line 11">
              <a:extLst>
                <a:ext uri="{FF2B5EF4-FFF2-40B4-BE49-F238E27FC236}">
                  <a16:creationId xmlns:a16="http://schemas.microsoft.com/office/drawing/2014/main" id="{5181D35A-2FD5-40E9-B42A-4FC38EA3E75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>
              <a:off x="4102715" y="5563345"/>
              <a:ext cx="387714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Line 12">
              <a:extLst>
                <a:ext uri="{FF2B5EF4-FFF2-40B4-BE49-F238E27FC236}">
                  <a16:creationId xmlns:a16="http://schemas.microsoft.com/office/drawing/2014/main" id="{D24B65E9-4006-435F-9508-F7D71BB8137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 flipV="1">
              <a:off x="3102191" y="5404479"/>
              <a:ext cx="0" cy="1266809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Line 13">
              <a:extLst>
                <a:ext uri="{FF2B5EF4-FFF2-40B4-BE49-F238E27FC236}">
                  <a16:creationId xmlns:a16="http://schemas.microsoft.com/office/drawing/2014/main" id="{0DB4853A-B7C5-4501-9663-513B4425941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 flipV="1">
              <a:off x="3203986" y="5143319"/>
              <a:ext cx="0" cy="1303572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Line 14">
              <a:extLst>
                <a:ext uri="{FF2B5EF4-FFF2-40B4-BE49-F238E27FC236}">
                  <a16:creationId xmlns:a16="http://schemas.microsoft.com/office/drawing/2014/main" id="{98875ED9-5EC0-4953-B0AB-8F30DA9D311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 flipV="1">
              <a:off x="3397055" y="4809455"/>
              <a:ext cx="0" cy="1544906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Line 15">
              <a:extLst>
                <a:ext uri="{FF2B5EF4-FFF2-40B4-BE49-F238E27FC236}">
                  <a16:creationId xmlns:a16="http://schemas.microsoft.com/office/drawing/2014/main" id="{E32AC7EE-F064-48F1-ADCF-DE190654860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 flipV="1">
              <a:off x="3610179" y="4456406"/>
              <a:ext cx="0" cy="1833563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Line 16">
              <a:extLst>
                <a:ext uri="{FF2B5EF4-FFF2-40B4-BE49-F238E27FC236}">
                  <a16:creationId xmlns:a16="http://schemas.microsoft.com/office/drawing/2014/main" id="{36058F90-072B-459B-9207-B7CD352F5BE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 flipV="1">
              <a:off x="3553599" y="4315593"/>
              <a:ext cx="0" cy="153273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Line 17">
              <a:extLst>
                <a:ext uri="{FF2B5EF4-FFF2-40B4-BE49-F238E27FC236}">
                  <a16:creationId xmlns:a16="http://schemas.microsoft.com/office/drawing/2014/main" id="{661DF999-B834-4E57-9148-C03FF54B50E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 flipV="1">
              <a:off x="3525641" y="4137312"/>
              <a:ext cx="0" cy="1327663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28" name="Freeform 12">
            <a:extLst>
              <a:ext uri="{FF2B5EF4-FFF2-40B4-BE49-F238E27FC236}">
                <a16:creationId xmlns:a16="http://schemas.microsoft.com/office/drawing/2014/main" id="{B6F7C966-74EC-4E7A-8F2E-0B24D0E7D53E}"/>
              </a:ext>
            </a:extLst>
          </p:cNvPr>
          <p:cNvSpPr>
            <a:spLocks/>
          </p:cNvSpPr>
          <p:nvPr userDrawn="1"/>
        </p:nvSpPr>
        <p:spPr bwMode="auto">
          <a:xfrm rot="4393142">
            <a:off x="1980458" y="5161091"/>
            <a:ext cx="1027331" cy="952784"/>
          </a:xfrm>
          <a:custGeom>
            <a:avLst/>
            <a:gdLst>
              <a:gd name="T0" fmla="*/ 3965 w 3974"/>
              <a:gd name="T1" fmla="*/ 3457 h 3681"/>
              <a:gd name="T2" fmla="*/ 3974 w 3974"/>
              <a:gd name="T3" fmla="*/ 3393 h 3681"/>
              <a:gd name="T4" fmla="*/ 3971 w 3974"/>
              <a:gd name="T5" fmla="*/ 3324 h 3681"/>
              <a:gd name="T6" fmla="*/ 3958 w 3974"/>
              <a:gd name="T7" fmla="*/ 3250 h 3681"/>
              <a:gd name="T8" fmla="*/ 3938 w 3974"/>
              <a:gd name="T9" fmla="*/ 3173 h 3681"/>
              <a:gd name="T10" fmla="*/ 3902 w 3974"/>
              <a:gd name="T11" fmla="*/ 3071 h 3681"/>
              <a:gd name="T12" fmla="*/ 3843 w 3974"/>
              <a:gd name="T13" fmla="*/ 2924 h 3681"/>
              <a:gd name="T14" fmla="*/ 3742 w 3974"/>
              <a:gd name="T15" fmla="*/ 2672 h 3681"/>
              <a:gd name="T16" fmla="*/ 3648 w 3974"/>
              <a:gd name="T17" fmla="*/ 2421 h 3681"/>
              <a:gd name="T18" fmla="*/ 3546 w 3974"/>
              <a:gd name="T19" fmla="*/ 2175 h 3681"/>
              <a:gd name="T20" fmla="*/ 2885 w 3974"/>
              <a:gd name="T21" fmla="*/ 734 h 3681"/>
              <a:gd name="T22" fmla="*/ 2830 w 3974"/>
              <a:gd name="T23" fmla="*/ 603 h 3681"/>
              <a:gd name="T24" fmla="*/ 2737 w 3974"/>
              <a:gd name="T25" fmla="*/ 375 h 3681"/>
              <a:gd name="T26" fmla="*/ 2677 w 3974"/>
              <a:gd name="T27" fmla="*/ 246 h 3681"/>
              <a:gd name="T28" fmla="*/ 2614 w 3974"/>
              <a:gd name="T29" fmla="*/ 134 h 3681"/>
              <a:gd name="T30" fmla="*/ 2542 w 3974"/>
              <a:gd name="T31" fmla="*/ 51 h 3681"/>
              <a:gd name="T32" fmla="*/ 2463 w 3974"/>
              <a:gd name="T33" fmla="*/ 5 h 3681"/>
              <a:gd name="T34" fmla="*/ 2375 w 3974"/>
              <a:gd name="T35" fmla="*/ 5 h 3681"/>
              <a:gd name="T36" fmla="*/ 2274 w 3974"/>
              <a:gd name="T37" fmla="*/ 64 h 3681"/>
              <a:gd name="T38" fmla="*/ 2161 w 3974"/>
              <a:gd name="T39" fmla="*/ 187 h 3681"/>
              <a:gd name="T40" fmla="*/ 483 w 3974"/>
              <a:gd name="T41" fmla="*/ 2573 h 3681"/>
              <a:gd name="T42" fmla="*/ 415 w 3974"/>
              <a:gd name="T43" fmla="*/ 2686 h 3681"/>
              <a:gd name="T44" fmla="*/ 344 w 3974"/>
              <a:gd name="T45" fmla="*/ 2797 h 3681"/>
              <a:gd name="T46" fmla="*/ 264 w 3974"/>
              <a:gd name="T47" fmla="*/ 2920 h 3681"/>
              <a:gd name="T48" fmla="*/ 218 w 3974"/>
              <a:gd name="T49" fmla="*/ 2992 h 3681"/>
              <a:gd name="T50" fmla="*/ 150 w 3974"/>
              <a:gd name="T51" fmla="*/ 3133 h 3681"/>
              <a:gd name="T52" fmla="*/ 47 w 3974"/>
              <a:gd name="T53" fmla="*/ 3348 h 3681"/>
              <a:gd name="T54" fmla="*/ 16 w 3974"/>
              <a:gd name="T55" fmla="*/ 3426 h 3681"/>
              <a:gd name="T56" fmla="*/ 1 w 3974"/>
              <a:gd name="T57" fmla="*/ 3485 h 3681"/>
              <a:gd name="T58" fmla="*/ 5 w 3974"/>
              <a:gd name="T59" fmla="*/ 3531 h 3681"/>
              <a:gd name="T60" fmla="*/ 31 w 3974"/>
              <a:gd name="T61" fmla="*/ 3566 h 3681"/>
              <a:gd name="T62" fmla="*/ 81 w 3974"/>
              <a:gd name="T63" fmla="*/ 3592 h 3681"/>
              <a:gd name="T64" fmla="*/ 157 w 3974"/>
              <a:gd name="T65" fmla="*/ 3611 h 3681"/>
              <a:gd name="T66" fmla="*/ 304 w 3974"/>
              <a:gd name="T67" fmla="*/ 3632 h 3681"/>
              <a:gd name="T68" fmla="*/ 515 w 3974"/>
              <a:gd name="T69" fmla="*/ 3654 h 3681"/>
              <a:gd name="T70" fmla="*/ 689 w 3974"/>
              <a:gd name="T71" fmla="*/ 3667 h 3681"/>
              <a:gd name="T72" fmla="*/ 861 w 3974"/>
              <a:gd name="T73" fmla="*/ 3677 h 3681"/>
              <a:gd name="T74" fmla="*/ 1032 w 3974"/>
              <a:gd name="T75" fmla="*/ 3681 h 3681"/>
              <a:gd name="T76" fmla="*/ 1207 w 3974"/>
              <a:gd name="T77" fmla="*/ 3675 h 3681"/>
              <a:gd name="T78" fmla="*/ 1360 w 3974"/>
              <a:gd name="T79" fmla="*/ 3665 h 3681"/>
              <a:gd name="T80" fmla="*/ 1521 w 3974"/>
              <a:gd name="T81" fmla="*/ 3658 h 3681"/>
              <a:gd name="T82" fmla="*/ 2032 w 3974"/>
              <a:gd name="T83" fmla="*/ 3648 h 3681"/>
              <a:gd name="T84" fmla="*/ 2673 w 3974"/>
              <a:gd name="T85" fmla="*/ 3637 h 3681"/>
              <a:gd name="T86" fmla="*/ 3298 w 3974"/>
              <a:gd name="T87" fmla="*/ 3619 h 3681"/>
              <a:gd name="T88" fmla="*/ 3632 w 3974"/>
              <a:gd name="T89" fmla="*/ 3601 h 3681"/>
              <a:gd name="T90" fmla="*/ 3808 w 3974"/>
              <a:gd name="T91" fmla="*/ 3583 h 3681"/>
              <a:gd name="T92" fmla="*/ 3899 w 3974"/>
              <a:gd name="T93" fmla="*/ 3560 h 3681"/>
              <a:gd name="T94" fmla="*/ 3939 w 3974"/>
              <a:gd name="T95" fmla="*/ 3529 h 3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974" h="3681">
                <a:moveTo>
                  <a:pt x="3952" y="3496"/>
                </a:moveTo>
                <a:lnTo>
                  <a:pt x="3960" y="3477"/>
                </a:lnTo>
                <a:lnTo>
                  <a:pt x="3965" y="3457"/>
                </a:lnTo>
                <a:lnTo>
                  <a:pt x="3970" y="3437"/>
                </a:lnTo>
                <a:lnTo>
                  <a:pt x="3972" y="3416"/>
                </a:lnTo>
                <a:lnTo>
                  <a:pt x="3974" y="3393"/>
                </a:lnTo>
                <a:lnTo>
                  <a:pt x="3974" y="3371"/>
                </a:lnTo>
                <a:lnTo>
                  <a:pt x="3973" y="3347"/>
                </a:lnTo>
                <a:lnTo>
                  <a:pt x="3971" y="3324"/>
                </a:lnTo>
                <a:lnTo>
                  <a:pt x="3967" y="3299"/>
                </a:lnTo>
                <a:lnTo>
                  <a:pt x="3963" y="3274"/>
                </a:lnTo>
                <a:lnTo>
                  <a:pt x="3958" y="3250"/>
                </a:lnTo>
                <a:lnTo>
                  <a:pt x="3952" y="3225"/>
                </a:lnTo>
                <a:lnTo>
                  <a:pt x="3945" y="3199"/>
                </a:lnTo>
                <a:lnTo>
                  <a:pt x="3938" y="3173"/>
                </a:lnTo>
                <a:lnTo>
                  <a:pt x="3929" y="3147"/>
                </a:lnTo>
                <a:lnTo>
                  <a:pt x="3921" y="3122"/>
                </a:lnTo>
                <a:lnTo>
                  <a:pt x="3902" y="3071"/>
                </a:lnTo>
                <a:lnTo>
                  <a:pt x="3883" y="3021"/>
                </a:lnTo>
                <a:lnTo>
                  <a:pt x="3863" y="2971"/>
                </a:lnTo>
                <a:lnTo>
                  <a:pt x="3843" y="2924"/>
                </a:lnTo>
                <a:lnTo>
                  <a:pt x="3806" y="2837"/>
                </a:lnTo>
                <a:lnTo>
                  <a:pt x="3776" y="2761"/>
                </a:lnTo>
                <a:lnTo>
                  <a:pt x="3742" y="2672"/>
                </a:lnTo>
                <a:lnTo>
                  <a:pt x="3711" y="2586"/>
                </a:lnTo>
                <a:lnTo>
                  <a:pt x="3679" y="2502"/>
                </a:lnTo>
                <a:lnTo>
                  <a:pt x="3648" y="2421"/>
                </a:lnTo>
                <a:lnTo>
                  <a:pt x="3616" y="2340"/>
                </a:lnTo>
                <a:lnTo>
                  <a:pt x="3582" y="2259"/>
                </a:lnTo>
                <a:lnTo>
                  <a:pt x="3546" y="2175"/>
                </a:lnTo>
                <a:lnTo>
                  <a:pt x="3506" y="2089"/>
                </a:lnTo>
                <a:lnTo>
                  <a:pt x="2903" y="774"/>
                </a:lnTo>
                <a:lnTo>
                  <a:pt x="2885" y="734"/>
                </a:lnTo>
                <a:lnTo>
                  <a:pt x="2867" y="692"/>
                </a:lnTo>
                <a:lnTo>
                  <a:pt x="2848" y="648"/>
                </a:lnTo>
                <a:lnTo>
                  <a:pt x="2830" y="603"/>
                </a:lnTo>
                <a:lnTo>
                  <a:pt x="2794" y="511"/>
                </a:lnTo>
                <a:lnTo>
                  <a:pt x="2756" y="419"/>
                </a:lnTo>
                <a:lnTo>
                  <a:pt x="2737" y="375"/>
                </a:lnTo>
                <a:lnTo>
                  <a:pt x="2718" y="330"/>
                </a:lnTo>
                <a:lnTo>
                  <a:pt x="2698" y="287"/>
                </a:lnTo>
                <a:lnTo>
                  <a:pt x="2677" y="246"/>
                </a:lnTo>
                <a:lnTo>
                  <a:pt x="2656" y="205"/>
                </a:lnTo>
                <a:lnTo>
                  <a:pt x="2635" y="168"/>
                </a:lnTo>
                <a:lnTo>
                  <a:pt x="2614" y="134"/>
                </a:lnTo>
                <a:lnTo>
                  <a:pt x="2590" y="103"/>
                </a:lnTo>
                <a:lnTo>
                  <a:pt x="2566" y="75"/>
                </a:lnTo>
                <a:lnTo>
                  <a:pt x="2542" y="51"/>
                </a:lnTo>
                <a:lnTo>
                  <a:pt x="2517" y="31"/>
                </a:lnTo>
                <a:lnTo>
                  <a:pt x="2490" y="15"/>
                </a:lnTo>
                <a:lnTo>
                  <a:pt x="2463" y="5"/>
                </a:lnTo>
                <a:lnTo>
                  <a:pt x="2434" y="0"/>
                </a:lnTo>
                <a:lnTo>
                  <a:pt x="2405" y="0"/>
                </a:lnTo>
                <a:lnTo>
                  <a:pt x="2375" y="5"/>
                </a:lnTo>
                <a:lnTo>
                  <a:pt x="2342" y="18"/>
                </a:lnTo>
                <a:lnTo>
                  <a:pt x="2309" y="37"/>
                </a:lnTo>
                <a:lnTo>
                  <a:pt x="2274" y="64"/>
                </a:lnTo>
                <a:lnTo>
                  <a:pt x="2238" y="96"/>
                </a:lnTo>
                <a:lnTo>
                  <a:pt x="2200" y="138"/>
                </a:lnTo>
                <a:lnTo>
                  <a:pt x="2161" y="187"/>
                </a:lnTo>
                <a:lnTo>
                  <a:pt x="2120" y="244"/>
                </a:lnTo>
                <a:lnTo>
                  <a:pt x="2078" y="311"/>
                </a:lnTo>
                <a:lnTo>
                  <a:pt x="483" y="2573"/>
                </a:lnTo>
                <a:lnTo>
                  <a:pt x="460" y="2611"/>
                </a:lnTo>
                <a:lnTo>
                  <a:pt x="438" y="2649"/>
                </a:lnTo>
                <a:lnTo>
                  <a:pt x="415" y="2686"/>
                </a:lnTo>
                <a:lnTo>
                  <a:pt x="392" y="2723"/>
                </a:lnTo>
                <a:lnTo>
                  <a:pt x="369" y="2759"/>
                </a:lnTo>
                <a:lnTo>
                  <a:pt x="344" y="2797"/>
                </a:lnTo>
                <a:lnTo>
                  <a:pt x="319" y="2836"/>
                </a:lnTo>
                <a:lnTo>
                  <a:pt x="293" y="2877"/>
                </a:lnTo>
                <a:lnTo>
                  <a:pt x="264" y="2920"/>
                </a:lnTo>
                <a:lnTo>
                  <a:pt x="241" y="2956"/>
                </a:lnTo>
                <a:lnTo>
                  <a:pt x="230" y="2972"/>
                </a:lnTo>
                <a:lnTo>
                  <a:pt x="218" y="2992"/>
                </a:lnTo>
                <a:lnTo>
                  <a:pt x="207" y="3014"/>
                </a:lnTo>
                <a:lnTo>
                  <a:pt x="195" y="3040"/>
                </a:lnTo>
                <a:lnTo>
                  <a:pt x="150" y="3133"/>
                </a:lnTo>
                <a:lnTo>
                  <a:pt x="111" y="3215"/>
                </a:lnTo>
                <a:lnTo>
                  <a:pt x="76" y="3286"/>
                </a:lnTo>
                <a:lnTo>
                  <a:pt x="47" y="3348"/>
                </a:lnTo>
                <a:lnTo>
                  <a:pt x="35" y="3376"/>
                </a:lnTo>
                <a:lnTo>
                  <a:pt x="23" y="3401"/>
                </a:lnTo>
                <a:lnTo>
                  <a:pt x="16" y="3426"/>
                </a:lnTo>
                <a:lnTo>
                  <a:pt x="8" y="3447"/>
                </a:lnTo>
                <a:lnTo>
                  <a:pt x="3" y="3467"/>
                </a:lnTo>
                <a:lnTo>
                  <a:pt x="1" y="3485"/>
                </a:lnTo>
                <a:lnTo>
                  <a:pt x="0" y="3502"/>
                </a:lnTo>
                <a:lnTo>
                  <a:pt x="1" y="3518"/>
                </a:lnTo>
                <a:lnTo>
                  <a:pt x="5" y="3531"/>
                </a:lnTo>
                <a:lnTo>
                  <a:pt x="11" y="3545"/>
                </a:lnTo>
                <a:lnTo>
                  <a:pt x="20" y="3556"/>
                </a:lnTo>
                <a:lnTo>
                  <a:pt x="31" y="3566"/>
                </a:lnTo>
                <a:lnTo>
                  <a:pt x="45" y="3575"/>
                </a:lnTo>
                <a:lnTo>
                  <a:pt x="61" y="3584"/>
                </a:lnTo>
                <a:lnTo>
                  <a:pt x="81" y="3592"/>
                </a:lnTo>
                <a:lnTo>
                  <a:pt x="103" y="3599"/>
                </a:lnTo>
                <a:lnTo>
                  <a:pt x="129" y="3605"/>
                </a:lnTo>
                <a:lnTo>
                  <a:pt x="157" y="3611"/>
                </a:lnTo>
                <a:lnTo>
                  <a:pt x="189" y="3617"/>
                </a:lnTo>
                <a:lnTo>
                  <a:pt x="224" y="3622"/>
                </a:lnTo>
                <a:lnTo>
                  <a:pt x="304" y="3632"/>
                </a:lnTo>
                <a:lnTo>
                  <a:pt x="398" y="3641"/>
                </a:lnTo>
                <a:lnTo>
                  <a:pt x="457" y="3648"/>
                </a:lnTo>
                <a:lnTo>
                  <a:pt x="515" y="3654"/>
                </a:lnTo>
                <a:lnTo>
                  <a:pt x="574" y="3658"/>
                </a:lnTo>
                <a:lnTo>
                  <a:pt x="632" y="3664"/>
                </a:lnTo>
                <a:lnTo>
                  <a:pt x="689" y="3667"/>
                </a:lnTo>
                <a:lnTo>
                  <a:pt x="746" y="3672"/>
                </a:lnTo>
                <a:lnTo>
                  <a:pt x="803" y="3675"/>
                </a:lnTo>
                <a:lnTo>
                  <a:pt x="861" y="3677"/>
                </a:lnTo>
                <a:lnTo>
                  <a:pt x="917" y="3679"/>
                </a:lnTo>
                <a:lnTo>
                  <a:pt x="975" y="3679"/>
                </a:lnTo>
                <a:lnTo>
                  <a:pt x="1032" y="3681"/>
                </a:lnTo>
                <a:lnTo>
                  <a:pt x="1089" y="3679"/>
                </a:lnTo>
                <a:lnTo>
                  <a:pt x="1148" y="3678"/>
                </a:lnTo>
                <a:lnTo>
                  <a:pt x="1207" y="3675"/>
                </a:lnTo>
                <a:lnTo>
                  <a:pt x="1266" y="3672"/>
                </a:lnTo>
                <a:lnTo>
                  <a:pt x="1327" y="3667"/>
                </a:lnTo>
                <a:lnTo>
                  <a:pt x="1360" y="3665"/>
                </a:lnTo>
                <a:lnTo>
                  <a:pt x="1405" y="3663"/>
                </a:lnTo>
                <a:lnTo>
                  <a:pt x="1459" y="3660"/>
                </a:lnTo>
                <a:lnTo>
                  <a:pt x="1521" y="3658"/>
                </a:lnTo>
                <a:lnTo>
                  <a:pt x="1668" y="3655"/>
                </a:lnTo>
                <a:lnTo>
                  <a:pt x="1839" y="3651"/>
                </a:lnTo>
                <a:lnTo>
                  <a:pt x="2032" y="3648"/>
                </a:lnTo>
                <a:lnTo>
                  <a:pt x="2238" y="3645"/>
                </a:lnTo>
                <a:lnTo>
                  <a:pt x="2454" y="3641"/>
                </a:lnTo>
                <a:lnTo>
                  <a:pt x="2673" y="3637"/>
                </a:lnTo>
                <a:lnTo>
                  <a:pt x="2890" y="3632"/>
                </a:lnTo>
                <a:lnTo>
                  <a:pt x="3101" y="3627"/>
                </a:lnTo>
                <a:lnTo>
                  <a:pt x="3298" y="3619"/>
                </a:lnTo>
                <a:lnTo>
                  <a:pt x="3477" y="3611"/>
                </a:lnTo>
                <a:lnTo>
                  <a:pt x="3557" y="3606"/>
                </a:lnTo>
                <a:lnTo>
                  <a:pt x="3632" y="3601"/>
                </a:lnTo>
                <a:lnTo>
                  <a:pt x="3698" y="3595"/>
                </a:lnTo>
                <a:lnTo>
                  <a:pt x="3758" y="3590"/>
                </a:lnTo>
                <a:lnTo>
                  <a:pt x="3808" y="3583"/>
                </a:lnTo>
                <a:lnTo>
                  <a:pt x="3849" y="3576"/>
                </a:lnTo>
                <a:lnTo>
                  <a:pt x="3880" y="3568"/>
                </a:lnTo>
                <a:lnTo>
                  <a:pt x="3899" y="3560"/>
                </a:lnTo>
                <a:lnTo>
                  <a:pt x="3929" y="3544"/>
                </a:lnTo>
                <a:lnTo>
                  <a:pt x="3937" y="3539"/>
                </a:lnTo>
                <a:lnTo>
                  <a:pt x="3939" y="3529"/>
                </a:lnTo>
                <a:lnTo>
                  <a:pt x="3952" y="34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9" name="Freeform 13">
            <a:extLst>
              <a:ext uri="{FF2B5EF4-FFF2-40B4-BE49-F238E27FC236}">
                <a16:creationId xmlns:a16="http://schemas.microsoft.com/office/drawing/2014/main" id="{005E2C9D-1F73-4124-8A6D-24F75B1910F6}"/>
              </a:ext>
            </a:extLst>
          </p:cNvPr>
          <p:cNvSpPr>
            <a:spLocks/>
          </p:cNvSpPr>
          <p:nvPr userDrawn="1"/>
        </p:nvSpPr>
        <p:spPr bwMode="auto">
          <a:xfrm>
            <a:off x="3061896" y="4277440"/>
            <a:ext cx="639666" cy="639664"/>
          </a:xfrm>
          <a:custGeom>
            <a:avLst/>
            <a:gdLst>
              <a:gd name="T0" fmla="*/ 55 w 1995"/>
              <a:gd name="T1" fmla="*/ 1224 h 1991"/>
              <a:gd name="T2" fmla="*/ 93 w 1995"/>
              <a:gd name="T3" fmla="*/ 1323 h 1991"/>
              <a:gd name="T4" fmla="*/ 153 w 1995"/>
              <a:gd name="T5" fmla="*/ 1445 h 1991"/>
              <a:gd name="T6" fmla="*/ 227 w 1995"/>
              <a:gd name="T7" fmla="*/ 1560 h 1991"/>
              <a:gd name="T8" fmla="*/ 314 w 1995"/>
              <a:gd name="T9" fmla="*/ 1663 h 1991"/>
              <a:gd name="T10" fmla="*/ 413 w 1995"/>
              <a:gd name="T11" fmla="*/ 1755 h 1991"/>
              <a:gd name="T12" fmla="*/ 521 w 1995"/>
              <a:gd name="T13" fmla="*/ 1834 h 1991"/>
              <a:gd name="T14" fmla="*/ 637 w 1995"/>
              <a:gd name="T15" fmla="*/ 1899 h 1991"/>
              <a:gd name="T16" fmla="*/ 758 w 1995"/>
              <a:gd name="T17" fmla="*/ 1947 h 1991"/>
              <a:gd name="T18" fmla="*/ 882 w 1995"/>
              <a:gd name="T19" fmla="*/ 1978 h 1991"/>
              <a:gd name="T20" fmla="*/ 1010 w 1995"/>
              <a:gd name="T21" fmla="*/ 1991 h 1991"/>
              <a:gd name="T22" fmla="*/ 1137 w 1995"/>
              <a:gd name="T23" fmla="*/ 1983 h 1991"/>
              <a:gd name="T24" fmla="*/ 1299 w 1995"/>
              <a:gd name="T25" fmla="*/ 1950 h 1991"/>
              <a:gd name="T26" fmla="*/ 1441 w 1995"/>
              <a:gd name="T27" fmla="*/ 1913 h 1991"/>
              <a:gd name="T28" fmla="*/ 1519 w 1995"/>
              <a:gd name="T29" fmla="*/ 1885 h 1991"/>
              <a:gd name="T30" fmla="*/ 1592 w 1995"/>
              <a:gd name="T31" fmla="*/ 1852 h 1991"/>
              <a:gd name="T32" fmla="*/ 1651 w 1995"/>
              <a:gd name="T33" fmla="*/ 1815 h 1991"/>
              <a:gd name="T34" fmla="*/ 1707 w 1995"/>
              <a:gd name="T35" fmla="*/ 1772 h 1991"/>
              <a:gd name="T36" fmla="*/ 1761 w 1995"/>
              <a:gd name="T37" fmla="*/ 1725 h 1991"/>
              <a:gd name="T38" fmla="*/ 1809 w 1995"/>
              <a:gd name="T39" fmla="*/ 1674 h 1991"/>
              <a:gd name="T40" fmla="*/ 1851 w 1995"/>
              <a:gd name="T41" fmla="*/ 1624 h 1991"/>
              <a:gd name="T42" fmla="*/ 1898 w 1995"/>
              <a:gd name="T43" fmla="*/ 1551 h 1991"/>
              <a:gd name="T44" fmla="*/ 1953 w 1995"/>
              <a:gd name="T45" fmla="*/ 1415 h 1991"/>
              <a:gd name="T46" fmla="*/ 1985 w 1995"/>
              <a:gd name="T47" fmla="*/ 1264 h 1991"/>
              <a:gd name="T48" fmla="*/ 1995 w 1995"/>
              <a:gd name="T49" fmla="*/ 1102 h 1991"/>
              <a:gd name="T50" fmla="*/ 1987 w 1995"/>
              <a:gd name="T51" fmla="*/ 936 h 1991"/>
              <a:gd name="T52" fmla="*/ 1961 w 1995"/>
              <a:gd name="T53" fmla="*/ 770 h 1991"/>
              <a:gd name="T54" fmla="*/ 1920 w 1995"/>
              <a:gd name="T55" fmla="*/ 609 h 1991"/>
              <a:gd name="T56" fmla="*/ 1864 w 1995"/>
              <a:gd name="T57" fmla="*/ 460 h 1991"/>
              <a:gd name="T58" fmla="*/ 1797 w 1995"/>
              <a:gd name="T59" fmla="*/ 327 h 1991"/>
              <a:gd name="T60" fmla="*/ 1719 w 1995"/>
              <a:gd name="T61" fmla="*/ 215 h 1991"/>
              <a:gd name="T62" fmla="*/ 1633 w 1995"/>
              <a:gd name="T63" fmla="*/ 130 h 1991"/>
              <a:gd name="T64" fmla="*/ 1561 w 1995"/>
              <a:gd name="T65" fmla="*/ 84 h 1991"/>
              <a:gd name="T66" fmla="*/ 1495 w 1995"/>
              <a:gd name="T67" fmla="*/ 55 h 1991"/>
              <a:gd name="T68" fmla="*/ 1427 w 1995"/>
              <a:gd name="T69" fmla="*/ 31 h 1991"/>
              <a:gd name="T70" fmla="*/ 1356 w 1995"/>
              <a:gd name="T71" fmla="*/ 16 h 1991"/>
              <a:gd name="T72" fmla="*/ 1282 w 1995"/>
              <a:gd name="T73" fmla="*/ 6 h 1991"/>
              <a:gd name="T74" fmla="*/ 1183 w 1995"/>
              <a:gd name="T75" fmla="*/ 0 h 1991"/>
              <a:gd name="T76" fmla="*/ 1030 w 1995"/>
              <a:gd name="T77" fmla="*/ 8 h 1991"/>
              <a:gd name="T78" fmla="*/ 878 w 1995"/>
              <a:gd name="T79" fmla="*/ 30 h 1991"/>
              <a:gd name="T80" fmla="*/ 710 w 1995"/>
              <a:gd name="T81" fmla="*/ 63 h 1991"/>
              <a:gd name="T82" fmla="*/ 558 w 1995"/>
              <a:gd name="T83" fmla="*/ 99 h 1991"/>
              <a:gd name="T84" fmla="*/ 475 w 1995"/>
              <a:gd name="T85" fmla="*/ 127 h 1991"/>
              <a:gd name="T86" fmla="*/ 406 w 1995"/>
              <a:gd name="T87" fmla="*/ 160 h 1991"/>
              <a:gd name="T88" fmla="*/ 357 w 1995"/>
              <a:gd name="T89" fmla="*/ 196 h 1991"/>
              <a:gd name="T90" fmla="*/ 313 w 1995"/>
              <a:gd name="T91" fmla="*/ 239 h 1991"/>
              <a:gd name="T92" fmla="*/ 270 w 1995"/>
              <a:gd name="T93" fmla="*/ 288 h 1991"/>
              <a:gd name="T94" fmla="*/ 188 w 1995"/>
              <a:gd name="T95" fmla="*/ 403 h 1991"/>
              <a:gd name="T96" fmla="*/ 117 w 1995"/>
              <a:gd name="T97" fmla="*/ 529 h 1991"/>
              <a:gd name="T98" fmla="*/ 58 w 1995"/>
              <a:gd name="T99" fmla="*/ 652 h 1991"/>
              <a:gd name="T100" fmla="*/ 18 w 1995"/>
              <a:gd name="T101" fmla="*/ 762 h 1991"/>
              <a:gd name="T102" fmla="*/ 8 w 1995"/>
              <a:gd name="T103" fmla="*/ 819 h 1991"/>
              <a:gd name="T104" fmla="*/ 1 w 1995"/>
              <a:gd name="T105" fmla="*/ 898 h 1991"/>
              <a:gd name="T106" fmla="*/ 1 w 1995"/>
              <a:gd name="T107" fmla="*/ 989 h 1991"/>
              <a:gd name="T108" fmla="*/ 9 w 1995"/>
              <a:gd name="T109" fmla="*/ 1080 h 1991"/>
              <a:gd name="T110" fmla="*/ 28 w 1995"/>
              <a:gd name="T111" fmla="*/ 1160 h 1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995" h="1991">
                <a:moveTo>
                  <a:pt x="36" y="1183"/>
                </a:moveTo>
                <a:lnTo>
                  <a:pt x="46" y="1204"/>
                </a:lnTo>
                <a:lnTo>
                  <a:pt x="55" y="1224"/>
                </a:lnTo>
                <a:lnTo>
                  <a:pt x="65" y="1248"/>
                </a:lnTo>
                <a:lnTo>
                  <a:pt x="77" y="1282"/>
                </a:lnTo>
                <a:lnTo>
                  <a:pt x="93" y="1323"/>
                </a:lnTo>
                <a:lnTo>
                  <a:pt x="111" y="1366"/>
                </a:lnTo>
                <a:lnTo>
                  <a:pt x="131" y="1406"/>
                </a:lnTo>
                <a:lnTo>
                  <a:pt x="153" y="1445"/>
                </a:lnTo>
                <a:lnTo>
                  <a:pt x="176" y="1485"/>
                </a:lnTo>
                <a:lnTo>
                  <a:pt x="201" y="1523"/>
                </a:lnTo>
                <a:lnTo>
                  <a:pt x="227" y="1560"/>
                </a:lnTo>
                <a:lnTo>
                  <a:pt x="255" y="1595"/>
                </a:lnTo>
                <a:lnTo>
                  <a:pt x="284" y="1629"/>
                </a:lnTo>
                <a:lnTo>
                  <a:pt x="314" y="1663"/>
                </a:lnTo>
                <a:lnTo>
                  <a:pt x="345" y="1695"/>
                </a:lnTo>
                <a:lnTo>
                  <a:pt x="379" y="1726"/>
                </a:lnTo>
                <a:lnTo>
                  <a:pt x="413" y="1755"/>
                </a:lnTo>
                <a:lnTo>
                  <a:pt x="448" y="1783"/>
                </a:lnTo>
                <a:lnTo>
                  <a:pt x="484" y="1809"/>
                </a:lnTo>
                <a:lnTo>
                  <a:pt x="521" y="1834"/>
                </a:lnTo>
                <a:lnTo>
                  <a:pt x="558" y="1857"/>
                </a:lnTo>
                <a:lnTo>
                  <a:pt x="597" y="1879"/>
                </a:lnTo>
                <a:lnTo>
                  <a:pt x="637" y="1899"/>
                </a:lnTo>
                <a:lnTo>
                  <a:pt x="676" y="1917"/>
                </a:lnTo>
                <a:lnTo>
                  <a:pt x="716" y="1932"/>
                </a:lnTo>
                <a:lnTo>
                  <a:pt x="758" y="1947"/>
                </a:lnTo>
                <a:lnTo>
                  <a:pt x="799" y="1959"/>
                </a:lnTo>
                <a:lnTo>
                  <a:pt x="841" y="1969"/>
                </a:lnTo>
                <a:lnTo>
                  <a:pt x="882" y="1978"/>
                </a:lnTo>
                <a:lnTo>
                  <a:pt x="925" y="1985"/>
                </a:lnTo>
                <a:lnTo>
                  <a:pt x="967" y="1989"/>
                </a:lnTo>
                <a:lnTo>
                  <a:pt x="1010" y="1991"/>
                </a:lnTo>
                <a:lnTo>
                  <a:pt x="1051" y="1991"/>
                </a:lnTo>
                <a:lnTo>
                  <a:pt x="1094" y="1989"/>
                </a:lnTo>
                <a:lnTo>
                  <a:pt x="1137" y="1983"/>
                </a:lnTo>
                <a:lnTo>
                  <a:pt x="1178" y="1976"/>
                </a:lnTo>
                <a:lnTo>
                  <a:pt x="1240" y="1964"/>
                </a:lnTo>
                <a:lnTo>
                  <a:pt x="1299" y="1950"/>
                </a:lnTo>
                <a:lnTo>
                  <a:pt x="1357" y="1937"/>
                </a:lnTo>
                <a:lnTo>
                  <a:pt x="1415" y="1921"/>
                </a:lnTo>
                <a:lnTo>
                  <a:pt x="1441" y="1913"/>
                </a:lnTo>
                <a:lnTo>
                  <a:pt x="1468" y="1904"/>
                </a:lnTo>
                <a:lnTo>
                  <a:pt x="1494" y="1895"/>
                </a:lnTo>
                <a:lnTo>
                  <a:pt x="1519" y="1885"/>
                </a:lnTo>
                <a:lnTo>
                  <a:pt x="1543" y="1875"/>
                </a:lnTo>
                <a:lnTo>
                  <a:pt x="1568" y="1864"/>
                </a:lnTo>
                <a:lnTo>
                  <a:pt x="1592" y="1852"/>
                </a:lnTo>
                <a:lnTo>
                  <a:pt x="1614" y="1838"/>
                </a:lnTo>
                <a:lnTo>
                  <a:pt x="1632" y="1827"/>
                </a:lnTo>
                <a:lnTo>
                  <a:pt x="1651" y="1815"/>
                </a:lnTo>
                <a:lnTo>
                  <a:pt x="1670" y="1801"/>
                </a:lnTo>
                <a:lnTo>
                  <a:pt x="1688" y="1787"/>
                </a:lnTo>
                <a:lnTo>
                  <a:pt x="1707" y="1772"/>
                </a:lnTo>
                <a:lnTo>
                  <a:pt x="1725" y="1756"/>
                </a:lnTo>
                <a:lnTo>
                  <a:pt x="1743" y="1741"/>
                </a:lnTo>
                <a:lnTo>
                  <a:pt x="1761" y="1725"/>
                </a:lnTo>
                <a:lnTo>
                  <a:pt x="1778" y="1708"/>
                </a:lnTo>
                <a:lnTo>
                  <a:pt x="1793" y="1691"/>
                </a:lnTo>
                <a:lnTo>
                  <a:pt x="1809" y="1674"/>
                </a:lnTo>
                <a:lnTo>
                  <a:pt x="1824" y="1657"/>
                </a:lnTo>
                <a:lnTo>
                  <a:pt x="1838" y="1641"/>
                </a:lnTo>
                <a:lnTo>
                  <a:pt x="1851" y="1624"/>
                </a:lnTo>
                <a:lnTo>
                  <a:pt x="1863" y="1608"/>
                </a:lnTo>
                <a:lnTo>
                  <a:pt x="1873" y="1591"/>
                </a:lnTo>
                <a:lnTo>
                  <a:pt x="1898" y="1551"/>
                </a:lnTo>
                <a:lnTo>
                  <a:pt x="1918" y="1507"/>
                </a:lnTo>
                <a:lnTo>
                  <a:pt x="1937" y="1462"/>
                </a:lnTo>
                <a:lnTo>
                  <a:pt x="1953" y="1415"/>
                </a:lnTo>
                <a:lnTo>
                  <a:pt x="1966" y="1366"/>
                </a:lnTo>
                <a:lnTo>
                  <a:pt x="1976" y="1315"/>
                </a:lnTo>
                <a:lnTo>
                  <a:pt x="1985" y="1264"/>
                </a:lnTo>
                <a:lnTo>
                  <a:pt x="1991" y="1211"/>
                </a:lnTo>
                <a:lnTo>
                  <a:pt x="1994" y="1157"/>
                </a:lnTo>
                <a:lnTo>
                  <a:pt x="1995" y="1102"/>
                </a:lnTo>
                <a:lnTo>
                  <a:pt x="1995" y="1047"/>
                </a:lnTo>
                <a:lnTo>
                  <a:pt x="1992" y="991"/>
                </a:lnTo>
                <a:lnTo>
                  <a:pt x="1987" y="936"/>
                </a:lnTo>
                <a:lnTo>
                  <a:pt x="1981" y="880"/>
                </a:lnTo>
                <a:lnTo>
                  <a:pt x="1972" y="825"/>
                </a:lnTo>
                <a:lnTo>
                  <a:pt x="1961" y="770"/>
                </a:lnTo>
                <a:lnTo>
                  <a:pt x="1949" y="715"/>
                </a:lnTo>
                <a:lnTo>
                  <a:pt x="1936" y="662"/>
                </a:lnTo>
                <a:lnTo>
                  <a:pt x="1920" y="609"/>
                </a:lnTo>
                <a:lnTo>
                  <a:pt x="1903" y="558"/>
                </a:lnTo>
                <a:lnTo>
                  <a:pt x="1884" y="508"/>
                </a:lnTo>
                <a:lnTo>
                  <a:pt x="1864" y="460"/>
                </a:lnTo>
                <a:lnTo>
                  <a:pt x="1844" y="413"/>
                </a:lnTo>
                <a:lnTo>
                  <a:pt x="1820" y="369"/>
                </a:lnTo>
                <a:lnTo>
                  <a:pt x="1797" y="327"/>
                </a:lnTo>
                <a:lnTo>
                  <a:pt x="1772" y="287"/>
                </a:lnTo>
                <a:lnTo>
                  <a:pt x="1746" y="249"/>
                </a:lnTo>
                <a:lnTo>
                  <a:pt x="1719" y="215"/>
                </a:lnTo>
                <a:lnTo>
                  <a:pt x="1691" y="184"/>
                </a:lnTo>
                <a:lnTo>
                  <a:pt x="1663" y="155"/>
                </a:lnTo>
                <a:lnTo>
                  <a:pt x="1633" y="130"/>
                </a:lnTo>
                <a:lnTo>
                  <a:pt x="1603" y="109"/>
                </a:lnTo>
                <a:lnTo>
                  <a:pt x="1583" y="97"/>
                </a:lnTo>
                <a:lnTo>
                  <a:pt x="1561" y="84"/>
                </a:lnTo>
                <a:lnTo>
                  <a:pt x="1540" y="74"/>
                </a:lnTo>
                <a:lnTo>
                  <a:pt x="1518" y="64"/>
                </a:lnTo>
                <a:lnTo>
                  <a:pt x="1495" y="55"/>
                </a:lnTo>
                <a:lnTo>
                  <a:pt x="1473" y="46"/>
                </a:lnTo>
                <a:lnTo>
                  <a:pt x="1450" y="38"/>
                </a:lnTo>
                <a:lnTo>
                  <a:pt x="1427" y="31"/>
                </a:lnTo>
                <a:lnTo>
                  <a:pt x="1403" y="26"/>
                </a:lnTo>
                <a:lnTo>
                  <a:pt x="1380" y="20"/>
                </a:lnTo>
                <a:lnTo>
                  <a:pt x="1356" y="16"/>
                </a:lnTo>
                <a:lnTo>
                  <a:pt x="1332" y="11"/>
                </a:lnTo>
                <a:lnTo>
                  <a:pt x="1307" y="8"/>
                </a:lnTo>
                <a:lnTo>
                  <a:pt x="1282" y="6"/>
                </a:lnTo>
                <a:lnTo>
                  <a:pt x="1258" y="3"/>
                </a:lnTo>
                <a:lnTo>
                  <a:pt x="1233" y="2"/>
                </a:lnTo>
                <a:lnTo>
                  <a:pt x="1183" y="0"/>
                </a:lnTo>
                <a:lnTo>
                  <a:pt x="1132" y="1"/>
                </a:lnTo>
                <a:lnTo>
                  <a:pt x="1082" y="3"/>
                </a:lnTo>
                <a:lnTo>
                  <a:pt x="1030" y="8"/>
                </a:lnTo>
                <a:lnTo>
                  <a:pt x="980" y="15"/>
                </a:lnTo>
                <a:lnTo>
                  <a:pt x="928" y="21"/>
                </a:lnTo>
                <a:lnTo>
                  <a:pt x="878" y="30"/>
                </a:lnTo>
                <a:lnTo>
                  <a:pt x="828" y="39"/>
                </a:lnTo>
                <a:lnTo>
                  <a:pt x="770" y="51"/>
                </a:lnTo>
                <a:lnTo>
                  <a:pt x="710" y="63"/>
                </a:lnTo>
                <a:lnTo>
                  <a:pt x="648" y="76"/>
                </a:lnTo>
                <a:lnTo>
                  <a:pt x="587" y="91"/>
                </a:lnTo>
                <a:lnTo>
                  <a:pt x="558" y="99"/>
                </a:lnTo>
                <a:lnTo>
                  <a:pt x="529" y="108"/>
                </a:lnTo>
                <a:lnTo>
                  <a:pt x="502" y="117"/>
                </a:lnTo>
                <a:lnTo>
                  <a:pt x="475" y="127"/>
                </a:lnTo>
                <a:lnTo>
                  <a:pt x="451" y="137"/>
                </a:lnTo>
                <a:lnTo>
                  <a:pt x="427" y="148"/>
                </a:lnTo>
                <a:lnTo>
                  <a:pt x="406" y="160"/>
                </a:lnTo>
                <a:lnTo>
                  <a:pt x="386" y="173"/>
                </a:lnTo>
                <a:lnTo>
                  <a:pt x="371" y="184"/>
                </a:lnTo>
                <a:lnTo>
                  <a:pt x="357" y="196"/>
                </a:lnTo>
                <a:lnTo>
                  <a:pt x="342" y="210"/>
                </a:lnTo>
                <a:lnTo>
                  <a:pt x="327" y="223"/>
                </a:lnTo>
                <a:lnTo>
                  <a:pt x="313" y="239"/>
                </a:lnTo>
                <a:lnTo>
                  <a:pt x="298" y="255"/>
                </a:lnTo>
                <a:lnTo>
                  <a:pt x="284" y="270"/>
                </a:lnTo>
                <a:lnTo>
                  <a:pt x="270" y="288"/>
                </a:lnTo>
                <a:lnTo>
                  <a:pt x="242" y="324"/>
                </a:lnTo>
                <a:lnTo>
                  <a:pt x="214" y="362"/>
                </a:lnTo>
                <a:lnTo>
                  <a:pt x="188" y="403"/>
                </a:lnTo>
                <a:lnTo>
                  <a:pt x="163" y="444"/>
                </a:lnTo>
                <a:lnTo>
                  <a:pt x="139" y="486"/>
                </a:lnTo>
                <a:lnTo>
                  <a:pt x="117" y="529"/>
                </a:lnTo>
                <a:lnTo>
                  <a:pt x="95" y="570"/>
                </a:lnTo>
                <a:lnTo>
                  <a:pt x="76" y="612"/>
                </a:lnTo>
                <a:lnTo>
                  <a:pt x="58" y="652"/>
                </a:lnTo>
                <a:lnTo>
                  <a:pt x="43" y="691"/>
                </a:lnTo>
                <a:lnTo>
                  <a:pt x="29" y="728"/>
                </a:lnTo>
                <a:lnTo>
                  <a:pt x="18" y="762"/>
                </a:lnTo>
                <a:lnTo>
                  <a:pt x="15" y="778"/>
                </a:lnTo>
                <a:lnTo>
                  <a:pt x="11" y="797"/>
                </a:lnTo>
                <a:lnTo>
                  <a:pt x="8" y="819"/>
                </a:lnTo>
                <a:lnTo>
                  <a:pt x="5" y="843"/>
                </a:lnTo>
                <a:lnTo>
                  <a:pt x="2" y="870"/>
                </a:lnTo>
                <a:lnTo>
                  <a:pt x="1" y="898"/>
                </a:lnTo>
                <a:lnTo>
                  <a:pt x="0" y="927"/>
                </a:lnTo>
                <a:lnTo>
                  <a:pt x="0" y="957"/>
                </a:lnTo>
                <a:lnTo>
                  <a:pt x="1" y="989"/>
                </a:lnTo>
                <a:lnTo>
                  <a:pt x="3" y="1020"/>
                </a:lnTo>
                <a:lnTo>
                  <a:pt x="6" y="1050"/>
                </a:lnTo>
                <a:lnTo>
                  <a:pt x="9" y="1080"/>
                </a:lnTo>
                <a:lnTo>
                  <a:pt x="15" y="1109"/>
                </a:lnTo>
                <a:lnTo>
                  <a:pt x="20" y="1136"/>
                </a:lnTo>
                <a:lnTo>
                  <a:pt x="28" y="1160"/>
                </a:lnTo>
                <a:lnTo>
                  <a:pt x="36" y="1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1" name="Freeform 7">
            <a:extLst>
              <a:ext uri="{FF2B5EF4-FFF2-40B4-BE49-F238E27FC236}">
                <a16:creationId xmlns:a16="http://schemas.microsoft.com/office/drawing/2014/main" id="{45FE912E-2439-4258-918D-1AE9880396C0}"/>
              </a:ext>
            </a:extLst>
          </p:cNvPr>
          <p:cNvSpPr>
            <a:spLocks/>
          </p:cNvSpPr>
          <p:nvPr userDrawn="1"/>
        </p:nvSpPr>
        <p:spPr bwMode="auto">
          <a:xfrm>
            <a:off x="4145269" y="6008959"/>
            <a:ext cx="186820" cy="181298"/>
          </a:xfrm>
          <a:custGeom>
            <a:avLst/>
            <a:gdLst>
              <a:gd name="T0" fmla="*/ 499 w 3255"/>
              <a:gd name="T1" fmla="*/ 675 h 3152"/>
              <a:gd name="T2" fmla="*/ 478 w 3255"/>
              <a:gd name="T3" fmla="*/ 784 h 3152"/>
              <a:gd name="T4" fmla="*/ 448 w 3255"/>
              <a:gd name="T5" fmla="*/ 910 h 3152"/>
              <a:gd name="T6" fmla="*/ 405 w 3255"/>
              <a:gd name="T7" fmla="*/ 1032 h 3152"/>
              <a:gd name="T8" fmla="*/ 364 w 3255"/>
              <a:gd name="T9" fmla="*/ 1131 h 3152"/>
              <a:gd name="T10" fmla="*/ 34 w 3255"/>
              <a:gd name="T11" fmla="*/ 2126 h 3152"/>
              <a:gd name="T12" fmla="*/ 3 w 3255"/>
              <a:gd name="T13" fmla="*/ 2247 h 3152"/>
              <a:gd name="T14" fmla="*/ 1 w 3255"/>
              <a:gd name="T15" fmla="*/ 2294 h 3152"/>
              <a:gd name="T16" fmla="*/ 13 w 3255"/>
              <a:gd name="T17" fmla="*/ 2330 h 3152"/>
              <a:gd name="T18" fmla="*/ 40 w 3255"/>
              <a:gd name="T19" fmla="*/ 2358 h 3152"/>
              <a:gd name="T20" fmla="*/ 94 w 3255"/>
              <a:gd name="T21" fmla="*/ 2385 h 3152"/>
              <a:gd name="T22" fmla="*/ 179 w 3255"/>
              <a:gd name="T23" fmla="*/ 2418 h 3152"/>
              <a:gd name="T24" fmla="*/ 387 w 3255"/>
              <a:gd name="T25" fmla="*/ 2482 h 3152"/>
              <a:gd name="T26" fmla="*/ 631 w 3255"/>
              <a:gd name="T27" fmla="*/ 2545 h 3152"/>
              <a:gd name="T28" fmla="*/ 892 w 3255"/>
              <a:gd name="T29" fmla="*/ 2615 h 3152"/>
              <a:gd name="T30" fmla="*/ 1152 w 3255"/>
              <a:gd name="T31" fmla="*/ 2693 h 3152"/>
              <a:gd name="T32" fmla="*/ 1276 w 3255"/>
              <a:gd name="T33" fmla="*/ 2737 h 3152"/>
              <a:gd name="T34" fmla="*/ 1389 w 3255"/>
              <a:gd name="T35" fmla="*/ 2779 h 3152"/>
              <a:gd name="T36" fmla="*/ 1546 w 3255"/>
              <a:gd name="T37" fmla="*/ 2829 h 3152"/>
              <a:gd name="T38" fmla="*/ 1794 w 3255"/>
              <a:gd name="T39" fmla="*/ 2899 h 3152"/>
              <a:gd name="T40" fmla="*/ 2557 w 3255"/>
              <a:gd name="T41" fmla="*/ 3152 h 3152"/>
              <a:gd name="T42" fmla="*/ 2602 w 3255"/>
              <a:gd name="T43" fmla="*/ 3087 h 3152"/>
              <a:gd name="T44" fmla="*/ 2655 w 3255"/>
              <a:gd name="T45" fmla="*/ 2988 h 3152"/>
              <a:gd name="T46" fmla="*/ 2709 w 3255"/>
              <a:gd name="T47" fmla="*/ 2873 h 3152"/>
              <a:gd name="T48" fmla="*/ 2757 w 3255"/>
              <a:gd name="T49" fmla="*/ 2755 h 3152"/>
              <a:gd name="T50" fmla="*/ 2795 w 3255"/>
              <a:gd name="T51" fmla="*/ 2650 h 3152"/>
              <a:gd name="T52" fmla="*/ 2846 w 3255"/>
              <a:gd name="T53" fmla="*/ 2479 h 3152"/>
              <a:gd name="T54" fmla="*/ 2933 w 3255"/>
              <a:gd name="T55" fmla="*/ 2161 h 3152"/>
              <a:gd name="T56" fmla="*/ 3035 w 3255"/>
              <a:gd name="T57" fmla="*/ 1775 h 3152"/>
              <a:gd name="T58" fmla="*/ 3134 w 3255"/>
              <a:gd name="T59" fmla="*/ 1390 h 3152"/>
              <a:gd name="T60" fmla="*/ 3210 w 3255"/>
              <a:gd name="T61" fmla="*/ 1072 h 3152"/>
              <a:gd name="T62" fmla="*/ 3255 w 3255"/>
              <a:gd name="T63" fmla="*/ 804 h 3152"/>
              <a:gd name="T64" fmla="*/ 3254 w 3255"/>
              <a:gd name="T65" fmla="*/ 793 h 3152"/>
              <a:gd name="T66" fmla="*/ 3220 w 3255"/>
              <a:gd name="T67" fmla="*/ 759 h 3152"/>
              <a:gd name="T68" fmla="*/ 3107 w 3255"/>
              <a:gd name="T69" fmla="*/ 702 h 3152"/>
              <a:gd name="T70" fmla="*/ 2930 w 3255"/>
              <a:gd name="T71" fmla="*/ 633 h 3152"/>
              <a:gd name="T72" fmla="*/ 2708 w 3255"/>
              <a:gd name="T73" fmla="*/ 556 h 3152"/>
              <a:gd name="T74" fmla="*/ 2284 w 3255"/>
              <a:gd name="T75" fmla="*/ 420 h 3152"/>
              <a:gd name="T76" fmla="*/ 1785 w 3255"/>
              <a:gd name="T77" fmla="*/ 272 h 3152"/>
              <a:gd name="T78" fmla="*/ 1428 w 3255"/>
              <a:gd name="T79" fmla="*/ 171 h 3152"/>
              <a:gd name="T80" fmla="*/ 1296 w 3255"/>
              <a:gd name="T81" fmla="*/ 140 h 3152"/>
              <a:gd name="T82" fmla="*/ 1183 w 3255"/>
              <a:gd name="T83" fmla="*/ 106 h 3152"/>
              <a:gd name="T84" fmla="*/ 999 w 3255"/>
              <a:gd name="T85" fmla="*/ 40 h 3152"/>
              <a:gd name="T86" fmla="*/ 890 w 3255"/>
              <a:gd name="T87" fmla="*/ 9 h 3152"/>
              <a:gd name="T88" fmla="*/ 835 w 3255"/>
              <a:gd name="T89" fmla="*/ 2 h 3152"/>
              <a:gd name="T90" fmla="*/ 781 w 3255"/>
              <a:gd name="T91" fmla="*/ 0 h 3152"/>
              <a:gd name="T92" fmla="*/ 517 w 3255"/>
              <a:gd name="T93" fmla="*/ 608 h 3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255" h="3152">
                <a:moveTo>
                  <a:pt x="517" y="608"/>
                </a:moveTo>
                <a:lnTo>
                  <a:pt x="507" y="641"/>
                </a:lnTo>
                <a:lnTo>
                  <a:pt x="499" y="675"/>
                </a:lnTo>
                <a:lnTo>
                  <a:pt x="492" y="710"/>
                </a:lnTo>
                <a:lnTo>
                  <a:pt x="485" y="747"/>
                </a:lnTo>
                <a:lnTo>
                  <a:pt x="478" y="784"/>
                </a:lnTo>
                <a:lnTo>
                  <a:pt x="471" y="824"/>
                </a:lnTo>
                <a:lnTo>
                  <a:pt x="460" y="866"/>
                </a:lnTo>
                <a:lnTo>
                  <a:pt x="448" y="910"/>
                </a:lnTo>
                <a:lnTo>
                  <a:pt x="434" y="955"/>
                </a:lnTo>
                <a:lnTo>
                  <a:pt x="419" y="996"/>
                </a:lnTo>
                <a:lnTo>
                  <a:pt x="405" y="1032"/>
                </a:lnTo>
                <a:lnTo>
                  <a:pt x="392" y="1067"/>
                </a:lnTo>
                <a:lnTo>
                  <a:pt x="378" y="1099"/>
                </a:lnTo>
                <a:lnTo>
                  <a:pt x="364" y="1131"/>
                </a:lnTo>
                <a:lnTo>
                  <a:pt x="352" y="1165"/>
                </a:lnTo>
                <a:lnTo>
                  <a:pt x="338" y="1200"/>
                </a:lnTo>
                <a:lnTo>
                  <a:pt x="34" y="2126"/>
                </a:lnTo>
                <a:lnTo>
                  <a:pt x="18" y="2182"/>
                </a:lnTo>
                <a:lnTo>
                  <a:pt x="6" y="2227"/>
                </a:lnTo>
                <a:lnTo>
                  <a:pt x="3" y="2247"/>
                </a:lnTo>
                <a:lnTo>
                  <a:pt x="1" y="2264"/>
                </a:lnTo>
                <a:lnTo>
                  <a:pt x="0" y="2281"/>
                </a:lnTo>
                <a:lnTo>
                  <a:pt x="1" y="2294"/>
                </a:lnTo>
                <a:lnTo>
                  <a:pt x="3" y="2308"/>
                </a:lnTo>
                <a:lnTo>
                  <a:pt x="6" y="2320"/>
                </a:lnTo>
                <a:lnTo>
                  <a:pt x="13" y="2330"/>
                </a:lnTo>
                <a:lnTo>
                  <a:pt x="20" y="2341"/>
                </a:lnTo>
                <a:lnTo>
                  <a:pt x="28" y="2349"/>
                </a:lnTo>
                <a:lnTo>
                  <a:pt x="40" y="2358"/>
                </a:lnTo>
                <a:lnTo>
                  <a:pt x="53" y="2366"/>
                </a:lnTo>
                <a:lnTo>
                  <a:pt x="68" y="2373"/>
                </a:lnTo>
                <a:lnTo>
                  <a:pt x="94" y="2385"/>
                </a:lnTo>
                <a:lnTo>
                  <a:pt x="120" y="2396"/>
                </a:lnTo>
                <a:lnTo>
                  <a:pt x="149" y="2407"/>
                </a:lnTo>
                <a:lnTo>
                  <a:pt x="179" y="2418"/>
                </a:lnTo>
                <a:lnTo>
                  <a:pt x="244" y="2440"/>
                </a:lnTo>
                <a:lnTo>
                  <a:pt x="314" y="2461"/>
                </a:lnTo>
                <a:lnTo>
                  <a:pt x="387" y="2482"/>
                </a:lnTo>
                <a:lnTo>
                  <a:pt x="465" y="2503"/>
                </a:lnTo>
                <a:lnTo>
                  <a:pt x="547" y="2524"/>
                </a:lnTo>
                <a:lnTo>
                  <a:pt x="631" y="2545"/>
                </a:lnTo>
                <a:lnTo>
                  <a:pt x="717" y="2567"/>
                </a:lnTo>
                <a:lnTo>
                  <a:pt x="803" y="2590"/>
                </a:lnTo>
                <a:lnTo>
                  <a:pt x="892" y="2615"/>
                </a:lnTo>
                <a:lnTo>
                  <a:pt x="979" y="2639"/>
                </a:lnTo>
                <a:lnTo>
                  <a:pt x="1065" y="2665"/>
                </a:lnTo>
                <a:lnTo>
                  <a:pt x="1152" y="2693"/>
                </a:lnTo>
                <a:lnTo>
                  <a:pt x="1194" y="2706"/>
                </a:lnTo>
                <a:lnTo>
                  <a:pt x="1235" y="2721"/>
                </a:lnTo>
                <a:lnTo>
                  <a:pt x="1276" y="2737"/>
                </a:lnTo>
                <a:lnTo>
                  <a:pt x="1316" y="2753"/>
                </a:lnTo>
                <a:lnTo>
                  <a:pt x="1352" y="2766"/>
                </a:lnTo>
                <a:lnTo>
                  <a:pt x="1389" y="2779"/>
                </a:lnTo>
                <a:lnTo>
                  <a:pt x="1428" y="2792"/>
                </a:lnTo>
                <a:lnTo>
                  <a:pt x="1466" y="2804"/>
                </a:lnTo>
                <a:lnTo>
                  <a:pt x="1546" y="2829"/>
                </a:lnTo>
                <a:lnTo>
                  <a:pt x="1629" y="2853"/>
                </a:lnTo>
                <a:lnTo>
                  <a:pt x="1712" y="2876"/>
                </a:lnTo>
                <a:lnTo>
                  <a:pt x="1794" y="2899"/>
                </a:lnTo>
                <a:lnTo>
                  <a:pt x="1874" y="2922"/>
                </a:lnTo>
                <a:lnTo>
                  <a:pt x="1950" y="2945"/>
                </a:lnTo>
                <a:lnTo>
                  <a:pt x="2557" y="3152"/>
                </a:lnTo>
                <a:lnTo>
                  <a:pt x="2571" y="3135"/>
                </a:lnTo>
                <a:lnTo>
                  <a:pt x="2587" y="3113"/>
                </a:lnTo>
                <a:lnTo>
                  <a:pt x="2602" y="3087"/>
                </a:lnTo>
                <a:lnTo>
                  <a:pt x="2619" y="3057"/>
                </a:lnTo>
                <a:lnTo>
                  <a:pt x="2637" y="3024"/>
                </a:lnTo>
                <a:lnTo>
                  <a:pt x="2655" y="2988"/>
                </a:lnTo>
                <a:lnTo>
                  <a:pt x="2673" y="2952"/>
                </a:lnTo>
                <a:lnTo>
                  <a:pt x="2691" y="2913"/>
                </a:lnTo>
                <a:lnTo>
                  <a:pt x="2709" y="2873"/>
                </a:lnTo>
                <a:lnTo>
                  <a:pt x="2726" y="2833"/>
                </a:lnTo>
                <a:lnTo>
                  <a:pt x="2742" y="2794"/>
                </a:lnTo>
                <a:lnTo>
                  <a:pt x="2757" y="2755"/>
                </a:lnTo>
                <a:lnTo>
                  <a:pt x="2772" y="2718"/>
                </a:lnTo>
                <a:lnTo>
                  <a:pt x="2785" y="2683"/>
                </a:lnTo>
                <a:lnTo>
                  <a:pt x="2795" y="2650"/>
                </a:lnTo>
                <a:lnTo>
                  <a:pt x="2805" y="2622"/>
                </a:lnTo>
                <a:lnTo>
                  <a:pt x="2822" y="2559"/>
                </a:lnTo>
                <a:lnTo>
                  <a:pt x="2846" y="2479"/>
                </a:lnTo>
                <a:lnTo>
                  <a:pt x="2872" y="2384"/>
                </a:lnTo>
                <a:lnTo>
                  <a:pt x="2901" y="2278"/>
                </a:lnTo>
                <a:lnTo>
                  <a:pt x="2933" y="2161"/>
                </a:lnTo>
                <a:lnTo>
                  <a:pt x="2967" y="2037"/>
                </a:lnTo>
                <a:lnTo>
                  <a:pt x="3000" y="1907"/>
                </a:lnTo>
                <a:lnTo>
                  <a:pt x="3035" y="1775"/>
                </a:lnTo>
                <a:lnTo>
                  <a:pt x="3070" y="1644"/>
                </a:lnTo>
                <a:lnTo>
                  <a:pt x="3102" y="1514"/>
                </a:lnTo>
                <a:lnTo>
                  <a:pt x="3134" y="1390"/>
                </a:lnTo>
                <a:lnTo>
                  <a:pt x="3164" y="1273"/>
                </a:lnTo>
                <a:lnTo>
                  <a:pt x="3189" y="1167"/>
                </a:lnTo>
                <a:lnTo>
                  <a:pt x="3210" y="1072"/>
                </a:lnTo>
                <a:lnTo>
                  <a:pt x="3228" y="992"/>
                </a:lnTo>
                <a:lnTo>
                  <a:pt x="3239" y="930"/>
                </a:lnTo>
                <a:lnTo>
                  <a:pt x="3255" y="804"/>
                </a:lnTo>
                <a:lnTo>
                  <a:pt x="3255" y="800"/>
                </a:lnTo>
                <a:lnTo>
                  <a:pt x="3255" y="796"/>
                </a:lnTo>
                <a:lnTo>
                  <a:pt x="3254" y="793"/>
                </a:lnTo>
                <a:lnTo>
                  <a:pt x="3254" y="789"/>
                </a:lnTo>
                <a:lnTo>
                  <a:pt x="3241" y="775"/>
                </a:lnTo>
                <a:lnTo>
                  <a:pt x="3220" y="759"/>
                </a:lnTo>
                <a:lnTo>
                  <a:pt x="3191" y="742"/>
                </a:lnTo>
                <a:lnTo>
                  <a:pt x="3153" y="723"/>
                </a:lnTo>
                <a:lnTo>
                  <a:pt x="3107" y="702"/>
                </a:lnTo>
                <a:lnTo>
                  <a:pt x="3054" y="680"/>
                </a:lnTo>
                <a:lnTo>
                  <a:pt x="2995" y="657"/>
                </a:lnTo>
                <a:lnTo>
                  <a:pt x="2930" y="633"/>
                </a:lnTo>
                <a:lnTo>
                  <a:pt x="2860" y="608"/>
                </a:lnTo>
                <a:lnTo>
                  <a:pt x="2787" y="582"/>
                </a:lnTo>
                <a:lnTo>
                  <a:pt x="2708" y="556"/>
                </a:lnTo>
                <a:lnTo>
                  <a:pt x="2627" y="529"/>
                </a:lnTo>
                <a:lnTo>
                  <a:pt x="2458" y="475"/>
                </a:lnTo>
                <a:lnTo>
                  <a:pt x="2284" y="420"/>
                </a:lnTo>
                <a:lnTo>
                  <a:pt x="2111" y="367"/>
                </a:lnTo>
                <a:lnTo>
                  <a:pt x="1943" y="318"/>
                </a:lnTo>
                <a:lnTo>
                  <a:pt x="1785" y="272"/>
                </a:lnTo>
                <a:lnTo>
                  <a:pt x="1643" y="232"/>
                </a:lnTo>
                <a:lnTo>
                  <a:pt x="1522" y="197"/>
                </a:lnTo>
                <a:lnTo>
                  <a:pt x="1428" y="171"/>
                </a:lnTo>
                <a:lnTo>
                  <a:pt x="1362" y="154"/>
                </a:lnTo>
                <a:lnTo>
                  <a:pt x="1334" y="146"/>
                </a:lnTo>
                <a:lnTo>
                  <a:pt x="1296" y="140"/>
                </a:lnTo>
                <a:lnTo>
                  <a:pt x="1259" y="131"/>
                </a:lnTo>
                <a:lnTo>
                  <a:pt x="1221" y="119"/>
                </a:lnTo>
                <a:lnTo>
                  <a:pt x="1183" y="106"/>
                </a:lnTo>
                <a:lnTo>
                  <a:pt x="1110" y="80"/>
                </a:lnTo>
                <a:lnTo>
                  <a:pt x="1036" y="53"/>
                </a:lnTo>
                <a:lnTo>
                  <a:pt x="999" y="40"/>
                </a:lnTo>
                <a:lnTo>
                  <a:pt x="962" y="28"/>
                </a:lnTo>
                <a:lnTo>
                  <a:pt x="925" y="18"/>
                </a:lnTo>
                <a:lnTo>
                  <a:pt x="890" y="9"/>
                </a:lnTo>
                <a:lnTo>
                  <a:pt x="871" y="6"/>
                </a:lnTo>
                <a:lnTo>
                  <a:pt x="853" y="4"/>
                </a:lnTo>
                <a:lnTo>
                  <a:pt x="835" y="2"/>
                </a:lnTo>
                <a:lnTo>
                  <a:pt x="817" y="0"/>
                </a:lnTo>
                <a:lnTo>
                  <a:pt x="799" y="0"/>
                </a:lnTo>
                <a:lnTo>
                  <a:pt x="781" y="0"/>
                </a:lnTo>
                <a:lnTo>
                  <a:pt x="763" y="2"/>
                </a:lnTo>
                <a:lnTo>
                  <a:pt x="745" y="4"/>
                </a:lnTo>
                <a:lnTo>
                  <a:pt x="517" y="60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7067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DDÍ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F01AF70-9F6D-432D-9CA3-1DB3B7700717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064400" cy="6858000"/>
          </a:xfrm>
          <a:prstGeom prst="rect">
            <a:avLst/>
          </a:prstGeom>
          <a:solidFill>
            <a:srgbClr val="356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cs-CZ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8918" y="3767367"/>
            <a:ext cx="7551081" cy="540000"/>
          </a:xfrm>
        </p:spPr>
        <p:txBody>
          <a:bodyPr anchor="b" anchorCtr="0"/>
          <a:lstStyle>
            <a:lvl1pPr>
              <a:defRPr>
                <a:solidFill>
                  <a:srgbClr val="3566FC"/>
                </a:solidFill>
              </a:defRPr>
            </a:lvl1pPr>
          </a:lstStyle>
          <a:p>
            <a:r>
              <a:rPr lang="cs-CZ"/>
              <a:t>Název oddílu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8915" y="4619768"/>
            <a:ext cx="7551081" cy="1840949"/>
          </a:xfrm>
          <a:prstGeom prst="rect">
            <a:avLst/>
          </a:prstGeom>
        </p:spPr>
        <p:txBody>
          <a:bodyPr bIns="0" anchor="t" anchorCtr="0"/>
          <a:lstStyle>
            <a:lvl1pPr algn="l">
              <a:defRPr>
                <a:solidFill>
                  <a:srgbClr val="3566FC"/>
                </a:solidFill>
              </a:defRPr>
            </a:lvl1pPr>
          </a:lstStyle>
          <a:p>
            <a:pPr lvl="0"/>
            <a:r>
              <a:rPr lang="cs-CZ"/>
              <a:t>Doplňující text</a:t>
            </a:r>
          </a:p>
        </p:txBody>
      </p:sp>
      <p:sp>
        <p:nvSpPr>
          <p:cNvPr id="9" name="Zástupný symbol pro text 6">
            <a:extLst>
              <a:ext uri="{FF2B5EF4-FFF2-40B4-BE49-F238E27FC236}">
                <a16:creationId xmlns:a16="http://schemas.microsoft.com/office/drawing/2014/main" id="{E48AD518-AA06-499F-A7B6-7C2C72199A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8917" y="4307368"/>
            <a:ext cx="7551081" cy="3124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566FC"/>
                </a:solidFill>
              </a:defRPr>
            </a:lvl1pPr>
          </a:lstStyle>
          <a:p>
            <a:pPr lvl="0"/>
            <a:r>
              <a:rPr lang="cs-CZ"/>
              <a:t>Autor prezentace</a:t>
            </a:r>
          </a:p>
        </p:txBody>
      </p:sp>
      <p:sp>
        <p:nvSpPr>
          <p:cNvPr id="10" name="Zástupný symbol pro číslo snímku 10">
            <a:extLst>
              <a:ext uri="{FF2B5EF4-FFF2-40B4-BE49-F238E27FC236}">
                <a16:creationId xmlns:a16="http://schemas.microsoft.com/office/drawing/2014/main" id="{B8F0634D-52D6-47B5-AB28-169F920B05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700000" y="6472402"/>
            <a:ext cx="478322" cy="365125"/>
          </a:xfrm>
        </p:spPr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48" name="Freeform 37">
            <a:extLst>
              <a:ext uri="{FF2B5EF4-FFF2-40B4-BE49-F238E27FC236}">
                <a16:creationId xmlns:a16="http://schemas.microsoft.com/office/drawing/2014/main" id="{4A87530D-3E0C-495C-949B-AC17775578E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36486" y="4402654"/>
            <a:ext cx="1270896" cy="1753461"/>
          </a:xfrm>
          <a:custGeom>
            <a:avLst/>
            <a:gdLst>
              <a:gd name="T0" fmla="*/ 1534 w 4889"/>
              <a:gd name="T1" fmla="*/ 6695 h 6744"/>
              <a:gd name="T2" fmla="*/ 48 w 4889"/>
              <a:gd name="T3" fmla="*/ 6744 h 6744"/>
              <a:gd name="T4" fmla="*/ 959 w 4889"/>
              <a:gd name="T5" fmla="*/ 6252 h 6744"/>
              <a:gd name="T6" fmla="*/ 1965 w 4889"/>
              <a:gd name="T7" fmla="*/ 5761 h 6744"/>
              <a:gd name="T8" fmla="*/ 1054 w 4889"/>
              <a:gd name="T9" fmla="*/ 5800 h 6744"/>
              <a:gd name="T10" fmla="*/ 1975 w 4889"/>
              <a:gd name="T11" fmla="*/ 5414 h 6744"/>
              <a:gd name="T12" fmla="*/ 481 w 4889"/>
              <a:gd name="T13" fmla="*/ 5376 h 6744"/>
              <a:gd name="T14" fmla="*/ 1476 w 4889"/>
              <a:gd name="T15" fmla="*/ 4876 h 6744"/>
              <a:gd name="T16" fmla="*/ 572 w 4889"/>
              <a:gd name="T17" fmla="*/ 4904 h 6744"/>
              <a:gd name="T18" fmla="*/ 1505 w 4889"/>
              <a:gd name="T19" fmla="*/ 4524 h 6744"/>
              <a:gd name="T20" fmla="*/ 4 w 4889"/>
              <a:gd name="T21" fmla="*/ 4499 h 6744"/>
              <a:gd name="T22" fmla="*/ 988 w 4889"/>
              <a:gd name="T23" fmla="*/ 3992 h 6744"/>
              <a:gd name="T24" fmla="*/ 88 w 4889"/>
              <a:gd name="T25" fmla="*/ 4010 h 6744"/>
              <a:gd name="T26" fmla="*/ 1034 w 4889"/>
              <a:gd name="T27" fmla="*/ 3633 h 6744"/>
              <a:gd name="T28" fmla="*/ 1925 w 4889"/>
              <a:gd name="T29" fmla="*/ 3177 h 6744"/>
              <a:gd name="T30" fmla="*/ 501 w 4889"/>
              <a:gd name="T31" fmla="*/ 3110 h 6744"/>
              <a:gd name="T32" fmla="*/ 2000 w 4889"/>
              <a:gd name="T33" fmla="*/ 2673 h 6744"/>
              <a:gd name="T34" fmla="*/ 561 w 4889"/>
              <a:gd name="T35" fmla="*/ 2741 h 6744"/>
              <a:gd name="T36" fmla="*/ 1452 w 4889"/>
              <a:gd name="T37" fmla="*/ 2298 h 6744"/>
              <a:gd name="T38" fmla="*/ 14 w 4889"/>
              <a:gd name="T39" fmla="*/ 2229 h 6744"/>
              <a:gd name="T40" fmla="*/ 1513 w 4889"/>
              <a:gd name="T41" fmla="*/ 1781 h 6744"/>
              <a:gd name="T42" fmla="*/ 88 w 4889"/>
              <a:gd name="T43" fmla="*/ 1848 h 6744"/>
              <a:gd name="T44" fmla="*/ 980 w 4889"/>
              <a:gd name="T45" fmla="*/ 1417 h 6744"/>
              <a:gd name="T46" fmla="*/ 1925 w 4889"/>
              <a:gd name="T47" fmla="*/ 907 h 6744"/>
              <a:gd name="T48" fmla="*/ 1026 w 4889"/>
              <a:gd name="T49" fmla="*/ 890 h 6744"/>
              <a:gd name="T50" fmla="*/ 2010 w 4889"/>
              <a:gd name="T51" fmla="*/ 510 h 6744"/>
              <a:gd name="T52" fmla="*/ 509 w 4889"/>
              <a:gd name="T53" fmla="*/ 535 h 6744"/>
              <a:gd name="T54" fmla="*/ 1442 w 4889"/>
              <a:gd name="T55" fmla="*/ 30 h 6744"/>
              <a:gd name="T56" fmla="*/ 537 w 4889"/>
              <a:gd name="T57" fmla="*/ 1 h 6744"/>
              <a:gd name="T58" fmla="*/ 3930 w 4889"/>
              <a:gd name="T59" fmla="*/ 6706 h 6744"/>
              <a:gd name="T60" fmla="*/ 2435 w 4889"/>
              <a:gd name="T61" fmla="*/ 6744 h 6744"/>
              <a:gd name="T62" fmla="*/ 3836 w 4889"/>
              <a:gd name="T63" fmla="*/ 6243 h 6744"/>
              <a:gd name="T64" fmla="*/ 2924 w 4889"/>
              <a:gd name="T65" fmla="*/ 6204 h 6744"/>
              <a:gd name="T66" fmla="*/ 4411 w 4889"/>
              <a:gd name="T67" fmla="*/ 5809 h 6744"/>
              <a:gd name="T68" fmla="*/ 2924 w 4889"/>
              <a:gd name="T69" fmla="*/ 5858 h 6744"/>
              <a:gd name="T70" fmla="*/ 4315 w 4889"/>
              <a:gd name="T71" fmla="*/ 5366 h 6744"/>
              <a:gd name="T72" fmla="*/ 2924 w 4889"/>
              <a:gd name="T73" fmla="*/ 5318 h 6744"/>
              <a:gd name="T74" fmla="*/ 4888 w 4889"/>
              <a:gd name="T75" fmla="*/ 4913 h 6744"/>
              <a:gd name="T76" fmla="*/ 3413 w 4889"/>
              <a:gd name="T77" fmla="*/ 4970 h 6744"/>
              <a:gd name="T78" fmla="*/ 4794 w 4889"/>
              <a:gd name="T79" fmla="*/ 4490 h 6744"/>
              <a:gd name="T80" fmla="*/ 3394 w 4889"/>
              <a:gd name="T81" fmla="*/ 4433 h 6744"/>
              <a:gd name="T82" fmla="*/ 2489 w 4889"/>
              <a:gd name="T83" fmla="*/ 4461 h 6744"/>
              <a:gd name="T84" fmla="*/ 3902 w 4889"/>
              <a:gd name="T85" fmla="*/ 4081 h 6744"/>
              <a:gd name="T86" fmla="*/ 2401 w 4889"/>
              <a:gd name="T87" fmla="*/ 4056 h 6744"/>
              <a:gd name="T88" fmla="*/ 3864 w 4889"/>
              <a:gd name="T89" fmla="*/ 3549 h 6744"/>
              <a:gd name="T90" fmla="*/ 2964 w 4889"/>
              <a:gd name="T91" fmla="*/ 3567 h 6744"/>
              <a:gd name="T92" fmla="*/ 4389 w 4889"/>
              <a:gd name="T93" fmla="*/ 3190 h 6744"/>
              <a:gd name="T94" fmla="*/ 2884 w 4889"/>
              <a:gd name="T95" fmla="*/ 3177 h 6744"/>
              <a:gd name="T96" fmla="*/ 4335 w 4889"/>
              <a:gd name="T97" fmla="*/ 2667 h 6744"/>
              <a:gd name="T98" fmla="*/ 3438 w 4889"/>
              <a:gd name="T99" fmla="*/ 2673 h 6744"/>
              <a:gd name="T100" fmla="*/ 4876 w 4889"/>
              <a:gd name="T101" fmla="*/ 2298 h 6744"/>
              <a:gd name="T102" fmla="*/ 3370 w 4889"/>
              <a:gd name="T103" fmla="*/ 2298 h 6744"/>
              <a:gd name="T104" fmla="*/ 4807 w 4889"/>
              <a:gd name="T105" fmla="*/ 1786 h 6744"/>
              <a:gd name="T106" fmla="*/ 3910 w 4889"/>
              <a:gd name="T107" fmla="*/ 1781 h 6744"/>
              <a:gd name="T108" fmla="*/ 2485 w 4889"/>
              <a:gd name="T109" fmla="*/ 1848 h 6744"/>
              <a:gd name="T110" fmla="*/ 3856 w 4889"/>
              <a:gd name="T111" fmla="*/ 1417 h 6744"/>
              <a:gd name="T112" fmla="*/ 2405 w 4889"/>
              <a:gd name="T113" fmla="*/ 1350 h 6744"/>
              <a:gd name="T114" fmla="*/ 4381 w 4889"/>
              <a:gd name="T115" fmla="*/ 890 h 6744"/>
              <a:gd name="T116" fmla="*/ 2968 w 4889"/>
              <a:gd name="T117" fmla="*/ 953 h 6744"/>
              <a:gd name="T118" fmla="*/ 4343 w 4889"/>
              <a:gd name="T119" fmla="*/ 535 h 6744"/>
              <a:gd name="T120" fmla="*/ 2880 w 4889"/>
              <a:gd name="T121" fmla="*/ 473 h 6744"/>
              <a:gd name="T122" fmla="*/ 4852 w 4889"/>
              <a:gd name="T123" fmla="*/ 1 h 6744"/>
              <a:gd name="T124" fmla="*/ 3451 w 4889"/>
              <a:gd name="T125" fmla="*/ 57 h 6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889" h="6744">
                <a:moveTo>
                  <a:pt x="4841" y="6648"/>
                </a:moveTo>
                <a:lnTo>
                  <a:pt x="4832" y="6648"/>
                </a:lnTo>
                <a:lnTo>
                  <a:pt x="4823" y="6651"/>
                </a:lnTo>
                <a:lnTo>
                  <a:pt x="4815" y="6656"/>
                </a:lnTo>
                <a:lnTo>
                  <a:pt x="4807" y="6662"/>
                </a:lnTo>
                <a:lnTo>
                  <a:pt x="4801" y="6669"/>
                </a:lnTo>
                <a:lnTo>
                  <a:pt x="4797" y="6677"/>
                </a:lnTo>
                <a:lnTo>
                  <a:pt x="4794" y="6686"/>
                </a:lnTo>
                <a:lnTo>
                  <a:pt x="4793" y="6695"/>
                </a:lnTo>
                <a:lnTo>
                  <a:pt x="4794" y="6706"/>
                </a:lnTo>
                <a:lnTo>
                  <a:pt x="4797" y="6715"/>
                </a:lnTo>
                <a:lnTo>
                  <a:pt x="4801" y="6723"/>
                </a:lnTo>
                <a:lnTo>
                  <a:pt x="4807" y="6730"/>
                </a:lnTo>
                <a:lnTo>
                  <a:pt x="4815" y="6735"/>
                </a:lnTo>
                <a:lnTo>
                  <a:pt x="4823" y="6741"/>
                </a:lnTo>
                <a:lnTo>
                  <a:pt x="4832" y="6744"/>
                </a:lnTo>
                <a:lnTo>
                  <a:pt x="4841" y="6744"/>
                </a:lnTo>
                <a:lnTo>
                  <a:pt x="4852" y="6744"/>
                </a:lnTo>
                <a:lnTo>
                  <a:pt x="4861" y="6741"/>
                </a:lnTo>
                <a:lnTo>
                  <a:pt x="4869" y="6735"/>
                </a:lnTo>
                <a:lnTo>
                  <a:pt x="4876" y="6730"/>
                </a:lnTo>
                <a:lnTo>
                  <a:pt x="4881" y="6723"/>
                </a:lnTo>
                <a:lnTo>
                  <a:pt x="4886" y="6715"/>
                </a:lnTo>
                <a:lnTo>
                  <a:pt x="4888" y="6706"/>
                </a:lnTo>
                <a:lnTo>
                  <a:pt x="4889" y="6695"/>
                </a:lnTo>
                <a:lnTo>
                  <a:pt x="4888" y="6686"/>
                </a:lnTo>
                <a:lnTo>
                  <a:pt x="4886" y="6677"/>
                </a:lnTo>
                <a:lnTo>
                  <a:pt x="4881" y="6669"/>
                </a:lnTo>
                <a:lnTo>
                  <a:pt x="4876" y="6662"/>
                </a:lnTo>
                <a:lnTo>
                  <a:pt x="4869" y="6656"/>
                </a:lnTo>
                <a:lnTo>
                  <a:pt x="4861" y="6651"/>
                </a:lnTo>
                <a:lnTo>
                  <a:pt x="4852" y="6648"/>
                </a:lnTo>
                <a:lnTo>
                  <a:pt x="4841" y="6648"/>
                </a:lnTo>
                <a:close/>
                <a:moveTo>
                  <a:pt x="1965" y="6648"/>
                </a:moveTo>
                <a:lnTo>
                  <a:pt x="1956" y="6648"/>
                </a:lnTo>
                <a:lnTo>
                  <a:pt x="1947" y="6651"/>
                </a:lnTo>
                <a:lnTo>
                  <a:pt x="1939" y="6656"/>
                </a:lnTo>
                <a:lnTo>
                  <a:pt x="1931" y="6662"/>
                </a:lnTo>
                <a:lnTo>
                  <a:pt x="1925" y="6669"/>
                </a:lnTo>
                <a:lnTo>
                  <a:pt x="1921" y="6677"/>
                </a:lnTo>
                <a:lnTo>
                  <a:pt x="1918" y="6686"/>
                </a:lnTo>
                <a:lnTo>
                  <a:pt x="1917" y="6695"/>
                </a:lnTo>
                <a:lnTo>
                  <a:pt x="1918" y="6706"/>
                </a:lnTo>
                <a:lnTo>
                  <a:pt x="1921" y="6715"/>
                </a:lnTo>
                <a:lnTo>
                  <a:pt x="1925" y="6723"/>
                </a:lnTo>
                <a:lnTo>
                  <a:pt x="1931" y="6730"/>
                </a:lnTo>
                <a:lnTo>
                  <a:pt x="1939" y="6735"/>
                </a:lnTo>
                <a:lnTo>
                  <a:pt x="1947" y="6741"/>
                </a:lnTo>
                <a:lnTo>
                  <a:pt x="1956" y="6744"/>
                </a:lnTo>
                <a:lnTo>
                  <a:pt x="1965" y="6744"/>
                </a:lnTo>
                <a:lnTo>
                  <a:pt x="1975" y="6744"/>
                </a:lnTo>
                <a:lnTo>
                  <a:pt x="1985" y="6741"/>
                </a:lnTo>
                <a:lnTo>
                  <a:pt x="1993" y="6735"/>
                </a:lnTo>
                <a:lnTo>
                  <a:pt x="2000" y="6730"/>
                </a:lnTo>
                <a:lnTo>
                  <a:pt x="2005" y="6723"/>
                </a:lnTo>
                <a:lnTo>
                  <a:pt x="2010" y="6715"/>
                </a:lnTo>
                <a:lnTo>
                  <a:pt x="2012" y="6706"/>
                </a:lnTo>
                <a:lnTo>
                  <a:pt x="2013" y="6695"/>
                </a:lnTo>
                <a:lnTo>
                  <a:pt x="2012" y="6686"/>
                </a:lnTo>
                <a:lnTo>
                  <a:pt x="2010" y="6677"/>
                </a:lnTo>
                <a:lnTo>
                  <a:pt x="2005" y="6669"/>
                </a:lnTo>
                <a:lnTo>
                  <a:pt x="2000" y="6662"/>
                </a:lnTo>
                <a:lnTo>
                  <a:pt x="1993" y="6656"/>
                </a:lnTo>
                <a:lnTo>
                  <a:pt x="1985" y="6651"/>
                </a:lnTo>
                <a:lnTo>
                  <a:pt x="1975" y="6648"/>
                </a:lnTo>
                <a:lnTo>
                  <a:pt x="1965" y="6648"/>
                </a:lnTo>
                <a:close/>
                <a:moveTo>
                  <a:pt x="1486" y="6648"/>
                </a:moveTo>
                <a:lnTo>
                  <a:pt x="1476" y="6648"/>
                </a:lnTo>
                <a:lnTo>
                  <a:pt x="1467" y="6651"/>
                </a:lnTo>
                <a:lnTo>
                  <a:pt x="1459" y="6656"/>
                </a:lnTo>
                <a:lnTo>
                  <a:pt x="1452" y="6662"/>
                </a:lnTo>
                <a:lnTo>
                  <a:pt x="1447" y="6669"/>
                </a:lnTo>
                <a:lnTo>
                  <a:pt x="1442" y="6677"/>
                </a:lnTo>
                <a:lnTo>
                  <a:pt x="1439" y="6686"/>
                </a:lnTo>
                <a:lnTo>
                  <a:pt x="1439" y="6695"/>
                </a:lnTo>
                <a:lnTo>
                  <a:pt x="1439" y="6706"/>
                </a:lnTo>
                <a:lnTo>
                  <a:pt x="1442" y="6715"/>
                </a:lnTo>
                <a:lnTo>
                  <a:pt x="1447" y="6723"/>
                </a:lnTo>
                <a:lnTo>
                  <a:pt x="1452" y="6730"/>
                </a:lnTo>
                <a:lnTo>
                  <a:pt x="1459" y="6735"/>
                </a:lnTo>
                <a:lnTo>
                  <a:pt x="1467" y="6741"/>
                </a:lnTo>
                <a:lnTo>
                  <a:pt x="1476" y="6744"/>
                </a:lnTo>
                <a:lnTo>
                  <a:pt x="1486" y="6744"/>
                </a:lnTo>
                <a:lnTo>
                  <a:pt x="1496" y="6744"/>
                </a:lnTo>
                <a:lnTo>
                  <a:pt x="1505" y="6741"/>
                </a:lnTo>
                <a:lnTo>
                  <a:pt x="1513" y="6735"/>
                </a:lnTo>
                <a:lnTo>
                  <a:pt x="1521" y="6730"/>
                </a:lnTo>
                <a:lnTo>
                  <a:pt x="1526" y="6723"/>
                </a:lnTo>
                <a:lnTo>
                  <a:pt x="1531" y="6715"/>
                </a:lnTo>
                <a:lnTo>
                  <a:pt x="1534" y="6706"/>
                </a:lnTo>
                <a:lnTo>
                  <a:pt x="1534" y="6695"/>
                </a:lnTo>
                <a:lnTo>
                  <a:pt x="1534" y="6686"/>
                </a:lnTo>
                <a:lnTo>
                  <a:pt x="1531" y="6677"/>
                </a:lnTo>
                <a:lnTo>
                  <a:pt x="1526" y="6669"/>
                </a:lnTo>
                <a:lnTo>
                  <a:pt x="1521" y="6662"/>
                </a:lnTo>
                <a:lnTo>
                  <a:pt x="1513" y="6656"/>
                </a:lnTo>
                <a:lnTo>
                  <a:pt x="1505" y="6651"/>
                </a:lnTo>
                <a:lnTo>
                  <a:pt x="1496" y="6648"/>
                </a:lnTo>
                <a:lnTo>
                  <a:pt x="1486" y="6648"/>
                </a:lnTo>
                <a:close/>
                <a:moveTo>
                  <a:pt x="1007" y="6648"/>
                </a:moveTo>
                <a:lnTo>
                  <a:pt x="997" y="6648"/>
                </a:lnTo>
                <a:lnTo>
                  <a:pt x="988" y="6651"/>
                </a:lnTo>
                <a:lnTo>
                  <a:pt x="980" y="6656"/>
                </a:lnTo>
                <a:lnTo>
                  <a:pt x="972" y="6662"/>
                </a:lnTo>
                <a:lnTo>
                  <a:pt x="967" y="6669"/>
                </a:lnTo>
                <a:lnTo>
                  <a:pt x="962" y="6677"/>
                </a:lnTo>
                <a:lnTo>
                  <a:pt x="960" y="6686"/>
                </a:lnTo>
                <a:lnTo>
                  <a:pt x="959" y="6695"/>
                </a:lnTo>
                <a:lnTo>
                  <a:pt x="960" y="6706"/>
                </a:lnTo>
                <a:lnTo>
                  <a:pt x="962" y="6715"/>
                </a:lnTo>
                <a:lnTo>
                  <a:pt x="967" y="6723"/>
                </a:lnTo>
                <a:lnTo>
                  <a:pt x="972" y="6730"/>
                </a:lnTo>
                <a:lnTo>
                  <a:pt x="980" y="6735"/>
                </a:lnTo>
                <a:lnTo>
                  <a:pt x="988" y="6741"/>
                </a:lnTo>
                <a:lnTo>
                  <a:pt x="997" y="6744"/>
                </a:lnTo>
                <a:lnTo>
                  <a:pt x="1007" y="6744"/>
                </a:lnTo>
                <a:lnTo>
                  <a:pt x="1016" y="6744"/>
                </a:lnTo>
                <a:lnTo>
                  <a:pt x="1026" y="6741"/>
                </a:lnTo>
                <a:lnTo>
                  <a:pt x="1034" y="6735"/>
                </a:lnTo>
                <a:lnTo>
                  <a:pt x="1041" y="6730"/>
                </a:lnTo>
                <a:lnTo>
                  <a:pt x="1047" y="6723"/>
                </a:lnTo>
                <a:lnTo>
                  <a:pt x="1051" y="6715"/>
                </a:lnTo>
                <a:lnTo>
                  <a:pt x="1054" y="6706"/>
                </a:lnTo>
                <a:lnTo>
                  <a:pt x="1055" y="6695"/>
                </a:lnTo>
                <a:lnTo>
                  <a:pt x="1054" y="6686"/>
                </a:lnTo>
                <a:lnTo>
                  <a:pt x="1051" y="6677"/>
                </a:lnTo>
                <a:lnTo>
                  <a:pt x="1047" y="6669"/>
                </a:lnTo>
                <a:lnTo>
                  <a:pt x="1041" y="6662"/>
                </a:lnTo>
                <a:lnTo>
                  <a:pt x="1034" y="6656"/>
                </a:lnTo>
                <a:lnTo>
                  <a:pt x="1026" y="6651"/>
                </a:lnTo>
                <a:lnTo>
                  <a:pt x="1016" y="6648"/>
                </a:lnTo>
                <a:lnTo>
                  <a:pt x="1007" y="6648"/>
                </a:lnTo>
                <a:close/>
                <a:moveTo>
                  <a:pt x="528" y="6648"/>
                </a:moveTo>
                <a:lnTo>
                  <a:pt x="517" y="6648"/>
                </a:lnTo>
                <a:lnTo>
                  <a:pt x="509" y="6651"/>
                </a:lnTo>
                <a:lnTo>
                  <a:pt x="501" y="6656"/>
                </a:lnTo>
                <a:lnTo>
                  <a:pt x="494" y="6662"/>
                </a:lnTo>
                <a:lnTo>
                  <a:pt x="488" y="6669"/>
                </a:lnTo>
                <a:lnTo>
                  <a:pt x="484" y="6677"/>
                </a:lnTo>
                <a:lnTo>
                  <a:pt x="481" y="6686"/>
                </a:lnTo>
                <a:lnTo>
                  <a:pt x="480" y="6695"/>
                </a:lnTo>
                <a:lnTo>
                  <a:pt x="481" y="6706"/>
                </a:lnTo>
                <a:lnTo>
                  <a:pt x="484" y="6715"/>
                </a:lnTo>
                <a:lnTo>
                  <a:pt x="488" y="6723"/>
                </a:lnTo>
                <a:lnTo>
                  <a:pt x="494" y="6730"/>
                </a:lnTo>
                <a:lnTo>
                  <a:pt x="501" y="6735"/>
                </a:lnTo>
                <a:lnTo>
                  <a:pt x="509" y="6741"/>
                </a:lnTo>
                <a:lnTo>
                  <a:pt x="517" y="6744"/>
                </a:lnTo>
                <a:lnTo>
                  <a:pt x="528" y="6744"/>
                </a:lnTo>
                <a:lnTo>
                  <a:pt x="537" y="6744"/>
                </a:lnTo>
                <a:lnTo>
                  <a:pt x="546" y="6741"/>
                </a:lnTo>
                <a:lnTo>
                  <a:pt x="554" y="6735"/>
                </a:lnTo>
                <a:lnTo>
                  <a:pt x="561" y="6730"/>
                </a:lnTo>
                <a:lnTo>
                  <a:pt x="568" y="6723"/>
                </a:lnTo>
                <a:lnTo>
                  <a:pt x="572" y="6715"/>
                </a:lnTo>
                <a:lnTo>
                  <a:pt x="575" y="6706"/>
                </a:lnTo>
                <a:lnTo>
                  <a:pt x="576" y="6695"/>
                </a:lnTo>
                <a:lnTo>
                  <a:pt x="575" y="6686"/>
                </a:lnTo>
                <a:lnTo>
                  <a:pt x="572" y="6677"/>
                </a:lnTo>
                <a:lnTo>
                  <a:pt x="568" y="6669"/>
                </a:lnTo>
                <a:lnTo>
                  <a:pt x="561" y="6662"/>
                </a:lnTo>
                <a:lnTo>
                  <a:pt x="554" y="6656"/>
                </a:lnTo>
                <a:lnTo>
                  <a:pt x="546" y="6651"/>
                </a:lnTo>
                <a:lnTo>
                  <a:pt x="537" y="6648"/>
                </a:lnTo>
                <a:lnTo>
                  <a:pt x="528" y="6648"/>
                </a:lnTo>
                <a:close/>
                <a:moveTo>
                  <a:pt x="48" y="6648"/>
                </a:moveTo>
                <a:lnTo>
                  <a:pt x="39" y="6648"/>
                </a:lnTo>
                <a:lnTo>
                  <a:pt x="30" y="6651"/>
                </a:lnTo>
                <a:lnTo>
                  <a:pt x="22" y="6656"/>
                </a:lnTo>
                <a:lnTo>
                  <a:pt x="14" y="6662"/>
                </a:lnTo>
                <a:lnTo>
                  <a:pt x="8" y="6669"/>
                </a:lnTo>
                <a:lnTo>
                  <a:pt x="4" y="6677"/>
                </a:lnTo>
                <a:lnTo>
                  <a:pt x="1" y="6686"/>
                </a:lnTo>
                <a:lnTo>
                  <a:pt x="0" y="6695"/>
                </a:lnTo>
                <a:lnTo>
                  <a:pt x="1" y="6706"/>
                </a:lnTo>
                <a:lnTo>
                  <a:pt x="4" y="6715"/>
                </a:lnTo>
                <a:lnTo>
                  <a:pt x="8" y="6723"/>
                </a:lnTo>
                <a:lnTo>
                  <a:pt x="14" y="6730"/>
                </a:lnTo>
                <a:lnTo>
                  <a:pt x="22" y="6735"/>
                </a:lnTo>
                <a:lnTo>
                  <a:pt x="30" y="6741"/>
                </a:lnTo>
                <a:lnTo>
                  <a:pt x="39" y="6744"/>
                </a:lnTo>
                <a:lnTo>
                  <a:pt x="48" y="6744"/>
                </a:lnTo>
                <a:lnTo>
                  <a:pt x="57" y="6744"/>
                </a:lnTo>
                <a:lnTo>
                  <a:pt x="67" y="6741"/>
                </a:lnTo>
                <a:lnTo>
                  <a:pt x="75" y="6735"/>
                </a:lnTo>
                <a:lnTo>
                  <a:pt x="82" y="6730"/>
                </a:lnTo>
                <a:lnTo>
                  <a:pt x="88" y="6723"/>
                </a:lnTo>
                <a:lnTo>
                  <a:pt x="92" y="6715"/>
                </a:lnTo>
                <a:lnTo>
                  <a:pt x="95" y="6706"/>
                </a:lnTo>
                <a:lnTo>
                  <a:pt x="96" y="6695"/>
                </a:lnTo>
                <a:lnTo>
                  <a:pt x="95" y="6686"/>
                </a:lnTo>
                <a:lnTo>
                  <a:pt x="92" y="6677"/>
                </a:lnTo>
                <a:lnTo>
                  <a:pt x="88" y="6669"/>
                </a:lnTo>
                <a:lnTo>
                  <a:pt x="82" y="6662"/>
                </a:lnTo>
                <a:lnTo>
                  <a:pt x="75" y="6656"/>
                </a:lnTo>
                <a:lnTo>
                  <a:pt x="67" y="6651"/>
                </a:lnTo>
                <a:lnTo>
                  <a:pt x="57" y="6648"/>
                </a:lnTo>
                <a:lnTo>
                  <a:pt x="48" y="6648"/>
                </a:lnTo>
                <a:close/>
                <a:moveTo>
                  <a:pt x="1965" y="6204"/>
                </a:moveTo>
                <a:lnTo>
                  <a:pt x="1956" y="6205"/>
                </a:lnTo>
                <a:lnTo>
                  <a:pt x="1947" y="6208"/>
                </a:lnTo>
                <a:lnTo>
                  <a:pt x="1939" y="6212"/>
                </a:lnTo>
                <a:lnTo>
                  <a:pt x="1931" y="6219"/>
                </a:lnTo>
                <a:lnTo>
                  <a:pt x="1925" y="6226"/>
                </a:lnTo>
                <a:lnTo>
                  <a:pt x="1921" y="6234"/>
                </a:lnTo>
                <a:lnTo>
                  <a:pt x="1918" y="6243"/>
                </a:lnTo>
                <a:lnTo>
                  <a:pt x="1917" y="6252"/>
                </a:lnTo>
                <a:lnTo>
                  <a:pt x="1918" y="6263"/>
                </a:lnTo>
                <a:lnTo>
                  <a:pt x="1921" y="6272"/>
                </a:lnTo>
                <a:lnTo>
                  <a:pt x="1925" y="6280"/>
                </a:lnTo>
                <a:lnTo>
                  <a:pt x="1931" y="6287"/>
                </a:lnTo>
                <a:lnTo>
                  <a:pt x="1939" y="6292"/>
                </a:lnTo>
                <a:lnTo>
                  <a:pt x="1947" y="6297"/>
                </a:lnTo>
                <a:lnTo>
                  <a:pt x="1956" y="6300"/>
                </a:lnTo>
                <a:lnTo>
                  <a:pt x="1965" y="6301"/>
                </a:lnTo>
                <a:lnTo>
                  <a:pt x="1975" y="6300"/>
                </a:lnTo>
                <a:lnTo>
                  <a:pt x="1985" y="6297"/>
                </a:lnTo>
                <a:lnTo>
                  <a:pt x="1993" y="6292"/>
                </a:lnTo>
                <a:lnTo>
                  <a:pt x="2000" y="6287"/>
                </a:lnTo>
                <a:lnTo>
                  <a:pt x="2005" y="6280"/>
                </a:lnTo>
                <a:lnTo>
                  <a:pt x="2010" y="6272"/>
                </a:lnTo>
                <a:lnTo>
                  <a:pt x="2012" y="6263"/>
                </a:lnTo>
                <a:lnTo>
                  <a:pt x="2013" y="6252"/>
                </a:lnTo>
                <a:lnTo>
                  <a:pt x="2012" y="6243"/>
                </a:lnTo>
                <a:lnTo>
                  <a:pt x="2010" y="6234"/>
                </a:lnTo>
                <a:lnTo>
                  <a:pt x="2005" y="6226"/>
                </a:lnTo>
                <a:lnTo>
                  <a:pt x="2000" y="6219"/>
                </a:lnTo>
                <a:lnTo>
                  <a:pt x="1993" y="6212"/>
                </a:lnTo>
                <a:lnTo>
                  <a:pt x="1985" y="6208"/>
                </a:lnTo>
                <a:lnTo>
                  <a:pt x="1975" y="6205"/>
                </a:lnTo>
                <a:lnTo>
                  <a:pt x="1965" y="6204"/>
                </a:lnTo>
                <a:close/>
                <a:moveTo>
                  <a:pt x="1486" y="6204"/>
                </a:moveTo>
                <a:lnTo>
                  <a:pt x="1476" y="6205"/>
                </a:lnTo>
                <a:lnTo>
                  <a:pt x="1467" y="6208"/>
                </a:lnTo>
                <a:lnTo>
                  <a:pt x="1459" y="6212"/>
                </a:lnTo>
                <a:lnTo>
                  <a:pt x="1452" y="6219"/>
                </a:lnTo>
                <a:lnTo>
                  <a:pt x="1447" y="6226"/>
                </a:lnTo>
                <a:lnTo>
                  <a:pt x="1442" y="6234"/>
                </a:lnTo>
                <a:lnTo>
                  <a:pt x="1439" y="6243"/>
                </a:lnTo>
                <a:lnTo>
                  <a:pt x="1439" y="6252"/>
                </a:lnTo>
                <a:lnTo>
                  <a:pt x="1439" y="6263"/>
                </a:lnTo>
                <a:lnTo>
                  <a:pt x="1442" y="6272"/>
                </a:lnTo>
                <a:lnTo>
                  <a:pt x="1447" y="6280"/>
                </a:lnTo>
                <a:lnTo>
                  <a:pt x="1452" y="6287"/>
                </a:lnTo>
                <a:lnTo>
                  <a:pt x="1459" y="6292"/>
                </a:lnTo>
                <a:lnTo>
                  <a:pt x="1467" y="6297"/>
                </a:lnTo>
                <a:lnTo>
                  <a:pt x="1476" y="6300"/>
                </a:lnTo>
                <a:lnTo>
                  <a:pt x="1486" y="6301"/>
                </a:lnTo>
                <a:lnTo>
                  <a:pt x="1496" y="6300"/>
                </a:lnTo>
                <a:lnTo>
                  <a:pt x="1505" y="6297"/>
                </a:lnTo>
                <a:lnTo>
                  <a:pt x="1513" y="6292"/>
                </a:lnTo>
                <a:lnTo>
                  <a:pt x="1521" y="6287"/>
                </a:lnTo>
                <a:lnTo>
                  <a:pt x="1526" y="6280"/>
                </a:lnTo>
                <a:lnTo>
                  <a:pt x="1531" y="6272"/>
                </a:lnTo>
                <a:lnTo>
                  <a:pt x="1534" y="6263"/>
                </a:lnTo>
                <a:lnTo>
                  <a:pt x="1534" y="6252"/>
                </a:lnTo>
                <a:lnTo>
                  <a:pt x="1534" y="6243"/>
                </a:lnTo>
                <a:lnTo>
                  <a:pt x="1531" y="6234"/>
                </a:lnTo>
                <a:lnTo>
                  <a:pt x="1526" y="6226"/>
                </a:lnTo>
                <a:lnTo>
                  <a:pt x="1521" y="6219"/>
                </a:lnTo>
                <a:lnTo>
                  <a:pt x="1513" y="6212"/>
                </a:lnTo>
                <a:lnTo>
                  <a:pt x="1505" y="6208"/>
                </a:lnTo>
                <a:lnTo>
                  <a:pt x="1496" y="6205"/>
                </a:lnTo>
                <a:lnTo>
                  <a:pt x="1486" y="6204"/>
                </a:lnTo>
                <a:close/>
                <a:moveTo>
                  <a:pt x="1007" y="6204"/>
                </a:moveTo>
                <a:lnTo>
                  <a:pt x="997" y="6205"/>
                </a:lnTo>
                <a:lnTo>
                  <a:pt x="988" y="6208"/>
                </a:lnTo>
                <a:lnTo>
                  <a:pt x="980" y="6212"/>
                </a:lnTo>
                <a:lnTo>
                  <a:pt x="972" y="6219"/>
                </a:lnTo>
                <a:lnTo>
                  <a:pt x="967" y="6226"/>
                </a:lnTo>
                <a:lnTo>
                  <a:pt x="962" y="6234"/>
                </a:lnTo>
                <a:lnTo>
                  <a:pt x="960" y="6243"/>
                </a:lnTo>
                <a:lnTo>
                  <a:pt x="959" y="6252"/>
                </a:lnTo>
                <a:lnTo>
                  <a:pt x="960" y="6263"/>
                </a:lnTo>
                <a:lnTo>
                  <a:pt x="962" y="6272"/>
                </a:lnTo>
                <a:lnTo>
                  <a:pt x="967" y="6280"/>
                </a:lnTo>
                <a:lnTo>
                  <a:pt x="972" y="6287"/>
                </a:lnTo>
                <a:lnTo>
                  <a:pt x="980" y="6292"/>
                </a:lnTo>
                <a:lnTo>
                  <a:pt x="988" y="6297"/>
                </a:lnTo>
                <a:lnTo>
                  <a:pt x="997" y="6300"/>
                </a:lnTo>
                <a:lnTo>
                  <a:pt x="1007" y="6301"/>
                </a:lnTo>
                <a:lnTo>
                  <a:pt x="1016" y="6300"/>
                </a:lnTo>
                <a:lnTo>
                  <a:pt x="1026" y="6297"/>
                </a:lnTo>
                <a:lnTo>
                  <a:pt x="1034" y="6292"/>
                </a:lnTo>
                <a:lnTo>
                  <a:pt x="1041" y="6287"/>
                </a:lnTo>
                <a:lnTo>
                  <a:pt x="1047" y="6280"/>
                </a:lnTo>
                <a:lnTo>
                  <a:pt x="1051" y="6272"/>
                </a:lnTo>
                <a:lnTo>
                  <a:pt x="1054" y="6263"/>
                </a:lnTo>
                <a:lnTo>
                  <a:pt x="1055" y="6252"/>
                </a:lnTo>
                <a:lnTo>
                  <a:pt x="1054" y="6243"/>
                </a:lnTo>
                <a:lnTo>
                  <a:pt x="1051" y="6234"/>
                </a:lnTo>
                <a:lnTo>
                  <a:pt x="1047" y="6226"/>
                </a:lnTo>
                <a:lnTo>
                  <a:pt x="1041" y="6219"/>
                </a:lnTo>
                <a:lnTo>
                  <a:pt x="1034" y="6212"/>
                </a:lnTo>
                <a:lnTo>
                  <a:pt x="1026" y="6208"/>
                </a:lnTo>
                <a:lnTo>
                  <a:pt x="1016" y="6205"/>
                </a:lnTo>
                <a:lnTo>
                  <a:pt x="1007" y="6204"/>
                </a:lnTo>
                <a:close/>
                <a:moveTo>
                  <a:pt x="528" y="6204"/>
                </a:moveTo>
                <a:lnTo>
                  <a:pt x="517" y="6205"/>
                </a:lnTo>
                <a:lnTo>
                  <a:pt x="509" y="6208"/>
                </a:lnTo>
                <a:lnTo>
                  <a:pt x="501" y="6212"/>
                </a:lnTo>
                <a:lnTo>
                  <a:pt x="494" y="6219"/>
                </a:lnTo>
                <a:lnTo>
                  <a:pt x="488" y="6226"/>
                </a:lnTo>
                <a:lnTo>
                  <a:pt x="484" y="6234"/>
                </a:lnTo>
                <a:lnTo>
                  <a:pt x="481" y="6243"/>
                </a:lnTo>
                <a:lnTo>
                  <a:pt x="480" y="6252"/>
                </a:lnTo>
                <a:lnTo>
                  <a:pt x="481" y="6263"/>
                </a:lnTo>
                <a:lnTo>
                  <a:pt x="484" y="6272"/>
                </a:lnTo>
                <a:lnTo>
                  <a:pt x="488" y="6280"/>
                </a:lnTo>
                <a:lnTo>
                  <a:pt x="494" y="6287"/>
                </a:lnTo>
                <a:lnTo>
                  <a:pt x="501" y="6292"/>
                </a:lnTo>
                <a:lnTo>
                  <a:pt x="509" y="6297"/>
                </a:lnTo>
                <a:lnTo>
                  <a:pt x="517" y="6300"/>
                </a:lnTo>
                <a:lnTo>
                  <a:pt x="528" y="6301"/>
                </a:lnTo>
                <a:lnTo>
                  <a:pt x="537" y="6300"/>
                </a:lnTo>
                <a:lnTo>
                  <a:pt x="546" y="6297"/>
                </a:lnTo>
                <a:lnTo>
                  <a:pt x="554" y="6292"/>
                </a:lnTo>
                <a:lnTo>
                  <a:pt x="561" y="6287"/>
                </a:lnTo>
                <a:lnTo>
                  <a:pt x="568" y="6280"/>
                </a:lnTo>
                <a:lnTo>
                  <a:pt x="572" y="6272"/>
                </a:lnTo>
                <a:lnTo>
                  <a:pt x="575" y="6263"/>
                </a:lnTo>
                <a:lnTo>
                  <a:pt x="576" y="6252"/>
                </a:lnTo>
                <a:lnTo>
                  <a:pt x="575" y="6243"/>
                </a:lnTo>
                <a:lnTo>
                  <a:pt x="572" y="6234"/>
                </a:lnTo>
                <a:lnTo>
                  <a:pt x="568" y="6226"/>
                </a:lnTo>
                <a:lnTo>
                  <a:pt x="561" y="6219"/>
                </a:lnTo>
                <a:lnTo>
                  <a:pt x="554" y="6212"/>
                </a:lnTo>
                <a:lnTo>
                  <a:pt x="546" y="6208"/>
                </a:lnTo>
                <a:lnTo>
                  <a:pt x="537" y="6205"/>
                </a:lnTo>
                <a:lnTo>
                  <a:pt x="528" y="6204"/>
                </a:lnTo>
                <a:close/>
                <a:moveTo>
                  <a:pt x="48" y="6204"/>
                </a:moveTo>
                <a:lnTo>
                  <a:pt x="39" y="6205"/>
                </a:lnTo>
                <a:lnTo>
                  <a:pt x="30" y="6208"/>
                </a:lnTo>
                <a:lnTo>
                  <a:pt x="22" y="6212"/>
                </a:lnTo>
                <a:lnTo>
                  <a:pt x="14" y="6219"/>
                </a:lnTo>
                <a:lnTo>
                  <a:pt x="8" y="6226"/>
                </a:lnTo>
                <a:lnTo>
                  <a:pt x="4" y="6234"/>
                </a:lnTo>
                <a:lnTo>
                  <a:pt x="1" y="6243"/>
                </a:lnTo>
                <a:lnTo>
                  <a:pt x="0" y="6252"/>
                </a:lnTo>
                <a:lnTo>
                  <a:pt x="1" y="6263"/>
                </a:lnTo>
                <a:lnTo>
                  <a:pt x="4" y="6272"/>
                </a:lnTo>
                <a:lnTo>
                  <a:pt x="8" y="6280"/>
                </a:lnTo>
                <a:lnTo>
                  <a:pt x="14" y="6287"/>
                </a:lnTo>
                <a:lnTo>
                  <a:pt x="22" y="6292"/>
                </a:lnTo>
                <a:lnTo>
                  <a:pt x="30" y="6297"/>
                </a:lnTo>
                <a:lnTo>
                  <a:pt x="39" y="6300"/>
                </a:lnTo>
                <a:lnTo>
                  <a:pt x="48" y="6301"/>
                </a:lnTo>
                <a:lnTo>
                  <a:pt x="57" y="6300"/>
                </a:lnTo>
                <a:lnTo>
                  <a:pt x="67" y="6297"/>
                </a:lnTo>
                <a:lnTo>
                  <a:pt x="75" y="6292"/>
                </a:lnTo>
                <a:lnTo>
                  <a:pt x="82" y="6287"/>
                </a:lnTo>
                <a:lnTo>
                  <a:pt x="88" y="6280"/>
                </a:lnTo>
                <a:lnTo>
                  <a:pt x="92" y="6272"/>
                </a:lnTo>
                <a:lnTo>
                  <a:pt x="95" y="6263"/>
                </a:lnTo>
                <a:lnTo>
                  <a:pt x="96" y="6252"/>
                </a:lnTo>
                <a:lnTo>
                  <a:pt x="95" y="6243"/>
                </a:lnTo>
                <a:lnTo>
                  <a:pt x="92" y="6234"/>
                </a:lnTo>
                <a:lnTo>
                  <a:pt x="88" y="6226"/>
                </a:lnTo>
                <a:lnTo>
                  <a:pt x="82" y="6219"/>
                </a:lnTo>
                <a:lnTo>
                  <a:pt x="75" y="6212"/>
                </a:lnTo>
                <a:lnTo>
                  <a:pt x="67" y="6208"/>
                </a:lnTo>
                <a:lnTo>
                  <a:pt x="57" y="6205"/>
                </a:lnTo>
                <a:lnTo>
                  <a:pt x="48" y="6204"/>
                </a:lnTo>
                <a:close/>
                <a:moveTo>
                  <a:pt x="1965" y="5761"/>
                </a:moveTo>
                <a:lnTo>
                  <a:pt x="1956" y="5762"/>
                </a:lnTo>
                <a:lnTo>
                  <a:pt x="1947" y="5765"/>
                </a:lnTo>
                <a:lnTo>
                  <a:pt x="1939" y="5769"/>
                </a:lnTo>
                <a:lnTo>
                  <a:pt x="1931" y="5776"/>
                </a:lnTo>
                <a:lnTo>
                  <a:pt x="1925" y="5783"/>
                </a:lnTo>
                <a:lnTo>
                  <a:pt x="1921" y="5791"/>
                </a:lnTo>
                <a:lnTo>
                  <a:pt x="1918" y="5800"/>
                </a:lnTo>
                <a:lnTo>
                  <a:pt x="1917" y="5809"/>
                </a:lnTo>
                <a:lnTo>
                  <a:pt x="1918" y="5820"/>
                </a:lnTo>
                <a:lnTo>
                  <a:pt x="1921" y="5828"/>
                </a:lnTo>
                <a:lnTo>
                  <a:pt x="1925" y="5836"/>
                </a:lnTo>
                <a:lnTo>
                  <a:pt x="1931" y="5843"/>
                </a:lnTo>
                <a:lnTo>
                  <a:pt x="1939" y="5849"/>
                </a:lnTo>
                <a:lnTo>
                  <a:pt x="1947" y="5853"/>
                </a:lnTo>
                <a:lnTo>
                  <a:pt x="1956" y="5857"/>
                </a:lnTo>
                <a:lnTo>
                  <a:pt x="1965" y="5858"/>
                </a:lnTo>
                <a:lnTo>
                  <a:pt x="1975" y="5857"/>
                </a:lnTo>
                <a:lnTo>
                  <a:pt x="1985" y="5853"/>
                </a:lnTo>
                <a:lnTo>
                  <a:pt x="1993" y="5849"/>
                </a:lnTo>
                <a:lnTo>
                  <a:pt x="2000" y="5843"/>
                </a:lnTo>
                <a:lnTo>
                  <a:pt x="2005" y="5836"/>
                </a:lnTo>
                <a:lnTo>
                  <a:pt x="2010" y="5828"/>
                </a:lnTo>
                <a:lnTo>
                  <a:pt x="2012" y="5820"/>
                </a:lnTo>
                <a:lnTo>
                  <a:pt x="2013" y="5809"/>
                </a:lnTo>
                <a:lnTo>
                  <a:pt x="2012" y="5800"/>
                </a:lnTo>
                <a:lnTo>
                  <a:pt x="2010" y="5791"/>
                </a:lnTo>
                <a:lnTo>
                  <a:pt x="2005" y="5783"/>
                </a:lnTo>
                <a:lnTo>
                  <a:pt x="2000" y="5776"/>
                </a:lnTo>
                <a:lnTo>
                  <a:pt x="1993" y="5769"/>
                </a:lnTo>
                <a:lnTo>
                  <a:pt x="1985" y="5765"/>
                </a:lnTo>
                <a:lnTo>
                  <a:pt x="1975" y="5762"/>
                </a:lnTo>
                <a:lnTo>
                  <a:pt x="1965" y="5761"/>
                </a:lnTo>
                <a:close/>
                <a:moveTo>
                  <a:pt x="1486" y="5761"/>
                </a:moveTo>
                <a:lnTo>
                  <a:pt x="1476" y="5762"/>
                </a:lnTo>
                <a:lnTo>
                  <a:pt x="1467" y="5765"/>
                </a:lnTo>
                <a:lnTo>
                  <a:pt x="1459" y="5769"/>
                </a:lnTo>
                <a:lnTo>
                  <a:pt x="1452" y="5776"/>
                </a:lnTo>
                <a:lnTo>
                  <a:pt x="1447" y="5783"/>
                </a:lnTo>
                <a:lnTo>
                  <a:pt x="1442" y="5791"/>
                </a:lnTo>
                <a:lnTo>
                  <a:pt x="1439" y="5800"/>
                </a:lnTo>
                <a:lnTo>
                  <a:pt x="1439" y="5809"/>
                </a:lnTo>
                <a:lnTo>
                  <a:pt x="1439" y="5820"/>
                </a:lnTo>
                <a:lnTo>
                  <a:pt x="1442" y="5828"/>
                </a:lnTo>
                <a:lnTo>
                  <a:pt x="1447" y="5836"/>
                </a:lnTo>
                <a:lnTo>
                  <a:pt x="1452" y="5843"/>
                </a:lnTo>
                <a:lnTo>
                  <a:pt x="1459" y="5849"/>
                </a:lnTo>
                <a:lnTo>
                  <a:pt x="1467" y="5853"/>
                </a:lnTo>
                <a:lnTo>
                  <a:pt x="1476" y="5857"/>
                </a:lnTo>
                <a:lnTo>
                  <a:pt x="1486" y="5858"/>
                </a:lnTo>
                <a:lnTo>
                  <a:pt x="1496" y="5857"/>
                </a:lnTo>
                <a:lnTo>
                  <a:pt x="1505" y="5853"/>
                </a:lnTo>
                <a:lnTo>
                  <a:pt x="1513" y="5849"/>
                </a:lnTo>
                <a:lnTo>
                  <a:pt x="1521" y="5843"/>
                </a:lnTo>
                <a:lnTo>
                  <a:pt x="1526" y="5836"/>
                </a:lnTo>
                <a:lnTo>
                  <a:pt x="1531" y="5828"/>
                </a:lnTo>
                <a:lnTo>
                  <a:pt x="1534" y="5820"/>
                </a:lnTo>
                <a:lnTo>
                  <a:pt x="1534" y="5809"/>
                </a:lnTo>
                <a:lnTo>
                  <a:pt x="1534" y="5800"/>
                </a:lnTo>
                <a:lnTo>
                  <a:pt x="1531" y="5791"/>
                </a:lnTo>
                <a:lnTo>
                  <a:pt x="1526" y="5783"/>
                </a:lnTo>
                <a:lnTo>
                  <a:pt x="1521" y="5776"/>
                </a:lnTo>
                <a:lnTo>
                  <a:pt x="1513" y="5769"/>
                </a:lnTo>
                <a:lnTo>
                  <a:pt x="1505" y="5765"/>
                </a:lnTo>
                <a:lnTo>
                  <a:pt x="1496" y="5762"/>
                </a:lnTo>
                <a:lnTo>
                  <a:pt x="1486" y="5761"/>
                </a:lnTo>
                <a:close/>
                <a:moveTo>
                  <a:pt x="1007" y="5761"/>
                </a:moveTo>
                <a:lnTo>
                  <a:pt x="997" y="5762"/>
                </a:lnTo>
                <a:lnTo>
                  <a:pt x="988" y="5765"/>
                </a:lnTo>
                <a:lnTo>
                  <a:pt x="980" y="5769"/>
                </a:lnTo>
                <a:lnTo>
                  <a:pt x="972" y="5776"/>
                </a:lnTo>
                <a:lnTo>
                  <a:pt x="967" y="5783"/>
                </a:lnTo>
                <a:lnTo>
                  <a:pt x="962" y="5791"/>
                </a:lnTo>
                <a:lnTo>
                  <a:pt x="960" y="5800"/>
                </a:lnTo>
                <a:lnTo>
                  <a:pt x="959" y="5809"/>
                </a:lnTo>
                <a:lnTo>
                  <a:pt x="960" y="5820"/>
                </a:lnTo>
                <a:lnTo>
                  <a:pt x="962" y="5828"/>
                </a:lnTo>
                <a:lnTo>
                  <a:pt x="967" y="5836"/>
                </a:lnTo>
                <a:lnTo>
                  <a:pt x="972" y="5843"/>
                </a:lnTo>
                <a:lnTo>
                  <a:pt x="980" y="5849"/>
                </a:lnTo>
                <a:lnTo>
                  <a:pt x="988" y="5853"/>
                </a:lnTo>
                <a:lnTo>
                  <a:pt x="997" y="5857"/>
                </a:lnTo>
                <a:lnTo>
                  <a:pt x="1007" y="5858"/>
                </a:lnTo>
                <a:lnTo>
                  <a:pt x="1016" y="5857"/>
                </a:lnTo>
                <a:lnTo>
                  <a:pt x="1026" y="5853"/>
                </a:lnTo>
                <a:lnTo>
                  <a:pt x="1034" y="5849"/>
                </a:lnTo>
                <a:lnTo>
                  <a:pt x="1041" y="5843"/>
                </a:lnTo>
                <a:lnTo>
                  <a:pt x="1047" y="5836"/>
                </a:lnTo>
                <a:lnTo>
                  <a:pt x="1051" y="5828"/>
                </a:lnTo>
                <a:lnTo>
                  <a:pt x="1054" y="5820"/>
                </a:lnTo>
                <a:lnTo>
                  <a:pt x="1055" y="5809"/>
                </a:lnTo>
                <a:lnTo>
                  <a:pt x="1054" y="5800"/>
                </a:lnTo>
                <a:lnTo>
                  <a:pt x="1051" y="5791"/>
                </a:lnTo>
                <a:lnTo>
                  <a:pt x="1047" y="5783"/>
                </a:lnTo>
                <a:lnTo>
                  <a:pt x="1041" y="5776"/>
                </a:lnTo>
                <a:lnTo>
                  <a:pt x="1034" y="5769"/>
                </a:lnTo>
                <a:lnTo>
                  <a:pt x="1026" y="5765"/>
                </a:lnTo>
                <a:lnTo>
                  <a:pt x="1016" y="5762"/>
                </a:lnTo>
                <a:lnTo>
                  <a:pt x="1007" y="5761"/>
                </a:lnTo>
                <a:close/>
                <a:moveTo>
                  <a:pt x="528" y="5761"/>
                </a:moveTo>
                <a:lnTo>
                  <a:pt x="517" y="5762"/>
                </a:lnTo>
                <a:lnTo>
                  <a:pt x="509" y="5765"/>
                </a:lnTo>
                <a:lnTo>
                  <a:pt x="501" y="5769"/>
                </a:lnTo>
                <a:lnTo>
                  <a:pt x="494" y="5776"/>
                </a:lnTo>
                <a:lnTo>
                  <a:pt x="488" y="5783"/>
                </a:lnTo>
                <a:lnTo>
                  <a:pt x="484" y="5791"/>
                </a:lnTo>
                <a:lnTo>
                  <a:pt x="481" y="5800"/>
                </a:lnTo>
                <a:lnTo>
                  <a:pt x="480" y="5809"/>
                </a:lnTo>
                <a:lnTo>
                  <a:pt x="481" y="5820"/>
                </a:lnTo>
                <a:lnTo>
                  <a:pt x="484" y="5828"/>
                </a:lnTo>
                <a:lnTo>
                  <a:pt x="488" y="5836"/>
                </a:lnTo>
                <a:lnTo>
                  <a:pt x="494" y="5843"/>
                </a:lnTo>
                <a:lnTo>
                  <a:pt x="501" y="5849"/>
                </a:lnTo>
                <a:lnTo>
                  <a:pt x="509" y="5853"/>
                </a:lnTo>
                <a:lnTo>
                  <a:pt x="517" y="5857"/>
                </a:lnTo>
                <a:lnTo>
                  <a:pt x="528" y="5858"/>
                </a:lnTo>
                <a:lnTo>
                  <a:pt x="537" y="5857"/>
                </a:lnTo>
                <a:lnTo>
                  <a:pt x="546" y="5853"/>
                </a:lnTo>
                <a:lnTo>
                  <a:pt x="554" y="5849"/>
                </a:lnTo>
                <a:lnTo>
                  <a:pt x="561" y="5843"/>
                </a:lnTo>
                <a:lnTo>
                  <a:pt x="568" y="5836"/>
                </a:lnTo>
                <a:lnTo>
                  <a:pt x="572" y="5828"/>
                </a:lnTo>
                <a:lnTo>
                  <a:pt x="575" y="5820"/>
                </a:lnTo>
                <a:lnTo>
                  <a:pt x="576" y="5809"/>
                </a:lnTo>
                <a:lnTo>
                  <a:pt x="575" y="5800"/>
                </a:lnTo>
                <a:lnTo>
                  <a:pt x="572" y="5791"/>
                </a:lnTo>
                <a:lnTo>
                  <a:pt x="568" y="5783"/>
                </a:lnTo>
                <a:lnTo>
                  <a:pt x="561" y="5776"/>
                </a:lnTo>
                <a:lnTo>
                  <a:pt x="554" y="5769"/>
                </a:lnTo>
                <a:lnTo>
                  <a:pt x="546" y="5765"/>
                </a:lnTo>
                <a:lnTo>
                  <a:pt x="537" y="5762"/>
                </a:lnTo>
                <a:lnTo>
                  <a:pt x="528" y="5761"/>
                </a:lnTo>
                <a:close/>
                <a:moveTo>
                  <a:pt x="48" y="5761"/>
                </a:moveTo>
                <a:lnTo>
                  <a:pt x="39" y="5762"/>
                </a:lnTo>
                <a:lnTo>
                  <a:pt x="30" y="5765"/>
                </a:lnTo>
                <a:lnTo>
                  <a:pt x="22" y="5769"/>
                </a:lnTo>
                <a:lnTo>
                  <a:pt x="14" y="5776"/>
                </a:lnTo>
                <a:lnTo>
                  <a:pt x="8" y="5783"/>
                </a:lnTo>
                <a:lnTo>
                  <a:pt x="4" y="5791"/>
                </a:lnTo>
                <a:lnTo>
                  <a:pt x="1" y="5800"/>
                </a:lnTo>
                <a:lnTo>
                  <a:pt x="0" y="5809"/>
                </a:lnTo>
                <a:lnTo>
                  <a:pt x="1" y="5820"/>
                </a:lnTo>
                <a:lnTo>
                  <a:pt x="4" y="5828"/>
                </a:lnTo>
                <a:lnTo>
                  <a:pt x="8" y="5836"/>
                </a:lnTo>
                <a:lnTo>
                  <a:pt x="14" y="5843"/>
                </a:lnTo>
                <a:lnTo>
                  <a:pt x="22" y="5849"/>
                </a:lnTo>
                <a:lnTo>
                  <a:pt x="30" y="5853"/>
                </a:lnTo>
                <a:lnTo>
                  <a:pt x="39" y="5857"/>
                </a:lnTo>
                <a:lnTo>
                  <a:pt x="48" y="5858"/>
                </a:lnTo>
                <a:lnTo>
                  <a:pt x="57" y="5857"/>
                </a:lnTo>
                <a:lnTo>
                  <a:pt x="67" y="5853"/>
                </a:lnTo>
                <a:lnTo>
                  <a:pt x="75" y="5849"/>
                </a:lnTo>
                <a:lnTo>
                  <a:pt x="82" y="5843"/>
                </a:lnTo>
                <a:lnTo>
                  <a:pt x="88" y="5836"/>
                </a:lnTo>
                <a:lnTo>
                  <a:pt x="92" y="5828"/>
                </a:lnTo>
                <a:lnTo>
                  <a:pt x="95" y="5820"/>
                </a:lnTo>
                <a:lnTo>
                  <a:pt x="96" y="5809"/>
                </a:lnTo>
                <a:lnTo>
                  <a:pt x="95" y="5800"/>
                </a:lnTo>
                <a:lnTo>
                  <a:pt x="92" y="5791"/>
                </a:lnTo>
                <a:lnTo>
                  <a:pt x="88" y="5783"/>
                </a:lnTo>
                <a:lnTo>
                  <a:pt x="82" y="5776"/>
                </a:lnTo>
                <a:lnTo>
                  <a:pt x="75" y="5769"/>
                </a:lnTo>
                <a:lnTo>
                  <a:pt x="67" y="5765"/>
                </a:lnTo>
                <a:lnTo>
                  <a:pt x="57" y="5762"/>
                </a:lnTo>
                <a:lnTo>
                  <a:pt x="48" y="5761"/>
                </a:lnTo>
                <a:close/>
                <a:moveTo>
                  <a:pt x="1965" y="5318"/>
                </a:moveTo>
                <a:lnTo>
                  <a:pt x="1956" y="5319"/>
                </a:lnTo>
                <a:lnTo>
                  <a:pt x="1947" y="5322"/>
                </a:lnTo>
                <a:lnTo>
                  <a:pt x="1939" y="5326"/>
                </a:lnTo>
                <a:lnTo>
                  <a:pt x="1931" y="5332"/>
                </a:lnTo>
                <a:lnTo>
                  <a:pt x="1925" y="5340"/>
                </a:lnTo>
                <a:lnTo>
                  <a:pt x="1921" y="5348"/>
                </a:lnTo>
                <a:lnTo>
                  <a:pt x="1918" y="5356"/>
                </a:lnTo>
                <a:lnTo>
                  <a:pt x="1917" y="5366"/>
                </a:lnTo>
                <a:lnTo>
                  <a:pt x="1918" y="5376"/>
                </a:lnTo>
                <a:lnTo>
                  <a:pt x="1921" y="5385"/>
                </a:lnTo>
                <a:lnTo>
                  <a:pt x="1925" y="5393"/>
                </a:lnTo>
                <a:lnTo>
                  <a:pt x="1931" y="5400"/>
                </a:lnTo>
                <a:lnTo>
                  <a:pt x="1939" y="5406"/>
                </a:lnTo>
                <a:lnTo>
                  <a:pt x="1947" y="5410"/>
                </a:lnTo>
                <a:lnTo>
                  <a:pt x="1956" y="5414"/>
                </a:lnTo>
                <a:lnTo>
                  <a:pt x="1965" y="5415"/>
                </a:lnTo>
                <a:lnTo>
                  <a:pt x="1975" y="5414"/>
                </a:lnTo>
                <a:lnTo>
                  <a:pt x="1985" y="5410"/>
                </a:lnTo>
                <a:lnTo>
                  <a:pt x="1993" y="5406"/>
                </a:lnTo>
                <a:lnTo>
                  <a:pt x="2000" y="5400"/>
                </a:lnTo>
                <a:lnTo>
                  <a:pt x="2005" y="5393"/>
                </a:lnTo>
                <a:lnTo>
                  <a:pt x="2010" y="5385"/>
                </a:lnTo>
                <a:lnTo>
                  <a:pt x="2012" y="5376"/>
                </a:lnTo>
                <a:lnTo>
                  <a:pt x="2013" y="5366"/>
                </a:lnTo>
                <a:lnTo>
                  <a:pt x="2012" y="5356"/>
                </a:lnTo>
                <a:lnTo>
                  <a:pt x="2010" y="5348"/>
                </a:lnTo>
                <a:lnTo>
                  <a:pt x="2005" y="5340"/>
                </a:lnTo>
                <a:lnTo>
                  <a:pt x="2000" y="5332"/>
                </a:lnTo>
                <a:lnTo>
                  <a:pt x="1993" y="5326"/>
                </a:lnTo>
                <a:lnTo>
                  <a:pt x="1985" y="5322"/>
                </a:lnTo>
                <a:lnTo>
                  <a:pt x="1975" y="5319"/>
                </a:lnTo>
                <a:lnTo>
                  <a:pt x="1965" y="5318"/>
                </a:lnTo>
                <a:close/>
                <a:moveTo>
                  <a:pt x="1486" y="5318"/>
                </a:moveTo>
                <a:lnTo>
                  <a:pt x="1476" y="5319"/>
                </a:lnTo>
                <a:lnTo>
                  <a:pt x="1467" y="5322"/>
                </a:lnTo>
                <a:lnTo>
                  <a:pt x="1459" y="5326"/>
                </a:lnTo>
                <a:lnTo>
                  <a:pt x="1452" y="5332"/>
                </a:lnTo>
                <a:lnTo>
                  <a:pt x="1447" y="5340"/>
                </a:lnTo>
                <a:lnTo>
                  <a:pt x="1442" y="5348"/>
                </a:lnTo>
                <a:lnTo>
                  <a:pt x="1439" y="5356"/>
                </a:lnTo>
                <a:lnTo>
                  <a:pt x="1439" y="5366"/>
                </a:lnTo>
                <a:lnTo>
                  <a:pt x="1439" y="5376"/>
                </a:lnTo>
                <a:lnTo>
                  <a:pt x="1442" y="5385"/>
                </a:lnTo>
                <a:lnTo>
                  <a:pt x="1447" y="5393"/>
                </a:lnTo>
                <a:lnTo>
                  <a:pt x="1452" y="5400"/>
                </a:lnTo>
                <a:lnTo>
                  <a:pt x="1459" y="5406"/>
                </a:lnTo>
                <a:lnTo>
                  <a:pt x="1467" y="5410"/>
                </a:lnTo>
                <a:lnTo>
                  <a:pt x="1476" y="5414"/>
                </a:lnTo>
                <a:lnTo>
                  <a:pt x="1486" y="5415"/>
                </a:lnTo>
                <a:lnTo>
                  <a:pt x="1496" y="5414"/>
                </a:lnTo>
                <a:lnTo>
                  <a:pt x="1505" y="5410"/>
                </a:lnTo>
                <a:lnTo>
                  <a:pt x="1513" y="5406"/>
                </a:lnTo>
                <a:lnTo>
                  <a:pt x="1521" y="5400"/>
                </a:lnTo>
                <a:lnTo>
                  <a:pt x="1526" y="5393"/>
                </a:lnTo>
                <a:lnTo>
                  <a:pt x="1531" y="5385"/>
                </a:lnTo>
                <a:lnTo>
                  <a:pt x="1534" y="5376"/>
                </a:lnTo>
                <a:lnTo>
                  <a:pt x="1534" y="5366"/>
                </a:lnTo>
                <a:lnTo>
                  <a:pt x="1534" y="5356"/>
                </a:lnTo>
                <a:lnTo>
                  <a:pt x="1531" y="5348"/>
                </a:lnTo>
                <a:lnTo>
                  <a:pt x="1526" y="5340"/>
                </a:lnTo>
                <a:lnTo>
                  <a:pt x="1521" y="5332"/>
                </a:lnTo>
                <a:lnTo>
                  <a:pt x="1513" y="5326"/>
                </a:lnTo>
                <a:lnTo>
                  <a:pt x="1505" y="5322"/>
                </a:lnTo>
                <a:lnTo>
                  <a:pt x="1496" y="5319"/>
                </a:lnTo>
                <a:lnTo>
                  <a:pt x="1486" y="5318"/>
                </a:lnTo>
                <a:close/>
                <a:moveTo>
                  <a:pt x="1007" y="5318"/>
                </a:moveTo>
                <a:lnTo>
                  <a:pt x="997" y="5319"/>
                </a:lnTo>
                <a:lnTo>
                  <a:pt x="988" y="5322"/>
                </a:lnTo>
                <a:lnTo>
                  <a:pt x="980" y="5326"/>
                </a:lnTo>
                <a:lnTo>
                  <a:pt x="972" y="5332"/>
                </a:lnTo>
                <a:lnTo>
                  <a:pt x="967" y="5340"/>
                </a:lnTo>
                <a:lnTo>
                  <a:pt x="962" y="5348"/>
                </a:lnTo>
                <a:lnTo>
                  <a:pt x="960" y="5356"/>
                </a:lnTo>
                <a:lnTo>
                  <a:pt x="959" y="5366"/>
                </a:lnTo>
                <a:lnTo>
                  <a:pt x="960" y="5376"/>
                </a:lnTo>
                <a:lnTo>
                  <a:pt x="962" y="5385"/>
                </a:lnTo>
                <a:lnTo>
                  <a:pt x="967" y="5393"/>
                </a:lnTo>
                <a:lnTo>
                  <a:pt x="972" y="5400"/>
                </a:lnTo>
                <a:lnTo>
                  <a:pt x="980" y="5406"/>
                </a:lnTo>
                <a:lnTo>
                  <a:pt x="988" y="5410"/>
                </a:lnTo>
                <a:lnTo>
                  <a:pt x="997" y="5414"/>
                </a:lnTo>
                <a:lnTo>
                  <a:pt x="1007" y="5415"/>
                </a:lnTo>
                <a:lnTo>
                  <a:pt x="1016" y="5414"/>
                </a:lnTo>
                <a:lnTo>
                  <a:pt x="1026" y="5410"/>
                </a:lnTo>
                <a:lnTo>
                  <a:pt x="1034" y="5406"/>
                </a:lnTo>
                <a:lnTo>
                  <a:pt x="1041" y="5400"/>
                </a:lnTo>
                <a:lnTo>
                  <a:pt x="1047" y="5393"/>
                </a:lnTo>
                <a:lnTo>
                  <a:pt x="1051" y="5385"/>
                </a:lnTo>
                <a:lnTo>
                  <a:pt x="1054" y="5376"/>
                </a:lnTo>
                <a:lnTo>
                  <a:pt x="1055" y="5366"/>
                </a:lnTo>
                <a:lnTo>
                  <a:pt x="1054" y="5356"/>
                </a:lnTo>
                <a:lnTo>
                  <a:pt x="1051" y="5348"/>
                </a:lnTo>
                <a:lnTo>
                  <a:pt x="1047" y="5340"/>
                </a:lnTo>
                <a:lnTo>
                  <a:pt x="1041" y="5332"/>
                </a:lnTo>
                <a:lnTo>
                  <a:pt x="1034" y="5326"/>
                </a:lnTo>
                <a:lnTo>
                  <a:pt x="1026" y="5322"/>
                </a:lnTo>
                <a:lnTo>
                  <a:pt x="1016" y="5319"/>
                </a:lnTo>
                <a:lnTo>
                  <a:pt x="1007" y="5318"/>
                </a:lnTo>
                <a:close/>
                <a:moveTo>
                  <a:pt x="528" y="5318"/>
                </a:moveTo>
                <a:lnTo>
                  <a:pt x="517" y="5319"/>
                </a:lnTo>
                <a:lnTo>
                  <a:pt x="509" y="5322"/>
                </a:lnTo>
                <a:lnTo>
                  <a:pt x="501" y="5326"/>
                </a:lnTo>
                <a:lnTo>
                  <a:pt x="494" y="5332"/>
                </a:lnTo>
                <a:lnTo>
                  <a:pt x="488" y="5340"/>
                </a:lnTo>
                <a:lnTo>
                  <a:pt x="484" y="5348"/>
                </a:lnTo>
                <a:lnTo>
                  <a:pt x="481" y="5356"/>
                </a:lnTo>
                <a:lnTo>
                  <a:pt x="480" y="5366"/>
                </a:lnTo>
                <a:lnTo>
                  <a:pt x="481" y="5376"/>
                </a:lnTo>
                <a:lnTo>
                  <a:pt x="484" y="5385"/>
                </a:lnTo>
                <a:lnTo>
                  <a:pt x="488" y="5393"/>
                </a:lnTo>
                <a:lnTo>
                  <a:pt x="494" y="5400"/>
                </a:lnTo>
                <a:lnTo>
                  <a:pt x="501" y="5406"/>
                </a:lnTo>
                <a:lnTo>
                  <a:pt x="509" y="5410"/>
                </a:lnTo>
                <a:lnTo>
                  <a:pt x="517" y="5414"/>
                </a:lnTo>
                <a:lnTo>
                  <a:pt x="528" y="5415"/>
                </a:lnTo>
                <a:lnTo>
                  <a:pt x="537" y="5414"/>
                </a:lnTo>
                <a:lnTo>
                  <a:pt x="546" y="5410"/>
                </a:lnTo>
                <a:lnTo>
                  <a:pt x="554" y="5406"/>
                </a:lnTo>
                <a:lnTo>
                  <a:pt x="561" y="5400"/>
                </a:lnTo>
                <a:lnTo>
                  <a:pt x="568" y="5393"/>
                </a:lnTo>
                <a:lnTo>
                  <a:pt x="572" y="5385"/>
                </a:lnTo>
                <a:lnTo>
                  <a:pt x="575" y="5376"/>
                </a:lnTo>
                <a:lnTo>
                  <a:pt x="576" y="5366"/>
                </a:lnTo>
                <a:lnTo>
                  <a:pt x="575" y="5356"/>
                </a:lnTo>
                <a:lnTo>
                  <a:pt x="572" y="5348"/>
                </a:lnTo>
                <a:lnTo>
                  <a:pt x="568" y="5340"/>
                </a:lnTo>
                <a:lnTo>
                  <a:pt x="561" y="5332"/>
                </a:lnTo>
                <a:lnTo>
                  <a:pt x="554" y="5326"/>
                </a:lnTo>
                <a:lnTo>
                  <a:pt x="546" y="5322"/>
                </a:lnTo>
                <a:lnTo>
                  <a:pt x="537" y="5319"/>
                </a:lnTo>
                <a:lnTo>
                  <a:pt x="528" y="5318"/>
                </a:lnTo>
                <a:close/>
                <a:moveTo>
                  <a:pt x="48" y="5318"/>
                </a:moveTo>
                <a:lnTo>
                  <a:pt x="39" y="5319"/>
                </a:lnTo>
                <a:lnTo>
                  <a:pt x="30" y="5322"/>
                </a:lnTo>
                <a:lnTo>
                  <a:pt x="22" y="5326"/>
                </a:lnTo>
                <a:lnTo>
                  <a:pt x="14" y="5332"/>
                </a:lnTo>
                <a:lnTo>
                  <a:pt x="8" y="5340"/>
                </a:lnTo>
                <a:lnTo>
                  <a:pt x="4" y="5348"/>
                </a:lnTo>
                <a:lnTo>
                  <a:pt x="1" y="5356"/>
                </a:lnTo>
                <a:lnTo>
                  <a:pt x="0" y="5366"/>
                </a:lnTo>
                <a:lnTo>
                  <a:pt x="1" y="5376"/>
                </a:lnTo>
                <a:lnTo>
                  <a:pt x="4" y="5385"/>
                </a:lnTo>
                <a:lnTo>
                  <a:pt x="8" y="5393"/>
                </a:lnTo>
                <a:lnTo>
                  <a:pt x="14" y="5400"/>
                </a:lnTo>
                <a:lnTo>
                  <a:pt x="22" y="5406"/>
                </a:lnTo>
                <a:lnTo>
                  <a:pt x="30" y="5410"/>
                </a:lnTo>
                <a:lnTo>
                  <a:pt x="39" y="5414"/>
                </a:lnTo>
                <a:lnTo>
                  <a:pt x="48" y="5415"/>
                </a:lnTo>
                <a:lnTo>
                  <a:pt x="57" y="5414"/>
                </a:lnTo>
                <a:lnTo>
                  <a:pt x="67" y="5410"/>
                </a:lnTo>
                <a:lnTo>
                  <a:pt x="75" y="5406"/>
                </a:lnTo>
                <a:lnTo>
                  <a:pt x="82" y="5400"/>
                </a:lnTo>
                <a:lnTo>
                  <a:pt x="88" y="5393"/>
                </a:lnTo>
                <a:lnTo>
                  <a:pt x="92" y="5385"/>
                </a:lnTo>
                <a:lnTo>
                  <a:pt x="95" y="5376"/>
                </a:lnTo>
                <a:lnTo>
                  <a:pt x="96" y="5366"/>
                </a:lnTo>
                <a:lnTo>
                  <a:pt x="95" y="5356"/>
                </a:lnTo>
                <a:lnTo>
                  <a:pt x="92" y="5348"/>
                </a:lnTo>
                <a:lnTo>
                  <a:pt x="88" y="5340"/>
                </a:lnTo>
                <a:lnTo>
                  <a:pt x="82" y="5332"/>
                </a:lnTo>
                <a:lnTo>
                  <a:pt x="75" y="5326"/>
                </a:lnTo>
                <a:lnTo>
                  <a:pt x="67" y="5322"/>
                </a:lnTo>
                <a:lnTo>
                  <a:pt x="57" y="5319"/>
                </a:lnTo>
                <a:lnTo>
                  <a:pt x="48" y="5318"/>
                </a:lnTo>
                <a:close/>
                <a:moveTo>
                  <a:pt x="1965" y="4875"/>
                </a:moveTo>
                <a:lnTo>
                  <a:pt x="1956" y="4876"/>
                </a:lnTo>
                <a:lnTo>
                  <a:pt x="1947" y="4878"/>
                </a:lnTo>
                <a:lnTo>
                  <a:pt x="1939" y="4883"/>
                </a:lnTo>
                <a:lnTo>
                  <a:pt x="1931" y="4889"/>
                </a:lnTo>
                <a:lnTo>
                  <a:pt x="1925" y="4897"/>
                </a:lnTo>
                <a:lnTo>
                  <a:pt x="1921" y="4904"/>
                </a:lnTo>
                <a:lnTo>
                  <a:pt x="1918" y="4913"/>
                </a:lnTo>
                <a:lnTo>
                  <a:pt x="1917" y="4923"/>
                </a:lnTo>
                <a:lnTo>
                  <a:pt x="1918" y="4933"/>
                </a:lnTo>
                <a:lnTo>
                  <a:pt x="1921" y="4942"/>
                </a:lnTo>
                <a:lnTo>
                  <a:pt x="1925" y="4950"/>
                </a:lnTo>
                <a:lnTo>
                  <a:pt x="1931" y="4957"/>
                </a:lnTo>
                <a:lnTo>
                  <a:pt x="1939" y="4963"/>
                </a:lnTo>
                <a:lnTo>
                  <a:pt x="1947" y="4967"/>
                </a:lnTo>
                <a:lnTo>
                  <a:pt x="1956" y="4970"/>
                </a:lnTo>
                <a:lnTo>
                  <a:pt x="1965" y="4972"/>
                </a:lnTo>
                <a:lnTo>
                  <a:pt x="1975" y="4970"/>
                </a:lnTo>
                <a:lnTo>
                  <a:pt x="1985" y="4967"/>
                </a:lnTo>
                <a:lnTo>
                  <a:pt x="1993" y="4963"/>
                </a:lnTo>
                <a:lnTo>
                  <a:pt x="2000" y="4957"/>
                </a:lnTo>
                <a:lnTo>
                  <a:pt x="2005" y="4950"/>
                </a:lnTo>
                <a:lnTo>
                  <a:pt x="2010" y="4942"/>
                </a:lnTo>
                <a:lnTo>
                  <a:pt x="2012" y="4933"/>
                </a:lnTo>
                <a:lnTo>
                  <a:pt x="2013" y="4923"/>
                </a:lnTo>
                <a:lnTo>
                  <a:pt x="2012" y="4913"/>
                </a:lnTo>
                <a:lnTo>
                  <a:pt x="2010" y="4904"/>
                </a:lnTo>
                <a:lnTo>
                  <a:pt x="2005" y="4897"/>
                </a:lnTo>
                <a:lnTo>
                  <a:pt x="2000" y="4889"/>
                </a:lnTo>
                <a:lnTo>
                  <a:pt x="1993" y="4883"/>
                </a:lnTo>
                <a:lnTo>
                  <a:pt x="1985" y="4878"/>
                </a:lnTo>
                <a:lnTo>
                  <a:pt x="1975" y="4876"/>
                </a:lnTo>
                <a:lnTo>
                  <a:pt x="1965" y="4875"/>
                </a:lnTo>
                <a:close/>
                <a:moveTo>
                  <a:pt x="1486" y="4875"/>
                </a:moveTo>
                <a:lnTo>
                  <a:pt x="1476" y="4876"/>
                </a:lnTo>
                <a:lnTo>
                  <a:pt x="1467" y="4878"/>
                </a:lnTo>
                <a:lnTo>
                  <a:pt x="1459" y="4883"/>
                </a:lnTo>
                <a:lnTo>
                  <a:pt x="1452" y="4889"/>
                </a:lnTo>
                <a:lnTo>
                  <a:pt x="1447" y="4897"/>
                </a:lnTo>
                <a:lnTo>
                  <a:pt x="1442" y="4904"/>
                </a:lnTo>
                <a:lnTo>
                  <a:pt x="1439" y="4913"/>
                </a:lnTo>
                <a:lnTo>
                  <a:pt x="1439" y="4923"/>
                </a:lnTo>
                <a:lnTo>
                  <a:pt x="1439" y="4933"/>
                </a:lnTo>
                <a:lnTo>
                  <a:pt x="1442" y="4942"/>
                </a:lnTo>
                <a:lnTo>
                  <a:pt x="1447" y="4950"/>
                </a:lnTo>
                <a:lnTo>
                  <a:pt x="1452" y="4957"/>
                </a:lnTo>
                <a:lnTo>
                  <a:pt x="1459" y="4963"/>
                </a:lnTo>
                <a:lnTo>
                  <a:pt x="1467" y="4967"/>
                </a:lnTo>
                <a:lnTo>
                  <a:pt x="1476" y="4970"/>
                </a:lnTo>
                <a:lnTo>
                  <a:pt x="1486" y="4972"/>
                </a:lnTo>
                <a:lnTo>
                  <a:pt x="1496" y="4970"/>
                </a:lnTo>
                <a:lnTo>
                  <a:pt x="1505" y="4967"/>
                </a:lnTo>
                <a:lnTo>
                  <a:pt x="1513" y="4963"/>
                </a:lnTo>
                <a:lnTo>
                  <a:pt x="1521" y="4957"/>
                </a:lnTo>
                <a:lnTo>
                  <a:pt x="1526" y="4950"/>
                </a:lnTo>
                <a:lnTo>
                  <a:pt x="1531" y="4942"/>
                </a:lnTo>
                <a:lnTo>
                  <a:pt x="1534" y="4933"/>
                </a:lnTo>
                <a:lnTo>
                  <a:pt x="1534" y="4923"/>
                </a:lnTo>
                <a:lnTo>
                  <a:pt x="1534" y="4913"/>
                </a:lnTo>
                <a:lnTo>
                  <a:pt x="1531" y="4904"/>
                </a:lnTo>
                <a:lnTo>
                  <a:pt x="1526" y="4897"/>
                </a:lnTo>
                <a:lnTo>
                  <a:pt x="1521" y="4889"/>
                </a:lnTo>
                <a:lnTo>
                  <a:pt x="1513" y="4883"/>
                </a:lnTo>
                <a:lnTo>
                  <a:pt x="1505" y="4878"/>
                </a:lnTo>
                <a:lnTo>
                  <a:pt x="1496" y="4876"/>
                </a:lnTo>
                <a:lnTo>
                  <a:pt x="1486" y="4875"/>
                </a:lnTo>
                <a:close/>
                <a:moveTo>
                  <a:pt x="1007" y="4875"/>
                </a:moveTo>
                <a:lnTo>
                  <a:pt x="997" y="4876"/>
                </a:lnTo>
                <a:lnTo>
                  <a:pt x="988" y="4878"/>
                </a:lnTo>
                <a:lnTo>
                  <a:pt x="980" y="4883"/>
                </a:lnTo>
                <a:lnTo>
                  <a:pt x="972" y="4889"/>
                </a:lnTo>
                <a:lnTo>
                  <a:pt x="967" y="4897"/>
                </a:lnTo>
                <a:lnTo>
                  <a:pt x="962" y="4904"/>
                </a:lnTo>
                <a:lnTo>
                  <a:pt x="960" y="4913"/>
                </a:lnTo>
                <a:lnTo>
                  <a:pt x="959" y="4923"/>
                </a:lnTo>
                <a:lnTo>
                  <a:pt x="960" y="4933"/>
                </a:lnTo>
                <a:lnTo>
                  <a:pt x="962" y="4942"/>
                </a:lnTo>
                <a:lnTo>
                  <a:pt x="967" y="4950"/>
                </a:lnTo>
                <a:lnTo>
                  <a:pt x="972" y="4957"/>
                </a:lnTo>
                <a:lnTo>
                  <a:pt x="980" y="4963"/>
                </a:lnTo>
                <a:lnTo>
                  <a:pt x="988" y="4967"/>
                </a:lnTo>
                <a:lnTo>
                  <a:pt x="997" y="4970"/>
                </a:lnTo>
                <a:lnTo>
                  <a:pt x="1007" y="4972"/>
                </a:lnTo>
                <a:lnTo>
                  <a:pt x="1016" y="4970"/>
                </a:lnTo>
                <a:lnTo>
                  <a:pt x="1026" y="4967"/>
                </a:lnTo>
                <a:lnTo>
                  <a:pt x="1034" y="4963"/>
                </a:lnTo>
                <a:lnTo>
                  <a:pt x="1041" y="4957"/>
                </a:lnTo>
                <a:lnTo>
                  <a:pt x="1047" y="4950"/>
                </a:lnTo>
                <a:lnTo>
                  <a:pt x="1051" y="4942"/>
                </a:lnTo>
                <a:lnTo>
                  <a:pt x="1054" y="4933"/>
                </a:lnTo>
                <a:lnTo>
                  <a:pt x="1055" y="4923"/>
                </a:lnTo>
                <a:lnTo>
                  <a:pt x="1054" y="4913"/>
                </a:lnTo>
                <a:lnTo>
                  <a:pt x="1051" y="4904"/>
                </a:lnTo>
                <a:lnTo>
                  <a:pt x="1047" y="4897"/>
                </a:lnTo>
                <a:lnTo>
                  <a:pt x="1041" y="4889"/>
                </a:lnTo>
                <a:lnTo>
                  <a:pt x="1034" y="4883"/>
                </a:lnTo>
                <a:lnTo>
                  <a:pt x="1026" y="4878"/>
                </a:lnTo>
                <a:lnTo>
                  <a:pt x="1016" y="4876"/>
                </a:lnTo>
                <a:lnTo>
                  <a:pt x="1007" y="4875"/>
                </a:lnTo>
                <a:close/>
                <a:moveTo>
                  <a:pt x="528" y="4875"/>
                </a:moveTo>
                <a:lnTo>
                  <a:pt x="517" y="4876"/>
                </a:lnTo>
                <a:lnTo>
                  <a:pt x="509" y="4878"/>
                </a:lnTo>
                <a:lnTo>
                  <a:pt x="501" y="4883"/>
                </a:lnTo>
                <a:lnTo>
                  <a:pt x="494" y="4889"/>
                </a:lnTo>
                <a:lnTo>
                  <a:pt x="488" y="4897"/>
                </a:lnTo>
                <a:lnTo>
                  <a:pt x="484" y="4904"/>
                </a:lnTo>
                <a:lnTo>
                  <a:pt x="481" y="4913"/>
                </a:lnTo>
                <a:lnTo>
                  <a:pt x="480" y="4923"/>
                </a:lnTo>
                <a:lnTo>
                  <a:pt x="481" y="4933"/>
                </a:lnTo>
                <a:lnTo>
                  <a:pt x="484" y="4942"/>
                </a:lnTo>
                <a:lnTo>
                  <a:pt x="488" y="4950"/>
                </a:lnTo>
                <a:lnTo>
                  <a:pt x="494" y="4957"/>
                </a:lnTo>
                <a:lnTo>
                  <a:pt x="501" y="4963"/>
                </a:lnTo>
                <a:lnTo>
                  <a:pt x="509" y="4967"/>
                </a:lnTo>
                <a:lnTo>
                  <a:pt x="517" y="4970"/>
                </a:lnTo>
                <a:lnTo>
                  <a:pt x="528" y="4972"/>
                </a:lnTo>
                <a:lnTo>
                  <a:pt x="537" y="4970"/>
                </a:lnTo>
                <a:lnTo>
                  <a:pt x="546" y="4967"/>
                </a:lnTo>
                <a:lnTo>
                  <a:pt x="554" y="4963"/>
                </a:lnTo>
                <a:lnTo>
                  <a:pt x="561" y="4957"/>
                </a:lnTo>
                <a:lnTo>
                  <a:pt x="568" y="4950"/>
                </a:lnTo>
                <a:lnTo>
                  <a:pt x="572" y="4942"/>
                </a:lnTo>
                <a:lnTo>
                  <a:pt x="575" y="4933"/>
                </a:lnTo>
                <a:lnTo>
                  <a:pt x="576" y="4923"/>
                </a:lnTo>
                <a:lnTo>
                  <a:pt x="575" y="4913"/>
                </a:lnTo>
                <a:lnTo>
                  <a:pt x="572" y="4904"/>
                </a:lnTo>
                <a:lnTo>
                  <a:pt x="568" y="4897"/>
                </a:lnTo>
                <a:lnTo>
                  <a:pt x="561" y="4889"/>
                </a:lnTo>
                <a:lnTo>
                  <a:pt x="554" y="4883"/>
                </a:lnTo>
                <a:lnTo>
                  <a:pt x="546" y="4878"/>
                </a:lnTo>
                <a:lnTo>
                  <a:pt x="537" y="4876"/>
                </a:lnTo>
                <a:lnTo>
                  <a:pt x="528" y="4875"/>
                </a:lnTo>
                <a:close/>
                <a:moveTo>
                  <a:pt x="48" y="4875"/>
                </a:moveTo>
                <a:lnTo>
                  <a:pt x="39" y="4876"/>
                </a:lnTo>
                <a:lnTo>
                  <a:pt x="30" y="4878"/>
                </a:lnTo>
                <a:lnTo>
                  <a:pt x="22" y="4883"/>
                </a:lnTo>
                <a:lnTo>
                  <a:pt x="14" y="4889"/>
                </a:lnTo>
                <a:lnTo>
                  <a:pt x="8" y="4897"/>
                </a:lnTo>
                <a:lnTo>
                  <a:pt x="4" y="4904"/>
                </a:lnTo>
                <a:lnTo>
                  <a:pt x="1" y="4913"/>
                </a:lnTo>
                <a:lnTo>
                  <a:pt x="0" y="4923"/>
                </a:lnTo>
                <a:lnTo>
                  <a:pt x="1" y="4933"/>
                </a:lnTo>
                <a:lnTo>
                  <a:pt x="4" y="4942"/>
                </a:lnTo>
                <a:lnTo>
                  <a:pt x="8" y="4950"/>
                </a:lnTo>
                <a:lnTo>
                  <a:pt x="14" y="4957"/>
                </a:lnTo>
                <a:lnTo>
                  <a:pt x="22" y="4963"/>
                </a:lnTo>
                <a:lnTo>
                  <a:pt x="30" y="4967"/>
                </a:lnTo>
                <a:lnTo>
                  <a:pt x="39" y="4970"/>
                </a:lnTo>
                <a:lnTo>
                  <a:pt x="48" y="4972"/>
                </a:lnTo>
                <a:lnTo>
                  <a:pt x="57" y="4970"/>
                </a:lnTo>
                <a:lnTo>
                  <a:pt x="67" y="4967"/>
                </a:lnTo>
                <a:lnTo>
                  <a:pt x="75" y="4963"/>
                </a:lnTo>
                <a:lnTo>
                  <a:pt x="82" y="4957"/>
                </a:lnTo>
                <a:lnTo>
                  <a:pt x="88" y="4950"/>
                </a:lnTo>
                <a:lnTo>
                  <a:pt x="92" y="4942"/>
                </a:lnTo>
                <a:lnTo>
                  <a:pt x="95" y="4933"/>
                </a:lnTo>
                <a:lnTo>
                  <a:pt x="96" y="4923"/>
                </a:lnTo>
                <a:lnTo>
                  <a:pt x="95" y="4913"/>
                </a:lnTo>
                <a:lnTo>
                  <a:pt x="92" y="4904"/>
                </a:lnTo>
                <a:lnTo>
                  <a:pt x="88" y="4897"/>
                </a:lnTo>
                <a:lnTo>
                  <a:pt x="82" y="4889"/>
                </a:lnTo>
                <a:lnTo>
                  <a:pt x="75" y="4883"/>
                </a:lnTo>
                <a:lnTo>
                  <a:pt x="67" y="4878"/>
                </a:lnTo>
                <a:lnTo>
                  <a:pt x="57" y="4876"/>
                </a:lnTo>
                <a:lnTo>
                  <a:pt x="48" y="4875"/>
                </a:lnTo>
                <a:close/>
                <a:moveTo>
                  <a:pt x="1965" y="4432"/>
                </a:moveTo>
                <a:lnTo>
                  <a:pt x="1956" y="4433"/>
                </a:lnTo>
                <a:lnTo>
                  <a:pt x="1947" y="4435"/>
                </a:lnTo>
                <a:lnTo>
                  <a:pt x="1939" y="4440"/>
                </a:lnTo>
                <a:lnTo>
                  <a:pt x="1931" y="4445"/>
                </a:lnTo>
                <a:lnTo>
                  <a:pt x="1925" y="4453"/>
                </a:lnTo>
                <a:lnTo>
                  <a:pt x="1921" y="4461"/>
                </a:lnTo>
                <a:lnTo>
                  <a:pt x="1918" y="4470"/>
                </a:lnTo>
                <a:lnTo>
                  <a:pt x="1917" y="4480"/>
                </a:lnTo>
                <a:lnTo>
                  <a:pt x="1918" y="4490"/>
                </a:lnTo>
                <a:lnTo>
                  <a:pt x="1921" y="4499"/>
                </a:lnTo>
                <a:lnTo>
                  <a:pt x="1925" y="4507"/>
                </a:lnTo>
                <a:lnTo>
                  <a:pt x="1931" y="4514"/>
                </a:lnTo>
                <a:lnTo>
                  <a:pt x="1939" y="4520"/>
                </a:lnTo>
                <a:lnTo>
                  <a:pt x="1947" y="4524"/>
                </a:lnTo>
                <a:lnTo>
                  <a:pt x="1956" y="4527"/>
                </a:lnTo>
                <a:lnTo>
                  <a:pt x="1965" y="4528"/>
                </a:lnTo>
                <a:lnTo>
                  <a:pt x="1975" y="4527"/>
                </a:lnTo>
                <a:lnTo>
                  <a:pt x="1985" y="4524"/>
                </a:lnTo>
                <a:lnTo>
                  <a:pt x="1993" y="4520"/>
                </a:lnTo>
                <a:lnTo>
                  <a:pt x="2000" y="4514"/>
                </a:lnTo>
                <a:lnTo>
                  <a:pt x="2005" y="4507"/>
                </a:lnTo>
                <a:lnTo>
                  <a:pt x="2010" y="4499"/>
                </a:lnTo>
                <a:lnTo>
                  <a:pt x="2012" y="4490"/>
                </a:lnTo>
                <a:lnTo>
                  <a:pt x="2013" y="4480"/>
                </a:lnTo>
                <a:lnTo>
                  <a:pt x="2012" y="4470"/>
                </a:lnTo>
                <a:lnTo>
                  <a:pt x="2010" y="4461"/>
                </a:lnTo>
                <a:lnTo>
                  <a:pt x="2005" y="4453"/>
                </a:lnTo>
                <a:lnTo>
                  <a:pt x="2000" y="4445"/>
                </a:lnTo>
                <a:lnTo>
                  <a:pt x="1993" y="4440"/>
                </a:lnTo>
                <a:lnTo>
                  <a:pt x="1985" y="4435"/>
                </a:lnTo>
                <a:lnTo>
                  <a:pt x="1975" y="4433"/>
                </a:lnTo>
                <a:lnTo>
                  <a:pt x="1965" y="4432"/>
                </a:lnTo>
                <a:close/>
                <a:moveTo>
                  <a:pt x="1486" y="4432"/>
                </a:moveTo>
                <a:lnTo>
                  <a:pt x="1476" y="4433"/>
                </a:lnTo>
                <a:lnTo>
                  <a:pt x="1467" y="4435"/>
                </a:lnTo>
                <a:lnTo>
                  <a:pt x="1459" y="4440"/>
                </a:lnTo>
                <a:lnTo>
                  <a:pt x="1452" y="4445"/>
                </a:lnTo>
                <a:lnTo>
                  <a:pt x="1447" y="4453"/>
                </a:lnTo>
                <a:lnTo>
                  <a:pt x="1442" y="4461"/>
                </a:lnTo>
                <a:lnTo>
                  <a:pt x="1439" y="4470"/>
                </a:lnTo>
                <a:lnTo>
                  <a:pt x="1439" y="4480"/>
                </a:lnTo>
                <a:lnTo>
                  <a:pt x="1439" y="4490"/>
                </a:lnTo>
                <a:lnTo>
                  <a:pt x="1442" y="4499"/>
                </a:lnTo>
                <a:lnTo>
                  <a:pt x="1447" y="4507"/>
                </a:lnTo>
                <a:lnTo>
                  <a:pt x="1452" y="4514"/>
                </a:lnTo>
                <a:lnTo>
                  <a:pt x="1459" y="4520"/>
                </a:lnTo>
                <a:lnTo>
                  <a:pt x="1467" y="4524"/>
                </a:lnTo>
                <a:lnTo>
                  <a:pt x="1476" y="4527"/>
                </a:lnTo>
                <a:lnTo>
                  <a:pt x="1486" y="4528"/>
                </a:lnTo>
                <a:lnTo>
                  <a:pt x="1496" y="4527"/>
                </a:lnTo>
                <a:lnTo>
                  <a:pt x="1505" y="4524"/>
                </a:lnTo>
                <a:lnTo>
                  <a:pt x="1513" y="4520"/>
                </a:lnTo>
                <a:lnTo>
                  <a:pt x="1521" y="4514"/>
                </a:lnTo>
                <a:lnTo>
                  <a:pt x="1526" y="4507"/>
                </a:lnTo>
                <a:lnTo>
                  <a:pt x="1531" y="4499"/>
                </a:lnTo>
                <a:lnTo>
                  <a:pt x="1534" y="4490"/>
                </a:lnTo>
                <a:lnTo>
                  <a:pt x="1534" y="4480"/>
                </a:lnTo>
                <a:lnTo>
                  <a:pt x="1534" y="4470"/>
                </a:lnTo>
                <a:lnTo>
                  <a:pt x="1531" y="4461"/>
                </a:lnTo>
                <a:lnTo>
                  <a:pt x="1526" y="4453"/>
                </a:lnTo>
                <a:lnTo>
                  <a:pt x="1521" y="4445"/>
                </a:lnTo>
                <a:lnTo>
                  <a:pt x="1513" y="4440"/>
                </a:lnTo>
                <a:lnTo>
                  <a:pt x="1505" y="4435"/>
                </a:lnTo>
                <a:lnTo>
                  <a:pt x="1496" y="4433"/>
                </a:lnTo>
                <a:lnTo>
                  <a:pt x="1486" y="4432"/>
                </a:lnTo>
                <a:close/>
                <a:moveTo>
                  <a:pt x="1007" y="4432"/>
                </a:moveTo>
                <a:lnTo>
                  <a:pt x="997" y="4433"/>
                </a:lnTo>
                <a:lnTo>
                  <a:pt x="988" y="4435"/>
                </a:lnTo>
                <a:lnTo>
                  <a:pt x="980" y="4440"/>
                </a:lnTo>
                <a:lnTo>
                  <a:pt x="972" y="4445"/>
                </a:lnTo>
                <a:lnTo>
                  <a:pt x="967" y="4453"/>
                </a:lnTo>
                <a:lnTo>
                  <a:pt x="962" y="4461"/>
                </a:lnTo>
                <a:lnTo>
                  <a:pt x="960" y="4470"/>
                </a:lnTo>
                <a:lnTo>
                  <a:pt x="959" y="4480"/>
                </a:lnTo>
                <a:lnTo>
                  <a:pt x="960" y="4490"/>
                </a:lnTo>
                <a:lnTo>
                  <a:pt x="962" y="4499"/>
                </a:lnTo>
                <a:lnTo>
                  <a:pt x="967" y="4507"/>
                </a:lnTo>
                <a:lnTo>
                  <a:pt x="972" y="4514"/>
                </a:lnTo>
                <a:lnTo>
                  <a:pt x="980" y="4520"/>
                </a:lnTo>
                <a:lnTo>
                  <a:pt x="988" y="4524"/>
                </a:lnTo>
                <a:lnTo>
                  <a:pt x="997" y="4527"/>
                </a:lnTo>
                <a:lnTo>
                  <a:pt x="1007" y="4528"/>
                </a:lnTo>
                <a:lnTo>
                  <a:pt x="1016" y="4527"/>
                </a:lnTo>
                <a:lnTo>
                  <a:pt x="1026" y="4524"/>
                </a:lnTo>
                <a:lnTo>
                  <a:pt x="1034" y="4520"/>
                </a:lnTo>
                <a:lnTo>
                  <a:pt x="1041" y="4514"/>
                </a:lnTo>
                <a:lnTo>
                  <a:pt x="1047" y="4507"/>
                </a:lnTo>
                <a:lnTo>
                  <a:pt x="1051" y="4499"/>
                </a:lnTo>
                <a:lnTo>
                  <a:pt x="1054" y="4490"/>
                </a:lnTo>
                <a:lnTo>
                  <a:pt x="1055" y="4480"/>
                </a:lnTo>
                <a:lnTo>
                  <a:pt x="1054" y="4470"/>
                </a:lnTo>
                <a:lnTo>
                  <a:pt x="1051" y="4461"/>
                </a:lnTo>
                <a:lnTo>
                  <a:pt x="1047" y="4453"/>
                </a:lnTo>
                <a:lnTo>
                  <a:pt x="1041" y="4445"/>
                </a:lnTo>
                <a:lnTo>
                  <a:pt x="1034" y="4440"/>
                </a:lnTo>
                <a:lnTo>
                  <a:pt x="1026" y="4435"/>
                </a:lnTo>
                <a:lnTo>
                  <a:pt x="1016" y="4433"/>
                </a:lnTo>
                <a:lnTo>
                  <a:pt x="1007" y="4432"/>
                </a:lnTo>
                <a:close/>
                <a:moveTo>
                  <a:pt x="528" y="4432"/>
                </a:moveTo>
                <a:lnTo>
                  <a:pt x="517" y="4433"/>
                </a:lnTo>
                <a:lnTo>
                  <a:pt x="509" y="4435"/>
                </a:lnTo>
                <a:lnTo>
                  <a:pt x="501" y="4440"/>
                </a:lnTo>
                <a:lnTo>
                  <a:pt x="494" y="4445"/>
                </a:lnTo>
                <a:lnTo>
                  <a:pt x="488" y="4453"/>
                </a:lnTo>
                <a:lnTo>
                  <a:pt x="484" y="4461"/>
                </a:lnTo>
                <a:lnTo>
                  <a:pt x="481" y="4470"/>
                </a:lnTo>
                <a:lnTo>
                  <a:pt x="480" y="4480"/>
                </a:lnTo>
                <a:lnTo>
                  <a:pt x="481" y="4490"/>
                </a:lnTo>
                <a:lnTo>
                  <a:pt x="484" y="4499"/>
                </a:lnTo>
                <a:lnTo>
                  <a:pt x="488" y="4507"/>
                </a:lnTo>
                <a:lnTo>
                  <a:pt x="494" y="4514"/>
                </a:lnTo>
                <a:lnTo>
                  <a:pt x="501" y="4520"/>
                </a:lnTo>
                <a:lnTo>
                  <a:pt x="509" y="4524"/>
                </a:lnTo>
                <a:lnTo>
                  <a:pt x="517" y="4527"/>
                </a:lnTo>
                <a:lnTo>
                  <a:pt x="528" y="4528"/>
                </a:lnTo>
                <a:lnTo>
                  <a:pt x="537" y="4527"/>
                </a:lnTo>
                <a:lnTo>
                  <a:pt x="546" y="4524"/>
                </a:lnTo>
                <a:lnTo>
                  <a:pt x="554" y="4520"/>
                </a:lnTo>
                <a:lnTo>
                  <a:pt x="561" y="4514"/>
                </a:lnTo>
                <a:lnTo>
                  <a:pt x="568" y="4507"/>
                </a:lnTo>
                <a:lnTo>
                  <a:pt x="572" y="4499"/>
                </a:lnTo>
                <a:lnTo>
                  <a:pt x="575" y="4490"/>
                </a:lnTo>
                <a:lnTo>
                  <a:pt x="576" y="4480"/>
                </a:lnTo>
                <a:lnTo>
                  <a:pt x="575" y="4470"/>
                </a:lnTo>
                <a:lnTo>
                  <a:pt x="572" y="4461"/>
                </a:lnTo>
                <a:lnTo>
                  <a:pt x="568" y="4453"/>
                </a:lnTo>
                <a:lnTo>
                  <a:pt x="561" y="4445"/>
                </a:lnTo>
                <a:lnTo>
                  <a:pt x="554" y="4440"/>
                </a:lnTo>
                <a:lnTo>
                  <a:pt x="546" y="4435"/>
                </a:lnTo>
                <a:lnTo>
                  <a:pt x="537" y="4433"/>
                </a:lnTo>
                <a:lnTo>
                  <a:pt x="528" y="4432"/>
                </a:lnTo>
                <a:close/>
                <a:moveTo>
                  <a:pt x="48" y="4432"/>
                </a:moveTo>
                <a:lnTo>
                  <a:pt x="39" y="4433"/>
                </a:lnTo>
                <a:lnTo>
                  <a:pt x="30" y="4435"/>
                </a:lnTo>
                <a:lnTo>
                  <a:pt x="22" y="4440"/>
                </a:lnTo>
                <a:lnTo>
                  <a:pt x="14" y="4445"/>
                </a:lnTo>
                <a:lnTo>
                  <a:pt x="8" y="4453"/>
                </a:lnTo>
                <a:lnTo>
                  <a:pt x="4" y="4461"/>
                </a:lnTo>
                <a:lnTo>
                  <a:pt x="1" y="4470"/>
                </a:lnTo>
                <a:lnTo>
                  <a:pt x="0" y="4480"/>
                </a:lnTo>
                <a:lnTo>
                  <a:pt x="1" y="4490"/>
                </a:lnTo>
                <a:lnTo>
                  <a:pt x="4" y="4499"/>
                </a:lnTo>
                <a:lnTo>
                  <a:pt x="8" y="4507"/>
                </a:lnTo>
                <a:lnTo>
                  <a:pt x="14" y="4514"/>
                </a:lnTo>
                <a:lnTo>
                  <a:pt x="22" y="4520"/>
                </a:lnTo>
                <a:lnTo>
                  <a:pt x="30" y="4524"/>
                </a:lnTo>
                <a:lnTo>
                  <a:pt x="39" y="4527"/>
                </a:lnTo>
                <a:lnTo>
                  <a:pt x="48" y="4528"/>
                </a:lnTo>
                <a:lnTo>
                  <a:pt x="57" y="4527"/>
                </a:lnTo>
                <a:lnTo>
                  <a:pt x="67" y="4524"/>
                </a:lnTo>
                <a:lnTo>
                  <a:pt x="75" y="4520"/>
                </a:lnTo>
                <a:lnTo>
                  <a:pt x="82" y="4514"/>
                </a:lnTo>
                <a:lnTo>
                  <a:pt x="88" y="4507"/>
                </a:lnTo>
                <a:lnTo>
                  <a:pt x="92" y="4499"/>
                </a:lnTo>
                <a:lnTo>
                  <a:pt x="95" y="4490"/>
                </a:lnTo>
                <a:lnTo>
                  <a:pt x="96" y="4480"/>
                </a:lnTo>
                <a:lnTo>
                  <a:pt x="95" y="4470"/>
                </a:lnTo>
                <a:lnTo>
                  <a:pt x="92" y="4461"/>
                </a:lnTo>
                <a:lnTo>
                  <a:pt x="88" y="4453"/>
                </a:lnTo>
                <a:lnTo>
                  <a:pt x="82" y="4445"/>
                </a:lnTo>
                <a:lnTo>
                  <a:pt x="75" y="4440"/>
                </a:lnTo>
                <a:lnTo>
                  <a:pt x="67" y="4435"/>
                </a:lnTo>
                <a:lnTo>
                  <a:pt x="57" y="4433"/>
                </a:lnTo>
                <a:lnTo>
                  <a:pt x="48" y="4432"/>
                </a:lnTo>
                <a:close/>
                <a:moveTo>
                  <a:pt x="1965" y="3988"/>
                </a:moveTo>
                <a:lnTo>
                  <a:pt x="1956" y="3989"/>
                </a:lnTo>
                <a:lnTo>
                  <a:pt x="1947" y="3992"/>
                </a:lnTo>
                <a:lnTo>
                  <a:pt x="1939" y="3996"/>
                </a:lnTo>
                <a:lnTo>
                  <a:pt x="1931" y="4002"/>
                </a:lnTo>
                <a:lnTo>
                  <a:pt x="1925" y="4010"/>
                </a:lnTo>
                <a:lnTo>
                  <a:pt x="1921" y="4018"/>
                </a:lnTo>
                <a:lnTo>
                  <a:pt x="1918" y="4027"/>
                </a:lnTo>
                <a:lnTo>
                  <a:pt x="1917" y="4036"/>
                </a:lnTo>
                <a:lnTo>
                  <a:pt x="1918" y="4047"/>
                </a:lnTo>
                <a:lnTo>
                  <a:pt x="1921" y="4056"/>
                </a:lnTo>
                <a:lnTo>
                  <a:pt x="1925" y="4064"/>
                </a:lnTo>
                <a:lnTo>
                  <a:pt x="1931" y="4071"/>
                </a:lnTo>
                <a:lnTo>
                  <a:pt x="1939" y="4076"/>
                </a:lnTo>
                <a:lnTo>
                  <a:pt x="1947" y="4081"/>
                </a:lnTo>
                <a:lnTo>
                  <a:pt x="1956" y="4083"/>
                </a:lnTo>
                <a:lnTo>
                  <a:pt x="1965" y="4084"/>
                </a:lnTo>
                <a:lnTo>
                  <a:pt x="1975" y="4083"/>
                </a:lnTo>
                <a:lnTo>
                  <a:pt x="1985" y="4081"/>
                </a:lnTo>
                <a:lnTo>
                  <a:pt x="1993" y="4076"/>
                </a:lnTo>
                <a:lnTo>
                  <a:pt x="2000" y="4071"/>
                </a:lnTo>
                <a:lnTo>
                  <a:pt x="2005" y="4064"/>
                </a:lnTo>
                <a:lnTo>
                  <a:pt x="2010" y="4056"/>
                </a:lnTo>
                <a:lnTo>
                  <a:pt x="2012" y="4047"/>
                </a:lnTo>
                <a:lnTo>
                  <a:pt x="2013" y="4036"/>
                </a:lnTo>
                <a:lnTo>
                  <a:pt x="2012" y="4027"/>
                </a:lnTo>
                <a:lnTo>
                  <a:pt x="2010" y="4018"/>
                </a:lnTo>
                <a:lnTo>
                  <a:pt x="2005" y="4010"/>
                </a:lnTo>
                <a:lnTo>
                  <a:pt x="2000" y="4002"/>
                </a:lnTo>
                <a:lnTo>
                  <a:pt x="1993" y="3996"/>
                </a:lnTo>
                <a:lnTo>
                  <a:pt x="1985" y="3992"/>
                </a:lnTo>
                <a:lnTo>
                  <a:pt x="1975" y="3989"/>
                </a:lnTo>
                <a:lnTo>
                  <a:pt x="1965" y="3988"/>
                </a:lnTo>
                <a:close/>
                <a:moveTo>
                  <a:pt x="1486" y="3988"/>
                </a:moveTo>
                <a:lnTo>
                  <a:pt x="1476" y="3989"/>
                </a:lnTo>
                <a:lnTo>
                  <a:pt x="1467" y="3992"/>
                </a:lnTo>
                <a:lnTo>
                  <a:pt x="1459" y="3996"/>
                </a:lnTo>
                <a:lnTo>
                  <a:pt x="1452" y="4002"/>
                </a:lnTo>
                <a:lnTo>
                  <a:pt x="1447" y="4010"/>
                </a:lnTo>
                <a:lnTo>
                  <a:pt x="1442" y="4018"/>
                </a:lnTo>
                <a:lnTo>
                  <a:pt x="1439" y="4027"/>
                </a:lnTo>
                <a:lnTo>
                  <a:pt x="1439" y="4036"/>
                </a:lnTo>
                <a:lnTo>
                  <a:pt x="1439" y="4047"/>
                </a:lnTo>
                <a:lnTo>
                  <a:pt x="1442" y="4056"/>
                </a:lnTo>
                <a:lnTo>
                  <a:pt x="1447" y="4064"/>
                </a:lnTo>
                <a:lnTo>
                  <a:pt x="1452" y="4071"/>
                </a:lnTo>
                <a:lnTo>
                  <a:pt x="1459" y="4076"/>
                </a:lnTo>
                <a:lnTo>
                  <a:pt x="1467" y="4081"/>
                </a:lnTo>
                <a:lnTo>
                  <a:pt x="1476" y="4083"/>
                </a:lnTo>
                <a:lnTo>
                  <a:pt x="1486" y="4084"/>
                </a:lnTo>
                <a:lnTo>
                  <a:pt x="1496" y="4083"/>
                </a:lnTo>
                <a:lnTo>
                  <a:pt x="1505" y="4081"/>
                </a:lnTo>
                <a:lnTo>
                  <a:pt x="1513" y="4076"/>
                </a:lnTo>
                <a:lnTo>
                  <a:pt x="1521" y="4071"/>
                </a:lnTo>
                <a:lnTo>
                  <a:pt x="1526" y="4064"/>
                </a:lnTo>
                <a:lnTo>
                  <a:pt x="1531" y="4056"/>
                </a:lnTo>
                <a:lnTo>
                  <a:pt x="1534" y="4047"/>
                </a:lnTo>
                <a:lnTo>
                  <a:pt x="1534" y="4036"/>
                </a:lnTo>
                <a:lnTo>
                  <a:pt x="1534" y="4027"/>
                </a:lnTo>
                <a:lnTo>
                  <a:pt x="1531" y="4018"/>
                </a:lnTo>
                <a:lnTo>
                  <a:pt x="1526" y="4010"/>
                </a:lnTo>
                <a:lnTo>
                  <a:pt x="1521" y="4002"/>
                </a:lnTo>
                <a:lnTo>
                  <a:pt x="1513" y="3996"/>
                </a:lnTo>
                <a:lnTo>
                  <a:pt x="1505" y="3992"/>
                </a:lnTo>
                <a:lnTo>
                  <a:pt x="1496" y="3989"/>
                </a:lnTo>
                <a:lnTo>
                  <a:pt x="1486" y="3988"/>
                </a:lnTo>
                <a:close/>
                <a:moveTo>
                  <a:pt x="1007" y="3988"/>
                </a:moveTo>
                <a:lnTo>
                  <a:pt x="997" y="3989"/>
                </a:lnTo>
                <a:lnTo>
                  <a:pt x="988" y="3992"/>
                </a:lnTo>
                <a:lnTo>
                  <a:pt x="980" y="3996"/>
                </a:lnTo>
                <a:lnTo>
                  <a:pt x="972" y="4002"/>
                </a:lnTo>
                <a:lnTo>
                  <a:pt x="967" y="4010"/>
                </a:lnTo>
                <a:lnTo>
                  <a:pt x="962" y="4018"/>
                </a:lnTo>
                <a:lnTo>
                  <a:pt x="960" y="4027"/>
                </a:lnTo>
                <a:lnTo>
                  <a:pt x="959" y="4036"/>
                </a:lnTo>
                <a:lnTo>
                  <a:pt x="960" y="4047"/>
                </a:lnTo>
                <a:lnTo>
                  <a:pt x="962" y="4056"/>
                </a:lnTo>
                <a:lnTo>
                  <a:pt x="967" y="4064"/>
                </a:lnTo>
                <a:lnTo>
                  <a:pt x="972" y="4071"/>
                </a:lnTo>
                <a:lnTo>
                  <a:pt x="980" y="4076"/>
                </a:lnTo>
                <a:lnTo>
                  <a:pt x="988" y="4081"/>
                </a:lnTo>
                <a:lnTo>
                  <a:pt x="997" y="4083"/>
                </a:lnTo>
                <a:lnTo>
                  <a:pt x="1007" y="4084"/>
                </a:lnTo>
                <a:lnTo>
                  <a:pt x="1016" y="4083"/>
                </a:lnTo>
                <a:lnTo>
                  <a:pt x="1026" y="4081"/>
                </a:lnTo>
                <a:lnTo>
                  <a:pt x="1034" y="4076"/>
                </a:lnTo>
                <a:lnTo>
                  <a:pt x="1041" y="4071"/>
                </a:lnTo>
                <a:lnTo>
                  <a:pt x="1047" y="4064"/>
                </a:lnTo>
                <a:lnTo>
                  <a:pt x="1051" y="4056"/>
                </a:lnTo>
                <a:lnTo>
                  <a:pt x="1054" y="4047"/>
                </a:lnTo>
                <a:lnTo>
                  <a:pt x="1055" y="4036"/>
                </a:lnTo>
                <a:lnTo>
                  <a:pt x="1054" y="4027"/>
                </a:lnTo>
                <a:lnTo>
                  <a:pt x="1051" y="4018"/>
                </a:lnTo>
                <a:lnTo>
                  <a:pt x="1047" y="4010"/>
                </a:lnTo>
                <a:lnTo>
                  <a:pt x="1041" y="4002"/>
                </a:lnTo>
                <a:lnTo>
                  <a:pt x="1034" y="3996"/>
                </a:lnTo>
                <a:lnTo>
                  <a:pt x="1026" y="3992"/>
                </a:lnTo>
                <a:lnTo>
                  <a:pt x="1016" y="3989"/>
                </a:lnTo>
                <a:lnTo>
                  <a:pt x="1007" y="3988"/>
                </a:lnTo>
                <a:close/>
                <a:moveTo>
                  <a:pt x="528" y="3988"/>
                </a:moveTo>
                <a:lnTo>
                  <a:pt x="517" y="3989"/>
                </a:lnTo>
                <a:lnTo>
                  <a:pt x="509" y="3992"/>
                </a:lnTo>
                <a:lnTo>
                  <a:pt x="501" y="3996"/>
                </a:lnTo>
                <a:lnTo>
                  <a:pt x="494" y="4002"/>
                </a:lnTo>
                <a:lnTo>
                  <a:pt x="488" y="4010"/>
                </a:lnTo>
                <a:lnTo>
                  <a:pt x="484" y="4018"/>
                </a:lnTo>
                <a:lnTo>
                  <a:pt x="481" y="4027"/>
                </a:lnTo>
                <a:lnTo>
                  <a:pt x="480" y="4036"/>
                </a:lnTo>
                <a:lnTo>
                  <a:pt x="481" y="4047"/>
                </a:lnTo>
                <a:lnTo>
                  <a:pt x="484" y="4056"/>
                </a:lnTo>
                <a:lnTo>
                  <a:pt x="488" y="4064"/>
                </a:lnTo>
                <a:lnTo>
                  <a:pt x="494" y="4071"/>
                </a:lnTo>
                <a:lnTo>
                  <a:pt x="501" y="4076"/>
                </a:lnTo>
                <a:lnTo>
                  <a:pt x="509" y="4081"/>
                </a:lnTo>
                <a:lnTo>
                  <a:pt x="517" y="4083"/>
                </a:lnTo>
                <a:lnTo>
                  <a:pt x="528" y="4084"/>
                </a:lnTo>
                <a:lnTo>
                  <a:pt x="537" y="4083"/>
                </a:lnTo>
                <a:lnTo>
                  <a:pt x="546" y="4081"/>
                </a:lnTo>
                <a:lnTo>
                  <a:pt x="554" y="4076"/>
                </a:lnTo>
                <a:lnTo>
                  <a:pt x="561" y="4071"/>
                </a:lnTo>
                <a:lnTo>
                  <a:pt x="568" y="4064"/>
                </a:lnTo>
                <a:lnTo>
                  <a:pt x="572" y="4056"/>
                </a:lnTo>
                <a:lnTo>
                  <a:pt x="575" y="4047"/>
                </a:lnTo>
                <a:lnTo>
                  <a:pt x="576" y="4036"/>
                </a:lnTo>
                <a:lnTo>
                  <a:pt x="575" y="4027"/>
                </a:lnTo>
                <a:lnTo>
                  <a:pt x="572" y="4018"/>
                </a:lnTo>
                <a:lnTo>
                  <a:pt x="568" y="4010"/>
                </a:lnTo>
                <a:lnTo>
                  <a:pt x="561" y="4002"/>
                </a:lnTo>
                <a:lnTo>
                  <a:pt x="554" y="3996"/>
                </a:lnTo>
                <a:lnTo>
                  <a:pt x="546" y="3992"/>
                </a:lnTo>
                <a:lnTo>
                  <a:pt x="537" y="3989"/>
                </a:lnTo>
                <a:lnTo>
                  <a:pt x="528" y="3988"/>
                </a:lnTo>
                <a:close/>
                <a:moveTo>
                  <a:pt x="48" y="3988"/>
                </a:moveTo>
                <a:lnTo>
                  <a:pt x="39" y="3989"/>
                </a:lnTo>
                <a:lnTo>
                  <a:pt x="30" y="3992"/>
                </a:lnTo>
                <a:lnTo>
                  <a:pt x="22" y="3996"/>
                </a:lnTo>
                <a:lnTo>
                  <a:pt x="14" y="4002"/>
                </a:lnTo>
                <a:lnTo>
                  <a:pt x="8" y="4010"/>
                </a:lnTo>
                <a:lnTo>
                  <a:pt x="4" y="4018"/>
                </a:lnTo>
                <a:lnTo>
                  <a:pt x="1" y="4027"/>
                </a:lnTo>
                <a:lnTo>
                  <a:pt x="0" y="4036"/>
                </a:lnTo>
                <a:lnTo>
                  <a:pt x="1" y="4047"/>
                </a:lnTo>
                <a:lnTo>
                  <a:pt x="4" y="4056"/>
                </a:lnTo>
                <a:lnTo>
                  <a:pt x="8" y="4064"/>
                </a:lnTo>
                <a:lnTo>
                  <a:pt x="14" y="4071"/>
                </a:lnTo>
                <a:lnTo>
                  <a:pt x="22" y="4076"/>
                </a:lnTo>
                <a:lnTo>
                  <a:pt x="30" y="4081"/>
                </a:lnTo>
                <a:lnTo>
                  <a:pt x="39" y="4083"/>
                </a:lnTo>
                <a:lnTo>
                  <a:pt x="48" y="4084"/>
                </a:lnTo>
                <a:lnTo>
                  <a:pt x="57" y="4083"/>
                </a:lnTo>
                <a:lnTo>
                  <a:pt x="67" y="4081"/>
                </a:lnTo>
                <a:lnTo>
                  <a:pt x="75" y="4076"/>
                </a:lnTo>
                <a:lnTo>
                  <a:pt x="82" y="4071"/>
                </a:lnTo>
                <a:lnTo>
                  <a:pt x="88" y="4064"/>
                </a:lnTo>
                <a:lnTo>
                  <a:pt x="92" y="4056"/>
                </a:lnTo>
                <a:lnTo>
                  <a:pt x="95" y="4047"/>
                </a:lnTo>
                <a:lnTo>
                  <a:pt x="96" y="4036"/>
                </a:lnTo>
                <a:lnTo>
                  <a:pt x="95" y="4027"/>
                </a:lnTo>
                <a:lnTo>
                  <a:pt x="92" y="4018"/>
                </a:lnTo>
                <a:lnTo>
                  <a:pt x="88" y="4010"/>
                </a:lnTo>
                <a:lnTo>
                  <a:pt x="82" y="4002"/>
                </a:lnTo>
                <a:lnTo>
                  <a:pt x="75" y="3996"/>
                </a:lnTo>
                <a:lnTo>
                  <a:pt x="67" y="3992"/>
                </a:lnTo>
                <a:lnTo>
                  <a:pt x="57" y="3989"/>
                </a:lnTo>
                <a:lnTo>
                  <a:pt x="48" y="3988"/>
                </a:lnTo>
                <a:close/>
                <a:moveTo>
                  <a:pt x="1965" y="3545"/>
                </a:moveTo>
                <a:lnTo>
                  <a:pt x="1956" y="3546"/>
                </a:lnTo>
                <a:lnTo>
                  <a:pt x="1947" y="3549"/>
                </a:lnTo>
                <a:lnTo>
                  <a:pt x="1939" y="3553"/>
                </a:lnTo>
                <a:lnTo>
                  <a:pt x="1931" y="3559"/>
                </a:lnTo>
                <a:lnTo>
                  <a:pt x="1925" y="3567"/>
                </a:lnTo>
                <a:lnTo>
                  <a:pt x="1921" y="3575"/>
                </a:lnTo>
                <a:lnTo>
                  <a:pt x="1918" y="3584"/>
                </a:lnTo>
                <a:lnTo>
                  <a:pt x="1917" y="3593"/>
                </a:lnTo>
                <a:lnTo>
                  <a:pt x="1918" y="3603"/>
                </a:lnTo>
                <a:lnTo>
                  <a:pt x="1921" y="3613"/>
                </a:lnTo>
                <a:lnTo>
                  <a:pt x="1925" y="3621"/>
                </a:lnTo>
                <a:lnTo>
                  <a:pt x="1931" y="3627"/>
                </a:lnTo>
                <a:lnTo>
                  <a:pt x="1939" y="3633"/>
                </a:lnTo>
                <a:lnTo>
                  <a:pt x="1947" y="3638"/>
                </a:lnTo>
                <a:lnTo>
                  <a:pt x="1956" y="3640"/>
                </a:lnTo>
                <a:lnTo>
                  <a:pt x="1965" y="3641"/>
                </a:lnTo>
                <a:lnTo>
                  <a:pt x="1975" y="3640"/>
                </a:lnTo>
                <a:lnTo>
                  <a:pt x="1985" y="3638"/>
                </a:lnTo>
                <a:lnTo>
                  <a:pt x="1993" y="3633"/>
                </a:lnTo>
                <a:lnTo>
                  <a:pt x="2000" y="3627"/>
                </a:lnTo>
                <a:lnTo>
                  <a:pt x="2005" y="3621"/>
                </a:lnTo>
                <a:lnTo>
                  <a:pt x="2010" y="3613"/>
                </a:lnTo>
                <a:lnTo>
                  <a:pt x="2012" y="3603"/>
                </a:lnTo>
                <a:lnTo>
                  <a:pt x="2013" y="3593"/>
                </a:lnTo>
                <a:lnTo>
                  <a:pt x="2012" y="3584"/>
                </a:lnTo>
                <a:lnTo>
                  <a:pt x="2010" y="3575"/>
                </a:lnTo>
                <a:lnTo>
                  <a:pt x="2005" y="3567"/>
                </a:lnTo>
                <a:lnTo>
                  <a:pt x="2000" y="3559"/>
                </a:lnTo>
                <a:lnTo>
                  <a:pt x="1993" y="3553"/>
                </a:lnTo>
                <a:lnTo>
                  <a:pt x="1985" y="3549"/>
                </a:lnTo>
                <a:lnTo>
                  <a:pt x="1975" y="3546"/>
                </a:lnTo>
                <a:lnTo>
                  <a:pt x="1965" y="3545"/>
                </a:lnTo>
                <a:close/>
                <a:moveTo>
                  <a:pt x="1486" y="3545"/>
                </a:moveTo>
                <a:lnTo>
                  <a:pt x="1476" y="3546"/>
                </a:lnTo>
                <a:lnTo>
                  <a:pt x="1467" y="3549"/>
                </a:lnTo>
                <a:lnTo>
                  <a:pt x="1459" y="3553"/>
                </a:lnTo>
                <a:lnTo>
                  <a:pt x="1452" y="3559"/>
                </a:lnTo>
                <a:lnTo>
                  <a:pt x="1447" y="3567"/>
                </a:lnTo>
                <a:lnTo>
                  <a:pt x="1442" y="3575"/>
                </a:lnTo>
                <a:lnTo>
                  <a:pt x="1439" y="3584"/>
                </a:lnTo>
                <a:lnTo>
                  <a:pt x="1439" y="3593"/>
                </a:lnTo>
                <a:lnTo>
                  <a:pt x="1439" y="3603"/>
                </a:lnTo>
                <a:lnTo>
                  <a:pt x="1442" y="3613"/>
                </a:lnTo>
                <a:lnTo>
                  <a:pt x="1447" y="3621"/>
                </a:lnTo>
                <a:lnTo>
                  <a:pt x="1452" y="3627"/>
                </a:lnTo>
                <a:lnTo>
                  <a:pt x="1459" y="3633"/>
                </a:lnTo>
                <a:lnTo>
                  <a:pt x="1467" y="3638"/>
                </a:lnTo>
                <a:lnTo>
                  <a:pt x="1476" y="3640"/>
                </a:lnTo>
                <a:lnTo>
                  <a:pt x="1486" y="3641"/>
                </a:lnTo>
                <a:lnTo>
                  <a:pt x="1496" y="3640"/>
                </a:lnTo>
                <a:lnTo>
                  <a:pt x="1505" y="3638"/>
                </a:lnTo>
                <a:lnTo>
                  <a:pt x="1513" y="3633"/>
                </a:lnTo>
                <a:lnTo>
                  <a:pt x="1521" y="3627"/>
                </a:lnTo>
                <a:lnTo>
                  <a:pt x="1526" y="3621"/>
                </a:lnTo>
                <a:lnTo>
                  <a:pt x="1531" y="3613"/>
                </a:lnTo>
                <a:lnTo>
                  <a:pt x="1534" y="3603"/>
                </a:lnTo>
                <a:lnTo>
                  <a:pt x="1534" y="3593"/>
                </a:lnTo>
                <a:lnTo>
                  <a:pt x="1534" y="3584"/>
                </a:lnTo>
                <a:lnTo>
                  <a:pt x="1531" y="3575"/>
                </a:lnTo>
                <a:lnTo>
                  <a:pt x="1526" y="3567"/>
                </a:lnTo>
                <a:lnTo>
                  <a:pt x="1521" y="3559"/>
                </a:lnTo>
                <a:lnTo>
                  <a:pt x="1513" y="3553"/>
                </a:lnTo>
                <a:lnTo>
                  <a:pt x="1505" y="3549"/>
                </a:lnTo>
                <a:lnTo>
                  <a:pt x="1496" y="3546"/>
                </a:lnTo>
                <a:lnTo>
                  <a:pt x="1486" y="3545"/>
                </a:lnTo>
                <a:close/>
                <a:moveTo>
                  <a:pt x="1007" y="3545"/>
                </a:moveTo>
                <a:lnTo>
                  <a:pt x="997" y="3546"/>
                </a:lnTo>
                <a:lnTo>
                  <a:pt x="988" y="3549"/>
                </a:lnTo>
                <a:lnTo>
                  <a:pt x="980" y="3553"/>
                </a:lnTo>
                <a:lnTo>
                  <a:pt x="972" y="3559"/>
                </a:lnTo>
                <a:lnTo>
                  <a:pt x="967" y="3567"/>
                </a:lnTo>
                <a:lnTo>
                  <a:pt x="962" y="3575"/>
                </a:lnTo>
                <a:lnTo>
                  <a:pt x="960" y="3584"/>
                </a:lnTo>
                <a:lnTo>
                  <a:pt x="959" y="3593"/>
                </a:lnTo>
                <a:lnTo>
                  <a:pt x="960" y="3603"/>
                </a:lnTo>
                <a:lnTo>
                  <a:pt x="962" y="3613"/>
                </a:lnTo>
                <a:lnTo>
                  <a:pt x="967" y="3621"/>
                </a:lnTo>
                <a:lnTo>
                  <a:pt x="972" y="3627"/>
                </a:lnTo>
                <a:lnTo>
                  <a:pt x="980" y="3633"/>
                </a:lnTo>
                <a:lnTo>
                  <a:pt x="988" y="3638"/>
                </a:lnTo>
                <a:lnTo>
                  <a:pt x="997" y="3640"/>
                </a:lnTo>
                <a:lnTo>
                  <a:pt x="1007" y="3641"/>
                </a:lnTo>
                <a:lnTo>
                  <a:pt x="1016" y="3640"/>
                </a:lnTo>
                <a:lnTo>
                  <a:pt x="1026" y="3638"/>
                </a:lnTo>
                <a:lnTo>
                  <a:pt x="1034" y="3633"/>
                </a:lnTo>
                <a:lnTo>
                  <a:pt x="1041" y="3627"/>
                </a:lnTo>
                <a:lnTo>
                  <a:pt x="1047" y="3621"/>
                </a:lnTo>
                <a:lnTo>
                  <a:pt x="1051" y="3613"/>
                </a:lnTo>
                <a:lnTo>
                  <a:pt x="1054" y="3603"/>
                </a:lnTo>
                <a:lnTo>
                  <a:pt x="1055" y="3593"/>
                </a:lnTo>
                <a:lnTo>
                  <a:pt x="1054" y="3584"/>
                </a:lnTo>
                <a:lnTo>
                  <a:pt x="1051" y="3575"/>
                </a:lnTo>
                <a:lnTo>
                  <a:pt x="1047" y="3567"/>
                </a:lnTo>
                <a:lnTo>
                  <a:pt x="1041" y="3559"/>
                </a:lnTo>
                <a:lnTo>
                  <a:pt x="1034" y="3553"/>
                </a:lnTo>
                <a:lnTo>
                  <a:pt x="1026" y="3549"/>
                </a:lnTo>
                <a:lnTo>
                  <a:pt x="1016" y="3546"/>
                </a:lnTo>
                <a:lnTo>
                  <a:pt x="1007" y="3545"/>
                </a:lnTo>
                <a:close/>
                <a:moveTo>
                  <a:pt x="528" y="3545"/>
                </a:moveTo>
                <a:lnTo>
                  <a:pt x="517" y="3546"/>
                </a:lnTo>
                <a:lnTo>
                  <a:pt x="509" y="3549"/>
                </a:lnTo>
                <a:lnTo>
                  <a:pt x="501" y="3553"/>
                </a:lnTo>
                <a:lnTo>
                  <a:pt x="494" y="3559"/>
                </a:lnTo>
                <a:lnTo>
                  <a:pt x="488" y="3567"/>
                </a:lnTo>
                <a:lnTo>
                  <a:pt x="484" y="3575"/>
                </a:lnTo>
                <a:lnTo>
                  <a:pt x="481" y="3584"/>
                </a:lnTo>
                <a:lnTo>
                  <a:pt x="480" y="3593"/>
                </a:lnTo>
                <a:lnTo>
                  <a:pt x="481" y="3603"/>
                </a:lnTo>
                <a:lnTo>
                  <a:pt x="484" y="3613"/>
                </a:lnTo>
                <a:lnTo>
                  <a:pt x="488" y="3621"/>
                </a:lnTo>
                <a:lnTo>
                  <a:pt x="494" y="3627"/>
                </a:lnTo>
                <a:lnTo>
                  <a:pt x="501" y="3633"/>
                </a:lnTo>
                <a:lnTo>
                  <a:pt x="509" y="3638"/>
                </a:lnTo>
                <a:lnTo>
                  <a:pt x="517" y="3640"/>
                </a:lnTo>
                <a:lnTo>
                  <a:pt x="528" y="3641"/>
                </a:lnTo>
                <a:lnTo>
                  <a:pt x="537" y="3640"/>
                </a:lnTo>
                <a:lnTo>
                  <a:pt x="546" y="3638"/>
                </a:lnTo>
                <a:lnTo>
                  <a:pt x="554" y="3633"/>
                </a:lnTo>
                <a:lnTo>
                  <a:pt x="561" y="3627"/>
                </a:lnTo>
                <a:lnTo>
                  <a:pt x="568" y="3621"/>
                </a:lnTo>
                <a:lnTo>
                  <a:pt x="572" y="3613"/>
                </a:lnTo>
                <a:lnTo>
                  <a:pt x="575" y="3603"/>
                </a:lnTo>
                <a:lnTo>
                  <a:pt x="576" y="3593"/>
                </a:lnTo>
                <a:lnTo>
                  <a:pt x="575" y="3584"/>
                </a:lnTo>
                <a:lnTo>
                  <a:pt x="572" y="3575"/>
                </a:lnTo>
                <a:lnTo>
                  <a:pt x="568" y="3567"/>
                </a:lnTo>
                <a:lnTo>
                  <a:pt x="561" y="3559"/>
                </a:lnTo>
                <a:lnTo>
                  <a:pt x="554" y="3553"/>
                </a:lnTo>
                <a:lnTo>
                  <a:pt x="546" y="3549"/>
                </a:lnTo>
                <a:lnTo>
                  <a:pt x="537" y="3546"/>
                </a:lnTo>
                <a:lnTo>
                  <a:pt x="528" y="3545"/>
                </a:lnTo>
                <a:close/>
                <a:moveTo>
                  <a:pt x="48" y="3545"/>
                </a:moveTo>
                <a:lnTo>
                  <a:pt x="39" y="3546"/>
                </a:lnTo>
                <a:lnTo>
                  <a:pt x="30" y="3549"/>
                </a:lnTo>
                <a:lnTo>
                  <a:pt x="22" y="3553"/>
                </a:lnTo>
                <a:lnTo>
                  <a:pt x="14" y="3559"/>
                </a:lnTo>
                <a:lnTo>
                  <a:pt x="8" y="3567"/>
                </a:lnTo>
                <a:lnTo>
                  <a:pt x="4" y="3575"/>
                </a:lnTo>
                <a:lnTo>
                  <a:pt x="1" y="3584"/>
                </a:lnTo>
                <a:lnTo>
                  <a:pt x="0" y="3593"/>
                </a:lnTo>
                <a:lnTo>
                  <a:pt x="1" y="3603"/>
                </a:lnTo>
                <a:lnTo>
                  <a:pt x="4" y="3613"/>
                </a:lnTo>
                <a:lnTo>
                  <a:pt x="8" y="3621"/>
                </a:lnTo>
                <a:lnTo>
                  <a:pt x="14" y="3627"/>
                </a:lnTo>
                <a:lnTo>
                  <a:pt x="22" y="3633"/>
                </a:lnTo>
                <a:lnTo>
                  <a:pt x="30" y="3638"/>
                </a:lnTo>
                <a:lnTo>
                  <a:pt x="39" y="3640"/>
                </a:lnTo>
                <a:lnTo>
                  <a:pt x="48" y="3641"/>
                </a:lnTo>
                <a:lnTo>
                  <a:pt x="57" y="3640"/>
                </a:lnTo>
                <a:lnTo>
                  <a:pt x="67" y="3638"/>
                </a:lnTo>
                <a:lnTo>
                  <a:pt x="75" y="3633"/>
                </a:lnTo>
                <a:lnTo>
                  <a:pt x="82" y="3627"/>
                </a:lnTo>
                <a:lnTo>
                  <a:pt x="88" y="3621"/>
                </a:lnTo>
                <a:lnTo>
                  <a:pt x="92" y="3613"/>
                </a:lnTo>
                <a:lnTo>
                  <a:pt x="95" y="3603"/>
                </a:lnTo>
                <a:lnTo>
                  <a:pt x="96" y="3593"/>
                </a:lnTo>
                <a:lnTo>
                  <a:pt x="95" y="3584"/>
                </a:lnTo>
                <a:lnTo>
                  <a:pt x="92" y="3575"/>
                </a:lnTo>
                <a:lnTo>
                  <a:pt x="88" y="3567"/>
                </a:lnTo>
                <a:lnTo>
                  <a:pt x="82" y="3559"/>
                </a:lnTo>
                <a:lnTo>
                  <a:pt x="75" y="3553"/>
                </a:lnTo>
                <a:lnTo>
                  <a:pt x="67" y="3549"/>
                </a:lnTo>
                <a:lnTo>
                  <a:pt x="57" y="3546"/>
                </a:lnTo>
                <a:lnTo>
                  <a:pt x="48" y="3545"/>
                </a:lnTo>
                <a:close/>
                <a:moveTo>
                  <a:pt x="1965" y="3102"/>
                </a:moveTo>
                <a:lnTo>
                  <a:pt x="1956" y="3103"/>
                </a:lnTo>
                <a:lnTo>
                  <a:pt x="1947" y="3106"/>
                </a:lnTo>
                <a:lnTo>
                  <a:pt x="1939" y="3110"/>
                </a:lnTo>
                <a:lnTo>
                  <a:pt x="1931" y="3116"/>
                </a:lnTo>
                <a:lnTo>
                  <a:pt x="1925" y="3124"/>
                </a:lnTo>
                <a:lnTo>
                  <a:pt x="1921" y="3132"/>
                </a:lnTo>
                <a:lnTo>
                  <a:pt x="1918" y="3141"/>
                </a:lnTo>
                <a:lnTo>
                  <a:pt x="1917" y="3150"/>
                </a:lnTo>
                <a:lnTo>
                  <a:pt x="1918" y="3160"/>
                </a:lnTo>
                <a:lnTo>
                  <a:pt x="1921" y="3169"/>
                </a:lnTo>
                <a:lnTo>
                  <a:pt x="1925" y="3177"/>
                </a:lnTo>
                <a:lnTo>
                  <a:pt x="1931" y="3184"/>
                </a:lnTo>
                <a:lnTo>
                  <a:pt x="1939" y="3190"/>
                </a:lnTo>
                <a:lnTo>
                  <a:pt x="1947" y="3194"/>
                </a:lnTo>
                <a:lnTo>
                  <a:pt x="1956" y="3197"/>
                </a:lnTo>
                <a:lnTo>
                  <a:pt x="1965" y="3198"/>
                </a:lnTo>
                <a:lnTo>
                  <a:pt x="1975" y="3197"/>
                </a:lnTo>
                <a:lnTo>
                  <a:pt x="1985" y="3194"/>
                </a:lnTo>
                <a:lnTo>
                  <a:pt x="1993" y="3190"/>
                </a:lnTo>
                <a:lnTo>
                  <a:pt x="2000" y="3184"/>
                </a:lnTo>
                <a:lnTo>
                  <a:pt x="2005" y="3177"/>
                </a:lnTo>
                <a:lnTo>
                  <a:pt x="2010" y="3169"/>
                </a:lnTo>
                <a:lnTo>
                  <a:pt x="2012" y="3160"/>
                </a:lnTo>
                <a:lnTo>
                  <a:pt x="2013" y="3150"/>
                </a:lnTo>
                <a:lnTo>
                  <a:pt x="2012" y="3141"/>
                </a:lnTo>
                <a:lnTo>
                  <a:pt x="2010" y="3132"/>
                </a:lnTo>
                <a:lnTo>
                  <a:pt x="2005" y="3124"/>
                </a:lnTo>
                <a:lnTo>
                  <a:pt x="2000" y="3116"/>
                </a:lnTo>
                <a:lnTo>
                  <a:pt x="1993" y="3110"/>
                </a:lnTo>
                <a:lnTo>
                  <a:pt x="1985" y="3106"/>
                </a:lnTo>
                <a:lnTo>
                  <a:pt x="1975" y="3103"/>
                </a:lnTo>
                <a:lnTo>
                  <a:pt x="1965" y="3102"/>
                </a:lnTo>
                <a:close/>
                <a:moveTo>
                  <a:pt x="1486" y="3102"/>
                </a:moveTo>
                <a:lnTo>
                  <a:pt x="1476" y="3103"/>
                </a:lnTo>
                <a:lnTo>
                  <a:pt x="1467" y="3106"/>
                </a:lnTo>
                <a:lnTo>
                  <a:pt x="1459" y="3110"/>
                </a:lnTo>
                <a:lnTo>
                  <a:pt x="1452" y="3116"/>
                </a:lnTo>
                <a:lnTo>
                  <a:pt x="1447" y="3124"/>
                </a:lnTo>
                <a:lnTo>
                  <a:pt x="1442" y="3132"/>
                </a:lnTo>
                <a:lnTo>
                  <a:pt x="1439" y="3141"/>
                </a:lnTo>
                <a:lnTo>
                  <a:pt x="1439" y="3150"/>
                </a:lnTo>
                <a:lnTo>
                  <a:pt x="1439" y="3160"/>
                </a:lnTo>
                <a:lnTo>
                  <a:pt x="1442" y="3169"/>
                </a:lnTo>
                <a:lnTo>
                  <a:pt x="1447" y="3177"/>
                </a:lnTo>
                <a:lnTo>
                  <a:pt x="1452" y="3184"/>
                </a:lnTo>
                <a:lnTo>
                  <a:pt x="1459" y="3190"/>
                </a:lnTo>
                <a:lnTo>
                  <a:pt x="1467" y="3194"/>
                </a:lnTo>
                <a:lnTo>
                  <a:pt x="1476" y="3197"/>
                </a:lnTo>
                <a:lnTo>
                  <a:pt x="1486" y="3198"/>
                </a:lnTo>
                <a:lnTo>
                  <a:pt x="1496" y="3197"/>
                </a:lnTo>
                <a:lnTo>
                  <a:pt x="1505" y="3194"/>
                </a:lnTo>
                <a:lnTo>
                  <a:pt x="1513" y="3190"/>
                </a:lnTo>
                <a:lnTo>
                  <a:pt x="1521" y="3184"/>
                </a:lnTo>
                <a:lnTo>
                  <a:pt x="1526" y="3177"/>
                </a:lnTo>
                <a:lnTo>
                  <a:pt x="1531" y="3169"/>
                </a:lnTo>
                <a:lnTo>
                  <a:pt x="1534" y="3160"/>
                </a:lnTo>
                <a:lnTo>
                  <a:pt x="1534" y="3150"/>
                </a:lnTo>
                <a:lnTo>
                  <a:pt x="1534" y="3141"/>
                </a:lnTo>
                <a:lnTo>
                  <a:pt x="1531" y="3132"/>
                </a:lnTo>
                <a:lnTo>
                  <a:pt x="1526" y="3124"/>
                </a:lnTo>
                <a:lnTo>
                  <a:pt x="1521" y="3116"/>
                </a:lnTo>
                <a:lnTo>
                  <a:pt x="1513" y="3110"/>
                </a:lnTo>
                <a:lnTo>
                  <a:pt x="1505" y="3106"/>
                </a:lnTo>
                <a:lnTo>
                  <a:pt x="1496" y="3103"/>
                </a:lnTo>
                <a:lnTo>
                  <a:pt x="1486" y="3102"/>
                </a:lnTo>
                <a:close/>
                <a:moveTo>
                  <a:pt x="1007" y="3102"/>
                </a:moveTo>
                <a:lnTo>
                  <a:pt x="997" y="3103"/>
                </a:lnTo>
                <a:lnTo>
                  <a:pt x="988" y="3106"/>
                </a:lnTo>
                <a:lnTo>
                  <a:pt x="980" y="3110"/>
                </a:lnTo>
                <a:lnTo>
                  <a:pt x="972" y="3116"/>
                </a:lnTo>
                <a:lnTo>
                  <a:pt x="967" y="3124"/>
                </a:lnTo>
                <a:lnTo>
                  <a:pt x="962" y="3132"/>
                </a:lnTo>
                <a:lnTo>
                  <a:pt x="960" y="3141"/>
                </a:lnTo>
                <a:lnTo>
                  <a:pt x="959" y="3150"/>
                </a:lnTo>
                <a:lnTo>
                  <a:pt x="960" y="3160"/>
                </a:lnTo>
                <a:lnTo>
                  <a:pt x="962" y="3169"/>
                </a:lnTo>
                <a:lnTo>
                  <a:pt x="967" y="3177"/>
                </a:lnTo>
                <a:lnTo>
                  <a:pt x="972" y="3184"/>
                </a:lnTo>
                <a:lnTo>
                  <a:pt x="980" y="3190"/>
                </a:lnTo>
                <a:lnTo>
                  <a:pt x="988" y="3194"/>
                </a:lnTo>
                <a:lnTo>
                  <a:pt x="997" y="3197"/>
                </a:lnTo>
                <a:lnTo>
                  <a:pt x="1007" y="3198"/>
                </a:lnTo>
                <a:lnTo>
                  <a:pt x="1016" y="3197"/>
                </a:lnTo>
                <a:lnTo>
                  <a:pt x="1026" y="3194"/>
                </a:lnTo>
                <a:lnTo>
                  <a:pt x="1034" y="3190"/>
                </a:lnTo>
                <a:lnTo>
                  <a:pt x="1041" y="3184"/>
                </a:lnTo>
                <a:lnTo>
                  <a:pt x="1047" y="3177"/>
                </a:lnTo>
                <a:lnTo>
                  <a:pt x="1051" y="3169"/>
                </a:lnTo>
                <a:lnTo>
                  <a:pt x="1054" y="3160"/>
                </a:lnTo>
                <a:lnTo>
                  <a:pt x="1055" y="3150"/>
                </a:lnTo>
                <a:lnTo>
                  <a:pt x="1054" y="3141"/>
                </a:lnTo>
                <a:lnTo>
                  <a:pt x="1051" y="3132"/>
                </a:lnTo>
                <a:lnTo>
                  <a:pt x="1047" y="3124"/>
                </a:lnTo>
                <a:lnTo>
                  <a:pt x="1041" y="3116"/>
                </a:lnTo>
                <a:lnTo>
                  <a:pt x="1034" y="3110"/>
                </a:lnTo>
                <a:lnTo>
                  <a:pt x="1026" y="3106"/>
                </a:lnTo>
                <a:lnTo>
                  <a:pt x="1016" y="3103"/>
                </a:lnTo>
                <a:lnTo>
                  <a:pt x="1007" y="3102"/>
                </a:lnTo>
                <a:close/>
                <a:moveTo>
                  <a:pt x="528" y="3102"/>
                </a:moveTo>
                <a:lnTo>
                  <a:pt x="517" y="3103"/>
                </a:lnTo>
                <a:lnTo>
                  <a:pt x="509" y="3106"/>
                </a:lnTo>
                <a:lnTo>
                  <a:pt x="501" y="3110"/>
                </a:lnTo>
                <a:lnTo>
                  <a:pt x="494" y="3116"/>
                </a:lnTo>
                <a:lnTo>
                  <a:pt x="488" y="3124"/>
                </a:lnTo>
                <a:lnTo>
                  <a:pt x="484" y="3132"/>
                </a:lnTo>
                <a:lnTo>
                  <a:pt x="481" y="3141"/>
                </a:lnTo>
                <a:lnTo>
                  <a:pt x="480" y="3150"/>
                </a:lnTo>
                <a:lnTo>
                  <a:pt x="481" y="3160"/>
                </a:lnTo>
                <a:lnTo>
                  <a:pt x="484" y="3169"/>
                </a:lnTo>
                <a:lnTo>
                  <a:pt x="488" y="3177"/>
                </a:lnTo>
                <a:lnTo>
                  <a:pt x="494" y="3184"/>
                </a:lnTo>
                <a:lnTo>
                  <a:pt x="501" y="3190"/>
                </a:lnTo>
                <a:lnTo>
                  <a:pt x="509" y="3194"/>
                </a:lnTo>
                <a:lnTo>
                  <a:pt x="517" y="3197"/>
                </a:lnTo>
                <a:lnTo>
                  <a:pt x="528" y="3198"/>
                </a:lnTo>
                <a:lnTo>
                  <a:pt x="537" y="3197"/>
                </a:lnTo>
                <a:lnTo>
                  <a:pt x="546" y="3194"/>
                </a:lnTo>
                <a:lnTo>
                  <a:pt x="554" y="3190"/>
                </a:lnTo>
                <a:lnTo>
                  <a:pt x="561" y="3184"/>
                </a:lnTo>
                <a:lnTo>
                  <a:pt x="568" y="3177"/>
                </a:lnTo>
                <a:lnTo>
                  <a:pt x="572" y="3169"/>
                </a:lnTo>
                <a:lnTo>
                  <a:pt x="575" y="3160"/>
                </a:lnTo>
                <a:lnTo>
                  <a:pt x="576" y="3150"/>
                </a:lnTo>
                <a:lnTo>
                  <a:pt x="575" y="3141"/>
                </a:lnTo>
                <a:lnTo>
                  <a:pt x="572" y="3132"/>
                </a:lnTo>
                <a:lnTo>
                  <a:pt x="568" y="3124"/>
                </a:lnTo>
                <a:lnTo>
                  <a:pt x="561" y="3116"/>
                </a:lnTo>
                <a:lnTo>
                  <a:pt x="554" y="3110"/>
                </a:lnTo>
                <a:lnTo>
                  <a:pt x="546" y="3106"/>
                </a:lnTo>
                <a:lnTo>
                  <a:pt x="537" y="3103"/>
                </a:lnTo>
                <a:lnTo>
                  <a:pt x="528" y="3102"/>
                </a:lnTo>
                <a:close/>
                <a:moveTo>
                  <a:pt x="48" y="3102"/>
                </a:moveTo>
                <a:lnTo>
                  <a:pt x="39" y="3103"/>
                </a:lnTo>
                <a:lnTo>
                  <a:pt x="30" y="3106"/>
                </a:lnTo>
                <a:lnTo>
                  <a:pt x="22" y="3110"/>
                </a:lnTo>
                <a:lnTo>
                  <a:pt x="14" y="3116"/>
                </a:lnTo>
                <a:lnTo>
                  <a:pt x="8" y="3124"/>
                </a:lnTo>
                <a:lnTo>
                  <a:pt x="4" y="3132"/>
                </a:lnTo>
                <a:lnTo>
                  <a:pt x="1" y="3141"/>
                </a:lnTo>
                <a:lnTo>
                  <a:pt x="0" y="3150"/>
                </a:lnTo>
                <a:lnTo>
                  <a:pt x="1" y="3160"/>
                </a:lnTo>
                <a:lnTo>
                  <a:pt x="4" y="3169"/>
                </a:lnTo>
                <a:lnTo>
                  <a:pt x="8" y="3177"/>
                </a:lnTo>
                <a:lnTo>
                  <a:pt x="14" y="3184"/>
                </a:lnTo>
                <a:lnTo>
                  <a:pt x="22" y="3190"/>
                </a:lnTo>
                <a:lnTo>
                  <a:pt x="30" y="3194"/>
                </a:lnTo>
                <a:lnTo>
                  <a:pt x="39" y="3197"/>
                </a:lnTo>
                <a:lnTo>
                  <a:pt x="48" y="3198"/>
                </a:lnTo>
                <a:lnTo>
                  <a:pt x="57" y="3197"/>
                </a:lnTo>
                <a:lnTo>
                  <a:pt x="67" y="3194"/>
                </a:lnTo>
                <a:lnTo>
                  <a:pt x="75" y="3190"/>
                </a:lnTo>
                <a:lnTo>
                  <a:pt x="82" y="3184"/>
                </a:lnTo>
                <a:lnTo>
                  <a:pt x="88" y="3177"/>
                </a:lnTo>
                <a:lnTo>
                  <a:pt x="92" y="3169"/>
                </a:lnTo>
                <a:lnTo>
                  <a:pt x="95" y="3160"/>
                </a:lnTo>
                <a:lnTo>
                  <a:pt x="96" y="3150"/>
                </a:lnTo>
                <a:lnTo>
                  <a:pt x="95" y="3141"/>
                </a:lnTo>
                <a:lnTo>
                  <a:pt x="92" y="3132"/>
                </a:lnTo>
                <a:lnTo>
                  <a:pt x="88" y="3124"/>
                </a:lnTo>
                <a:lnTo>
                  <a:pt x="82" y="3116"/>
                </a:lnTo>
                <a:lnTo>
                  <a:pt x="75" y="3110"/>
                </a:lnTo>
                <a:lnTo>
                  <a:pt x="67" y="3106"/>
                </a:lnTo>
                <a:lnTo>
                  <a:pt x="57" y="3103"/>
                </a:lnTo>
                <a:lnTo>
                  <a:pt x="48" y="3102"/>
                </a:lnTo>
                <a:close/>
                <a:moveTo>
                  <a:pt x="1965" y="2659"/>
                </a:moveTo>
                <a:lnTo>
                  <a:pt x="1956" y="2660"/>
                </a:lnTo>
                <a:lnTo>
                  <a:pt x="1947" y="2663"/>
                </a:lnTo>
                <a:lnTo>
                  <a:pt x="1939" y="2667"/>
                </a:lnTo>
                <a:lnTo>
                  <a:pt x="1931" y="2673"/>
                </a:lnTo>
                <a:lnTo>
                  <a:pt x="1925" y="2681"/>
                </a:lnTo>
                <a:lnTo>
                  <a:pt x="1921" y="2689"/>
                </a:lnTo>
                <a:lnTo>
                  <a:pt x="1918" y="2697"/>
                </a:lnTo>
                <a:lnTo>
                  <a:pt x="1917" y="2707"/>
                </a:lnTo>
                <a:lnTo>
                  <a:pt x="1918" y="2716"/>
                </a:lnTo>
                <a:lnTo>
                  <a:pt x="1921" y="2726"/>
                </a:lnTo>
                <a:lnTo>
                  <a:pt x="1925" y="2734"/>
                </a:lnTo>
                <a:lnTo>
                  <a:pt x="1931" y="2741"/>
                </a:lnTo>
                <a:lnTo>
                  <a:pt x="1939" y="2747"/>
                </a:lnTo>
                <a:lnTo>
                  <a:pt x="1947" y="2751"/>
                </a:lnTo>
                <a:lnTo>
                  <a:pt x="1956" y="2754"/>
                </a:lnTo>
                <a:lnTo>
                  <a:pt x="1965" y="2755"/>
                </a:lnTo>
                <a:lnTo>
                  <a:pt x="1975" y="2754"/>
                </a:lnTo>
                <a:lnTo>
                  <a:pt x="1985" y="2751"/>
                </a:lnTo>
                <a:lnTo>
                  <a:pt x="1993" y="2747"/>
                </a:lnTo>
                <a:lnTo>
                  <a:pt x="2000" y="2741"/>
                </a:lnTo>
                <a:lnTo>
                  <a:pt x="2005" y="2734"/>
                </a:lnTo>
                <a:lnTo>
                  <a:pt x="2010" y="2726"/>
                </a:lnTo>
                <a:lnTo>
                  <a:pt x="2012" y="2716"/>
                </a:lnTo>
                <a:lnTo>
                  <a:pt x="2013" y="2707"/>
                </a:lnTo>
                <a:lnTo>
                  <a:pt x="2012" y="2697"/>
                </a:lnTo>
                <a:lnTo>
                  <a:pt x="2010" y="2689"/>
                </a:lnTo>
                <a:lnTo>
                  <a:pt x="2005" y="2681"/>
                </a:lnTo>
                <a:lnTo>
                  <a:pt x="2000" y="2673"/>
                </a:lnTo>
                <a:lnTo>
                  <a:pt x="1993" y="2667"/>
                </a:lnTo>
                <a:lnTo>
                  <a:pt x="1985" y="2663"/>
                </a:lnTo>
                <a:lnTo>
                  <a:pt x="1975" y="2660"/>
                </a:lnTo>
                <a:lnTo>
                  <a:pt x="1965" y="2659"/>
                </a:lnTo>
                <a:close/>
                <a:moveTo>
                  <a:pt x="1486" y="2659"/>
                </a:moveTo>
                <a:lnTo>
                  <a:pt x="1476" y="2660"/>
                </a:lnTo>
                <a:lnTo>
                  <a:pt x="1467" y="2663"/>
                </a:lnTo>
                <a:lnTo>
                  <a:pt x="1459" y="2667"/>
                </a:lnTo>
                <a:lnTo>
                  <a:pt x="1452" y="2673"/>
                </a:lnTo>
                <a:lnTo>
                  <a:pt x="1447" y="2681"/>
                </a:lnTo>
                <a:lnTo>
                  <a:pt x="1442" y="2689"/>
                </a:lnTo>
                <a:lnTo>
                  <a:pt x="1439" y="2697"/>
                </a:lnTo>
                <a:lnTo>
                  <a:pt x="1439" y="2707"/>
                </a:lnTo>
                <a:lnTo>
                  <a:pt x="1439" y="2716"/>
                </a:lnTo>
                <a:lnTo>
                  <a:pt x="1442" y="2726"/>
                </a:lnTo>
                <a:lnTo>
                  <a:pt x="1447" y="2734"/>
                </a:lnTo>
                <a:lnTo>
                  <a:pt x="1452" y="2741"/>
                </a:lnTo>
                <a:lnTo>
                  <a:pt x="1459" y="2747"/>
                </a:lnTo>
                <a:lnTo>
                  <a:pt x="1467" y="2751"/>
                </a:lnTo>
                <a:lnTo>
                  <a:pt x="1476" y="2754"/>
                </a:lnTo>
                <a:lnTo>
                  <a:pt x="1486" y="2755"/>
                </a:lnTo>
                <a:lnTo>
                  <a:pt x="1496" y="2754"/>
                </a:lnTo>
                <a:lnTo>
                  <a:pt x="1505" y="2751"/>
                </a:lnTo>
                <a:lnTo>
                  <a:pt x="1513" y="2747"/>
                </a:lnTo>
                <a:lnTo>
                  <a:pt x="1521" y="2741"/>
                </a:lnTo>
                <a:lnTo>
                  <a:pt x="1526" y="2734"/>
                </a:lnTo>
                <a:lnTo>
                  <a:pt x="1531" y="2726"/>
                </a:lnTo>
                <a:lnTo>
                  <a:pt x="1534" y="2716"/>
                </a:lnTo>
                <a:lnTo>
                  <a:pt x="1534" y="2707"/>
                </a:lnTo>
                <a:lnTo>
                  <a:pt x="1534" y="2697"/>
                </a:lnTo>
                <a:lnTo>
                  <a:pt x="1531" y="2689"/>
                </a:lnTo>
                <a:lnTo>
                  <a:pt x="1526" y="2681"/>
                </a:lnTo>
                <a:lnTo>
                  <a:pt x="1521" y="2673"/>
                </a:lnTo>
                <a:lnTo>
                  <a:pt x="1513" y="2667"/>
                </a:lnTo>
                <a:lnTo>
                  <a:pt x="1505" y="2663"/>
                </a:lnTo>
                <a:lnTo>
                  <a:pt x="1496" y="2660"/>
                </a:lnTo>
                <a:lnTo>
                  <a:pt x="1486" y="2659"/>
                </a:lnTo>
                <a:close/>
                <a:moveTo>
                  <a:pt x="1007" y="2659"/>
                </a:moveTo>
                <a:lnTo>
                  <a:pt x="997" y="2660"/>
                </a:lnTo>
                <a:lnTo>
                  <a:pt x="988" y="2663"/>
                </a:lnTo>
                <a:lnTo>
                  <a:pt x="980" y="2667"/>
                </a:lnTo>
                <a:lnTo>
                  <a:pt x="972" y="2673"/>
                </a:lnTo>
                <a:lnTo>
                  <a:pt x="967" y="2681"/>
                </a:lnTo>
                <a:lnTo>
                  <a:pt x="962" y="2689"/>
                </a:lnTo>
                <a:lnTo>
                  <a:pt x="960" y="2697"/>
                </a:lnTo>
                <a:lnTo>
                  <a:pt x="959" y="2707"/>
                </a:lnTo>
                <a:lnTo>
                  <a:pt x="960" y="2716"/>
                </a:lnTo>
                <a:lnTo>
                  <a:pt x="962" y="2726"/>
                </a:lnTo>
                <a:lnTo>
                  <a:pt x="967" y="2734"/>
                </a:lnTo>
                <a:lnTo>
                  <a:pt x="972" y="2741"/>
                </a:lnTo>
                <a:lnTo>
                  <a:pt x="980" y="2747"/>
                </a:lnTo>
                <a:lnTo>
                  <a:pt x="988" y="2751"/>
                </a:lnTo>
                <a:lnTo>
                  <a:pt x="997" y="2754"/>
                </a:lnTo>
                <a:lnTo>
                  <a:pt x="1007" y="2755"/>
                </a:lnTo>
                <a:lnTo>
                  <a:pt x="1016" y="2754"/>
                </a:lnTo>
                <a:lnTo>
                  <a:pt x="1026" y="2751"/>
                </a:lnTo>
                <a:lnTo>
                  <a:pt x="1034" y="2747"/>
                </a:lnTo>
                <a:lnTo>
                  <a:pt x="1041" y="2741"/>
                </a:lnTo>
                <a:lnTo>
                  <a:pt x="1047" y="2734"/>
                </a:lnTo>
                <a:lnTo>
                  <a:pt x="1051" y="2726"/>
                </a:lnTo>
                <a:lnTo>
                  <a:pt x="1054" y="2716"/>
                </a:lnTo>
                <a:lnTo>
                  <a:pt x="1055" y="2707"/>
                </a:lnTo>
                <a:lnTo>
                  <a:pt x="1054" y="2697"/>
                </a:lnTo>
                <a:lnTo>
                  <a:pt x="1051" y="2689"/>
                </a:lnTo>
                <a:lnTo>
                  <a:pt x="1047" y="2681"/>
                </a:lnTo>
                <a:lnTo>
                  <a:pt x="1041" y="2673"/>
                </a:lnTo>
                <a:lnTo>
                  <a:pt x="1034" y="2667"/>
                </a:lnTo>
                <a:lnTo>
                  <a:pt x="1026" y="2663"/>
                </a:lnTo>
                <a:lnTo>
                  <a:pt x="1016" y="2660"/>
                </a:lnTo>
                <a:lnTo>
                  <a:pt x="1007" y="2659"/>
                </a:lnTo>
                <a:close/>
                <a:moveTo>
                  <a:pt x="528" y="2659"/>
                </a:moveTo>
                <a:lnTo>
                  <a:pt x="517" y="2660"/>
                </a:lnTo>
                <a:lnTo>
                  <a:pt x="509" y="2663"/>
                </a:lnTo>
                <a:lnTo>
                  <a:pt x="501" y="2667"/>
                </a:lnTo>
                <a:lnTo>
                  <a:pt x="494" y="2673"/>
                </a:lnTo>
                <a:lnTo>
                  <a:pt x="488" y="2681"/>
                </a:lnTo>
                <a:lnTo>
                  <a:pt x="484" y="2689"/>
                </a:lnTo>
                <a:lnTo>
                  <a:pt x="481" y="2697"/>
                </a:lnTo>
                <a:lnTo>
                  <a:pt x="480" y="2707"/>
                </a:lnTo>
                <a:lnTo>
                  <a:pt x="481" y="2716"/>
                </a:lnTo>
                <a:lnTo>
                  <a:pt x="484" y="2726"/>
                </a:lnTo>
                <a:lnTo>
                  <a:pt x="488" y="2734"/>
                </a:lnTo>
                <a:lnTo>
                  <a:pt x="494" y="2741"/>
                </a:lnTo>
                <a:lnTo>
                  <a:pt x="501" y="2747"/>
                </a:lnTo>
                <a:lnTo>
                  <a:pt x="509" y="2751"/>
                </a:lnTo>
                <a:lnTo>
                  <a:pt x="517" y="2754"/>
                </a:lnTo>
                <a:lnTo>
                  <a:pt x="528" y="2755"/>
                </a:lnTo>
                <a:lnTo>
                  <a:pt x="537" y="2754"/>
                </a:lnTo>
                <a:lnTo>
                  <a:pt x="546" y="2751"/>
                </a:lnTo>
                <a:lnTo>
                  <a:pt x="554" y="2747"/>
                </a:lnTo>
                <a:lnTo>
                  <a:pt x="561" y="2741"/>
                </a:lnTo>
                <a:lnTo>
                  <a:pt x="568" y="2734"/>
                </a:lnTo>
                <a:lnTo>
                  <a:pt x="572" y="2726"/>
                </a:lnTo>
                <a:lnTo>
                  <a:pt x="575" y="2716"/>
                </a:lnTo>
                <a:lnTo>
                  <a:pt x="576" y="2707"/>
                </a:lnTo>
                <a:lnTo>
                  <a:pt x="575" y="2697"/>
                </a:lnTo>
                <a:lnTo>
                  <a:pt x="572" y="2689"/>
                </a:lnTo>
                <a:lnTo>
                  <a:pt x="568" y="2681"/>
                </a:lnTo>
                <a:lnTo>
                  <a:pt x="561" y="2673"/>
                </a:lnTo>
                <a:lnTo>
                  <a:pt x="554" y="2667"/>
                </a:lnTo>
                <a:lnTo>
                  <a:pt x="546" y="2663"/>
                </a:lnTo>
                <a:lnTo>
                  <a:pt x="537" y="2660"/>
                </a:lnTo>
                <a:lnTo>
                  <a:pt x="528" y="2659"/>
                </a:lnTo>
                <a:close/>
                <a:moveTo>
                  <a:pt x="48" y="2659"/>
                </a:moveTo>
                <a:lnTo>
                  <a:pt x="39" y="2660"/>
                </a:lnTo>
                <a:lnTo>
                  <a:pt x="30" y="2663"/>
                </a:lnTo>
                <a:lnTo>
                  <a:pt x="22" y="2667"/>
                </a:lnTo>
                <a:lnTo>
                  <a:pt x="14" y="2673"/>
                </a:lnTo>
                <a:lnTo>
                  <a:pt x="8" y="2681"/>
                </a:lnTo>
                <a:lnTo>
                  <a:pt x="4" y="2689"/>
                </a:lnTo>
                <a:lnTo>
                  <a:pt x="1" y="2697"/>
                </a:lnTo>
                <a:lnTo>
                  <a:pt x="0" y="2707"/>
                </a:lnTo>
                <a:lnTo>
                  <a:pt x="1" y="2716"/>
                </a:lnTo>
                <a:lnTo>
                  <a:pt x="4" y="2726"/>
                </a:lnTo>
                <a:lnTo>
                  <a:pt x="8" y="2734"/>
                </a:lnTo>
                <a:lnTo>
                  <a:pt x="14" y="2741"/>
                </a:lnTo>
                <a:lnTo>
                  <a:pt x="22" y="2747"/>
                </a:lnTo>
                <a:lnTo>
                  <a:pt x="30" y="2751"/>
                </a:lnTo>
                <a:lnTo>
                  <a:pt x="39" y="2754"/>
                </a:lnTo>
                <a:lnTo>
                  <a:pt x="48" y="2755"/>
                </a:lnTo>
                <a:lnTo>
                  <a:pt x="57" y="2754"/>
                </a:lnTo>
                <a:lnTo>
                  <a:pt x="67" y="2751"/>
                </a:lnTo>
                <a:lnTo>
                  <a:pt x="75" y="2747"/>
                </a:lnTo>
                <a:lnTo>
                  <a:pt x="82" y="2741"/>
                </a:lnTo>
                <a:lnTo>
                  <a:pt x="88" y="2734"/>
                </a:lnTo>
                <a:lnTo>
                  <a:pt x="92" y="2726"/>
                </a:lnTo>
                <a:lnTo>
                  <a:pt x="95" y="2716"/>
                </a:lnTo>
                <a:lnTo>
                  <a:pt x="96" y="2707"/>
                </a:lnTo>
                <a:lnTo>
                  <a:pt x="95" y="2697"/>
                </a:lnTo>
                <a:lnTo>
                  <a:pt x="92" y="2689"/>
                </a:lnTo>
                <a:lnTo>
                  <a:pt x="88" y="2681"/>
                </a:lnTo>
                <a:lnTo>
                  <a:pt x="82" y="2673"/>
                </a:lnTo>
                <a:lnTo>
                  <a:pt x="75" y="2667"/>
                </a:lnTo>
                <a:lnTo>
                  <a:pt x="67" y="2663"/>
                </a:lnTo>
                <a:lnTo>
                  <a:pt x="57" y="2660"/>
                </a:lnTo>
                <a:lnTo>
                  <a:pt x="48" y="2659"/>
                </a:lnTo>
                <a:close/>
                <a:moveTo>
                  <a:pt x="1965" y="2216"/>
                </a:moveTo>
                <a:lnTo>
                  <a:pt x="1956" y="2217"/>
                </a:lnTo>
                <a:lnTo>
                  <a:pt x="1947" y="2219"/>
                </a:lnTo>
                <a:lnTo>
                  <a:pt x="1939" y="2224"/>
                </a:lnTo>
                <a:lnTo>
                  <a:pt x="1931" y="2229"/>
                </a:lnTo>
                <a:lnTo>
                  <a:pt x="1925" y="2237"/>
                </a:lnTo>
                <a:lnTo>
                  <a:pt x="1921" y="2245"/>
                </a:lnTo>
                <a:lnTo>
                  <a:pt x="1918" y="2254"/>
                </a:lnTo>
                <a:lnTo>
                  <a:pt x="1917" y="2264"/>
                </a:lnTo>
                <a:lnTo>
                  <a:pt x="1918" y="2273"/>
                </a:lnTo>
                <a:lnTo>
                  <a:pt x="1921" y="2283"/>
                </a:lnTo>
                <a:lnTo>
                  <a:pt x="1925" y="2291"/>
                </a:lnTo>
                <a:lnTo>
                  <a:pt x="1931" y="2298"/>
                </a:lnTo>
                <a:lnTo>
                  <a:pt x="1939" y="2304"/>
                </a:lnTo>
                <a:lnTo>
                  <a:pt x="1947" y="2308"/>
                </a:lnTo>
                <a:lnTo>
                  <a:pt x="1956" y="2311"/>
                </a:lnTo>
                <a:lnTo>
                  <a:pt x="1965" y="2312"/>
                </a:lnTo>
                <a:lnTo>
                  <a:pt x="1975" y="2311"/>
                </a:lnTo>
                <a:lnTo>
                  <a:pt x="1985" y="2308"/>
                </a:lnTo>
                <a:lnTo>
                  <a:pt x="1993" y="2304"/>
                </a:lnTo>
                <a:lnTo>
                  <a:pt x="2000" y="2298"/>
                </a:lnTo>
                <a:lnTo>
                  <a:pt x="2005" y="2291"/>
                </a:lnTo>
                <a:lnTo>
                  <a:pt x="2010" y="2283"/>
                </a:lnTo>
                <a:lnTo>
                  <a:pt x="2012" y="2273"/>
                </a:lnTo>
                <a:lnTo>
                  <a:pt x="2013" y="2264"/>
                </a:lnTo>
                <a:lnTo>
                  <a:pt x="2012" y="2254"/>
                </a:lnTo>
                <a:lnTo>
                  <a:pt x="2010" y="2245"/>
                </a:lnTo>
                <a:lnTo>
                  <a:pt x="2005" y="2237"/>
                </a:lnTo>
                <a:lnTo>
                  <a:pt x="2000" y="2229"/>
                </a:lnTo>
                <a:lnTo>
                  <a:pt x="1993" y="2224"/>
                </a:lnTo>
                <a:lnTo>
                  <a:pt x="1985" y="2219"/>
                </a:lnTo>
                <a:lnTo>
                  <a:pt x="1975" y="2217"/>
                </a:lnTo>
                <a:lnTo>
                  <a:pt x="1965" y="2216"/>
                </a:lnTo>
                <a:close/>
                <a:moveTo>
                  <a:pt x="1486" y="2216"/>
                </a:moveTo>
                <a:lnTo>
                  <a:pt x="1476" y="2217"/>
                </a:lnTo>
                <a:lnTo>
                  <a:pt x="1467" y="2219"/>
                </a:lnTo>
                <a:lnTo>
                  <a:pt x="1459" y="2224"/>
                </a:lnTo>
                <a:lnTo>
                  <a:pt x="1452" y="2229"/>
                </a:lnTo>
                <a:lnTo>
                  <a:pt x="1447" y="2237"/>
                </a:lnTo>
                <a:lnTo>
                  <a:pt x="1442" y="2245"/>
                </a:lnTo>
                <a:lnTo>
                  <a:pt x="1439" y="2254"/>
                </a:lnTo>
                <a:lnTo>
                  <a:pt x="1439" y="2264"/>
                </a:lnTo>
                <a:lnTo>
                  <a:pt x="1439" y="2273"/>
                </a:lnTo>
                <a:lnTo>
                  <a:pt x="1442" y="2283"/>
                </a:lnTo>
                <a:lnTo>
                  <a:pt x="1447" y="2291"/>
                </a:lnTo>
                <a:lnTo>
                  <a:pt x="1452" y="2298"/>
                </a:lnTo>
                <a:lnTo>
                  <a:pt x="1459" y="2304"/>
                </a:lnTo>
                <a:lnTo>
                  <a:pt x="1467" y="2308"/>
                </a:lnTo>
                <a:lnTo>
                  <a:pt x="1476" y="2311"/>
                </a:lnTo>
                <a:lnTo>
                  <a:pt x="1486" y="2312"/>
                </a:lnTo>
                <a:lnTo>
                  <a:pt x="1496" y="2311"/>
                </a:lnTo>
                <a:lnTo>
                  <a:pt x="1505" y="2308"/>
                </a:lnTo>
                <a:lnTo>
                  <a:pt x="1513" y="2304"/>
                </a:lnTo>
                <a:lnTo>
                  <a:pt x="1521" y="2298"/>
                </a:lnTo>
                <a:lnTo>
                  <a:pt x="1526" y="2291"/>
                </a:lnTo>
                <a:lnTo>
                  <a:pt x="1531" y="2283"/>
                </a:lnTo>
                <a:lnTo>
                  <a:pt x="1534" y="2273"/>
                </a:lnTo>
                <a:lnTo>
                  <a:pt x="1534" y="2264"/>
                </a:lnTo>
                <a:lnTo>
                  <a:pt x="1534" y="2254"/>
                </a:lnTo>
                <a:lnTo>
                  <a:pt x="1531" y="2245"/>
                </a:lnTo>
                <a:lnTo>
                  <a:pt x="1526" y="2237"/>
                </a:lnTo>
                <a:lnTo>
                  <a:pt x="1521" y="2229"/>
                </a:lnTo>
                <a:lnTo>
                  <a:pt x="1513" y="2224"/>
                </a:lnTo>
                <a:lnTo>
                  <a:pt x="1505" y="2219"/>
                </a:lnTo>
                <a:lnTo>
                  <a:pt x="1496" y="2217"/>
                </a:lnTo>
                <a:lnTo>
                  <a:pt x="1486" y="2216"/>
                </a:lnTo>
                <a:close/>
                <a:moveTo>
                  <a:pt x="1007" y="2216"/>
                </a:moveTo>
                <a:lnTo>
                  <a:pt x="997" y="2217"/>
                </a:lnTo>
                <a:lnTo>
                  <a:pt x="988" y="2219"/>
                </a:lnTo>
                <a:lnTo>
                  <a:pt x="980" y="2224"/>
                </a:lnTo>
                <a:lnTo>
                  <a:pt x="972" y="2229"/>
                </a:lnTo>
                <a:lnTo>
                  <a:pt x="967" y="2237"/>
                </a:lnTo>
                <a:lnTo>
                  <a:pt x="962" y="2245"/>
                </a:lnTo>
                <a:lnTo>
                  <a:pt x="960" y="2254"/>
                </a:lnTo>
                <a:lnTo>
                  <a:pt x="959" y="2264"/>
                </a:lnTo>
                <a:lnTo>
                  <a:pt x="960" y="2273"/>
                </a:lnTo>
                <a:lnTo>
                  <a:pt x="962" y="2283"/>
                </a:lnTo>
                <a:lnTo>
                  <a:pt x="967" y="2291"/>
                </a:lnTo>
                <a:lnTo>
                  <a:pt x="972" y="2298"/>
                </a:lnTo>
                <a:lnTo>
                  <a:pt x="980" y="2304"/>
                </a:lnTo>
                <a:lnTo>
                  <a:pt x="988" y="2308"/>
                </a:lnTo>
                <a:lnTo>
                  <a:pt x="997" y="2311"/>
                </a:lnTo>
                <a:lnTo>
                  <a:pt x="1007" y="2312"/>
                </a:lnTo>
                <a:lnTo>
                  <a:pt x="1016" y="2311"/>
                </a:lnTo>
                <a:lnTo>
                  <a:pt x="1026" y="2308"/>
                </a:lnTo>
                <a:lnTo>
                  <a:pt x="1034" y="2304"/>
                </a:lnTo>
                <a:lnTo>
                  <a:pt x="1041" y="2298"/>
                </a:lnTo>
                <a:lnTo>
                  <a:pt x="1047" y="2291"/>
                </a:lnTo>
                <a:lnTo>
                  <a:pt x="1051" y="2283"/>
                </a:lnTo>
                <a:lnTo>
                  <a:pt x="1054" y="2273"/>
                </a:lnTo>
                <a:lnTo>
                  <a:pt x="1055" y="2264"/>
                </a:lnTo>
                <a:lnTo>
                  <a:pt x="1054" y="2254"/>
                </a:lnTo>
                <a:lnTo>
                  <a:pt x="1051" y="2245"/>
                </a:lnTo>
                <a:lnTo>
                  <a:pt x="1047" y="2237"/>
                </a:lnTo>
                <a:lnTo>
                  <a:pt x="1041" y="2229"/>
                </a:lnTo>
                <a:lnTo>
                  <a:pt x="1034" y="2224"/>
                </a:lnTo>
                <a:lnTo>
                  <a:pt x="1026" y="2219"/>
                </a:lnTo>
                <a:lnTo>
                  <a:pt x="1016" y="2217"/>
                </a:lnTo>
                <a:lnTo>
                  <a:pt x="1007" y="2216"/>
                </a:lnTo>
                <a:close/>
                <a:moveTo>
                  <a:pt x="528" y="2216"/>
                </a:moveTo>
                <a:lnTo>
                  <a:pt x="517" y="2217"/>
                </a:lnTo>
                <a:lnTo>
                  <a:pt x="509" y="2219"/>
                </a:lnTo>
                <a:lnTo>
                  <a:pt x="501" y="2224"/>
                </a:lnTo>
                <a:lnTo>
                  <a:pt x="494" y="2229"/>
                </a:lnTo>
                <a:lnTo>
                  <a:pt x="488" y="2237"/>
                </a:lnTo>
                <a:lnTo>
                  <a:pt x="484" y="2245"/>
                </a:lnTo>
                <a:lnTo>
                  <a:pt x="481" y="2254"/>
                </a:lnTo>
                <a:lnTo>
                  <a:pt x="480" y="2264"/>
                </a:lnTo>
                <a:lnTo>
                  <a:pt x="481" y="2273"/>
                </a:lnTo>
                <a:lnTo>
                  <a:pt x="484" y="2283"/>
                </a:lnTo>
                <a:lnTo>
                  <a:pt x="488" y="2291"/>
                </a:lnTo>
                <a:lnTo>
                  <a:pt x="494" y="2298"/>
                </a:lnTo>
                <a:lnTo>
                  <a:pt x="501" y="2304"/>
                </a:lnTo>
                <a:lnTo>
                  <a:pt x="509" y="2308"/>
                </a:lnTo>
                <a:lnTo>
                  <a:pt x="517" y="2311"/>
                </a:lnTo>
                <a:lnTo>
                  <a:pt x="528" y="2312"/>
                </a:lnTo>
                <a:lnTo>
                  <a:pt x="537" y="2311"/>
                </a:lnTo>
                <a:lnTo>
                  <a:pt x="546" y="2308"/>
                </a:lnTo>
                <a:lnTo>
                  <a:pt x="554" y="2304"/>
                </a:lnTo>
                <a:lnTo>
                  <a:pt x="561" y="2298"/>
                </a:lnTo>
                <a:lnTo>
                  <a:pt x="568" y="2291"/>
                </a:lnTo>
                <a:lnTo>
                  <a:pt x="572" y="2283"/>
                </a:lnTo>
                <a:lnTo>
                  <a:pt x="575" y="2273"/>
                </a:lnTo>
                <a:lnTo>
                  <a:pt x="576" y="2264"/>
                </a:lnTo>
                <a:lnTo>
                  <a:pt x="575" y="2254"/>
                </a:lnTo>
                <a:lnTo>
                  <a:pt x="572" y="2245"/>
                </a:lnTo>
                <a:lnTo>
                  <a:pt x="568" y="2237"/>
                </a:lnTo>
                <a:lnTo>
                  <a:pt x="561" y="2229"/>
                </a:lnTo>
                <a:lnTo>
                  <a:pt x="554" y="2224"/>
                </a:lnTo>
                <a:lnTo>
                  <a:pt x="546" y="2219"/>
                </a:lnTo>
                <a:lnTo>
                  <a:pt x="537" y="2217"/>
                </a:lnTo>
                <a:lnTo>
                  <a:pt x="528" y="2216"/>
                </a:lnTo>
                <a:close/>
                <a:moveTo>
                  <a:pt x="48" y="2216"/>
                </a:moveTo>
                <a:lnTo>
                  <a:pt x="39" y="2217"/>
                </a:lnTo>
                <a:lnTo>
                  <a:pt x="30" y="2219"/>
                </a:lnTo>
                <a:lnTo>
                  <a:pt x="22" y="2224"/>
                </a:lnTo>
                <a:lnTo>
                  <a:pt x="14" y="2229"/>
                </a:lnTo>
                <a:lnTo>
                  <a:pt x="8" y="2237"/>
                </a:lnTo>
                <a:lnTo>
                  <a:pt x="4" y="2245"/>
                </a:lnTo>
                <a:lnTo>
                  <a:pt x="1" y="2254"/>
                </a:lnTo>
                <a:lnTo>
                  <a:pt x="0" y="2264"/>
                </a:lnTo>
                <a:lnTo>
                  <a:pt x="1" y="2273"/>
                </a:lnTo>
                <a:lnTo>
                  <a:pt x="4" y="2283"/>
                </a:lnTo>
                <a:lnTo>
                  <a:pt x="8" y="2291"/>
                </a:lnTo>
                <a:lnTo>
                  <a:pt x="14" y="2298"/>
                </a:lnTo>
                <a:lnTo>
                  <a:pt x="22" y="2304"/>
                </a:lnTo>
                <a:lnTo>
                  <a:pt x="30" y="2308"/>
                </a:lnTo>
                <a:lnTo>
                  <a:pt x="39" y="2311"/>
                </a:lnTo>
                <a:lnTo>
                  <a:pt x="48" y="2312"/>
                </a:lnTo>
                <a:lnTo>
                  <a:pt x="57" y="2311"/>
                </a:lnTo>
                <a:lnTo>
                  <a:pt x="67" y="2308"/>
                </a:lnTo>
                <a:lnTo>
                  <a:pt x="75" y="2304"/>
                </a:lnTo>
                <a:lnTo>
                  <a:pt x="82" y="2298"/>
                </a:lnTo>
                <a:lnTo>
                  <a:pt x="88" y="2291"/>
                </a:lnTo>
                <a:lnTo>
                  <a:pt x="92" y="2283"/>
                </a:lnTo>
                <a:lnTo>
                  <a:pt x="95" y="2273"/>
                </a:lnTo>
                <a:lnTo>
                  <a:pt x="96" y="2264"/>
                </a:lnTo>
                <a:lnTo>
                  <a:pt x="95" y="2254"/>
                </a:lnTo>
                <a:lnTo>
                  <a:pt x="92" y="2245"/>
                </a:lnTo>
                <a:lnTo>
                  <a:pt x="88" y="2237"/>
                </a:lnTo>
                <a:lnTo>
                  <a:pt x="82" y="2229"/>
                </a:lnTo>
                <a:lnTo>
                  <a:pt x="75" y="2224"/>
                </a:lnTo>
                <a:lnTo>
                  <a:pt x="67" y="2219"/>
                </a:lnTo>
                <a:lnTo>
                  <a:pt x="57" y="2217"/>
                </a:lnTo>
                <a:lnTo>
                  <a:pt x="48" y="2216"/>
                </a:lnTo>
                <a:close/>
                <a:moveTo>
                  <a:pt x="1965" y="1773"/>
                </a:moveTo>
                <a:lnTo>
                  <a:pt x="1956" y="1774"/>
                </a:lnTo>
                <a:lnTo>
                  <a:pt x="1947" y="1776"/>
                </a:lnTo>
                <a:lnTo>
                  <a:pt x="1939" y="1781"/>
                </a:lnTo>
                <a:lnTo>
                  <a:pt x="1931" y="1786"/>
                </a:lnTo>
                <a:lnTo>
                  <a:pt x="1925" y="1793"/>
                </a:lnTo>
                <a:lnTo>
                  <a:pt x="1921" y="1802"/>
                </a:lnTo>
                <a:lnTo>
                  <a:pt x="1918" y="1811"/>
                </a:lnTo>
                <a:lnTo>
                  <a:pt x="1917" y="1821"/>
                </a:lnTo>
                <a:lnTo>
                  <a:pt x="1918" y="1830"/>
                </a:lnTo>
                <a:lnTo>
                  <a:pt x="1921" y="1840"/>
                </a:lnTo>
                <a:lnTo>
                  <a:pt x="1925" y="1848"/>
                </a:lnTo>
                <a:lnTo>
                  <a:pt x="1931" y="1855"/>
                </a:lnTo>
                <a:lnTo>
                  <a:pt x="1939" y="1860"/>
                </a:lnTo>
                <a:lnTo>
                  <a:pt x="1947" y="1865"/>
                </a:lnTo>
                <a:lnTo>
                  <a:pt x="1956" y="1868"/>
                </a:lnTo>
                <a:lnTo>
                  <a:pt x="1965" y="1869"/>
                </a:lnTo>
                <a:lnTo>
                  <a:pt x="1975" y="1868"/>
                </a:lnTo>
                <a:lnTo>
                  <a:pt x="1985" y="1865"/>
                </a:lnTo>
                <a:lnTo>
                  <a:pt x="1993" y="1860"/>
                </a:lnTo>
                <a:lnTo>
                  <a:pt x="2000" y="1855"/>
                </a:lnTo>
                <a:lnTo>
                  <a:pt x="2005" y="1848"/>
                </a:lnTo>
                <a:lnTo>
                  <a:pt x="2010" y="1840"/>
                </a:lnTo>
                <a:lnTo>
                  <a:pt x="2012" y="1830"/>
                </a:lnTo>
                <a:lnTo>
                  <a:pt x="2013" y="1821"/>
                </a:lnTo>
                <a:lnTo>
                  <a:pt x="2012" y="1811"/>
                </a:lnTo>
                <a:lnTo>
                  <a:pt x="2010" y="1802"/>
                </a:lnTo>
                <a:lnTo>
                  <a:pt x="2005" y="1793"/>
                </a:lnTo>
                <a:lnTo>
                  <a:pt x="2000" y="1786"/>
                </a:lnTo>
                <a:lnTo>
                  <a:pt x="1993" y="1781"/>
                </a:lnTo>
                <a:lnTo>
                  <a:pt x="1985" y="1776"/>
                </a:lnTo>
                <a:lnTo>
                  <a:pt x="1975" y="1774"/>
                </a:lnTo>
                <a:lnTo>
                  <a:pt x="1965" y="1773"/>
                </a:lnTo>
                <a:close/>
                <a:moveTo>
                  <a:pt x="1486" y="1773"/>
                </a:moveTo>
                <a:lnTo>
                  <a:pt x="1476" y="1774"/>
                </a:lnTo>
                <a:lnTo>
                  <a:pt x="1467" y="1776"/>
                </a:lnTo>
                <a:lnTo>
                  <a:pt x="1459" y="1781"/>
                </a:lnTo>
                <a:lnTo>
                  <a:pt x="1452" y="1786"/>
                </a:lnTo>
                <a:lnTo>
                  <a:pt x="1447" y="1793"/>
                </a:lnTo>
                <a:lnTo>
                  <a:pt x="1442" y="1802"/>
                </a:lnTo>
                <a:lnTo>
                  <a:pt x="1439" y="1811"/>
                </a:lnTo>
                <a:lnTo>
                  <a:pt x="1439" y="1821"/>
                </a:lnTo>
                <a:lnTo>
                  <a:pt x="1439" y="1830"/>
                </a:lnTo>
                <a:lnTo>
                  <a:pt x="1442" y="1840"/>
                </a:lnTo>
                <a:lnTo>
                  <a:pt x="1447" y="1848"/>
                </a:lnTo>
                <a:lnTo>
                  <a:pt x="1452" y="1855"/>
                </a:lnTo>
                <a:lnTo>
                  <a:pt x="1459" y="1860"/>
                </a:lnTo>
                <a:lnTo>
                  <a:pt x="1467" y="1865"/>
                </a:lnTo>
                <a:lnTo>
                  <a:pt x="1476" y="1868"/>
                </a:lnTo>
                <a:lnTo>
                  <a:pt x="1486" y="1869"/>
                </a:lnTo>
                <a:lnTo>
                  <a:pt x="1496" y="1868"/>
                </a:lnTo>
                <a:lnTo>
                  <a:pt x="1505" y="1865"/>
                </a:lnTo>
                <a:lnTo>
                  <a:pt x="1513" y="1860"/>
                </a:lnTo>
                <a:lnTo>
                  <a:pt x="1521" y="1855"/>
                </a:lnTo>
                <a:lnTo>
                  <a:pt x="1526" y="1848"/>
                </a:lnTo>
                <a:lnTo>
                  <a:pt x="1531" y="1840"/>
                </a:lnTo>
                <a:lnTo>
                  <a:pt x="1534" y="1830"/>
                </a:lnTo>
                <a:lnTo>
                  <a:pt x="1534" y="1821"/>
                </a:lnTo>
                <a:lnTo>
                  <a:pt x="1534" y="1811"/>
                </a:lnTo>
                <a:lnTo>
                  <a:pt x="1531" y="1802"/>
                </a:lnTo>
                <a:lnTo>
                  <a:pt x="1526" y="1793"/>
                </a:lnTo>
                <a:lnTo>
                  <a:pt x="1521" y="1786"/>
                </a:lnTo>
                <a:lnTo>
                  <a:pt x="1513" y="1781"/>
                </a:lnTo>
                <a:lnTo>
                  <a:pt x="1505" y="1776"/>
                </a:lnTo>
                <a:lnTo>
                  <a:pt x="1496" y="1774"/>
                </a:lnTo>
                <a:lnTo>
                  <a:pt x="1486" y="1773"/>
                </a:lnTo>
                <a:close/>
                <a:moveTo>
                  <a:pt x="1007" y="1773"/>
                </a:moveTo>
                <a:lnTo>
                  <a:pt x="997" y="1774"/>
                </a:lnTo>
                <a:lnTo>
                  <a:pt x="988" y="1776"/>
                </a:lnTo>
                <a:lnTo>
                  <a:pt x="980" y="1781"/>
                </a:lnTo>
                <a:lnTo>
                  <a:pt x="972" y="1786"/>
                </a:lnTo>
                <a:lnTo>
                  <a:pt x="967" y="1793"/>
                </a:lnTo>
                <a:lnTo>
                  <a:pt x="962" y="1802"/>
                </a:lnTo>
                <a:lnTo>
                  <a:pt x="960" y="1811"/>
                </a:lnTo>
                <a:lnTo>
                  <a:pt x="959" y="1821"/>
                </a:lnTo>
                <a:lnTo>
                  <a:pt x="960" y="1830"/>
                </a:lnTo>
                <a:lnTo>
                  <a:pt x="962" y="1840"/>
                </a:lnTo>
                <a:lnTo>
                  <a:pt x="967" y="1848"/>
                </a:lnTo>
                <a:lnTo>
                  <a:pt x="972" y="1855"/>
                </a:lnTo>
                <a:lnTo>
                  <a:pt x="980" y="1860"/>
                </a:lnTo>
                <a:lnTo>
                  <a:pt x="988" y="1865"/>
                </a:lnTo>
                <a:lnTo>
                  <a:pt x="997" y="1868"/>
                </a:lnTo>
                <a:lnTo>
                  <a:pt x="1007" y="1869"/>
                </a:lnTo>
                <a:lnTo>
                  <a:pt x="1016" y="1868"/>
                </a:lnTo>
                <a:lnTo>
                  <a:pt x="1026" y="1865"/>
                </a:lnTo>
                <a:lnTo>
                  <a:pt x="1034" y="1860"/>
                </a:lnTo>
                <a:lnTo>
                  <a:pt x="1041" y="1855"/>
                </a:lnTo>
                <a:lnTo>
                  <a:pt x="1047" y="1848"/>
                </a:lnTo>
                <a:lnTo>
                  <a:pt x="1051" y="1840"/>
                </a:lnTo>
                <a:lnTo>
                  <a:pt x="1054" y="1830"/>
                </a:lnTo>
                <a:lnTo>
                  <a:pt x="1055" y="1821"/>
                </a:lnTo>
                <a:lnTo>
                  <a:pt x="1054" y="1811"/>
                </a:lnTo>
                <a:lnTo>
                  <a:pt x="1051" y="1802"/>
                </a:lnTo>
                <a:lnTo>
                  <a:pt x="1047" y="1793"/>
                </a:lnTo>
                <a:lnTo>
                  <a:pt x="1041" y="1786"/>
                </a:lnTo>
                <a:lnTo>
                  <a:pt x="1034" y="1781"/>
                </a:lnTo>
                <a:lnTo>
                  <a:pt x="1026" y="1776"/>
                </a:lnTo>
                <a:lnTo>
                  <a:pt x="1016" y="1774"/>
                </a:lnTo>
                <a:lnTo>
                  <a:pt x="1007" y="1773"/>
                </a:lnTo>
                <a:close/>
                <a:moveTo>
                  <a:pt x="528" y="1773"/>
                </a:moveTo>
                <a:lnTo>
                  <a:pt x="517" y="1774"/>
                </a:lnTo>
                <a:lnTo>
                  <a:pt x="509" y="1776"/>
                </a:lnTo>
                <a:lnTo>
                  <a:pt x="501" y="1781"/>
                </a:lnTo>
                <a:lnTo>
                  <a:pt x="494" y="1786"/>
                </a:lnTo>
                <a:lnTo>
                  <a:pt x="488" y="1793"/>
                </a:lnTo>
                <a:lnTo>
                  <a:pt x="484" y="1802"/>
                </a:lnTo>
                <a:lnTo>
                  <a:pt x="481" y="1811"/>
                </a:lnTo>
                <a:lnTo>
                  <a:pt x="480" y="1821"/>
                </a:lnTo>
                <a:lnTo>
                  <a:pt x="481" y="1830"/>
                </a:lnTo>
                <a:lnTo>
                  <a:pt x="484" y="1840"/>
                </a:lnTo>
                <a:lnTo>
                  <a:pt x="488" y="1848"/>
                </a:lnTo>
                <a:lnTo>
                  <a:pt x="494" y="1855"/>
                </a:lnTo>
                <a:lnTo>
                  <a:pt x="501" y="1860"/>
                </a:lnTo>
                <a:lnTo>
                  <a:pt x="509" y="1865"/>
                </a:lnTo>
                <a:lnTo>
                  <a:pt x="517" y="1868"/>
                </a:lnTo>
                <a:lnTo>
                  <a:pt x="528" y="1869"/>
                </a:lnTo>
                <a:lnTo>
                  <a:pt x="537" y="1868"/>
                </a:lnTo>
                <a:lnTo>
                  <a:pt x="546" y="1865"/>
                </a:lnTo>
                <a:lnTo>
                  <a:pt x="554" y="1860"/>
                </a:lnTo>
                <a:lnTo>
                  <a:pt x="561" y="1855"/>
                </a:lnTo>
                <a:lnTo>
                  <a:pt x="568" y="1848"/>
                </a:lnTo>
                <a:lnTo>
                  <a:pt x="572" y="1840"/>
                </a:lnTo>
                <a:lnTo>
                  <a:pt x="575" y="1830"/>
                </a:lnTo>
                <a:lnTo>
                  <a:pt x="576" y="1821"/>
                </a:lnTo>
                <a:lnTo>
                  <a:pt x="575" y="1811"/>
                </a:lnTo>
                <a:lnTo>
                  <a:pt x="572" y="1802"/>
                </a:lnTo>
                <a:lnTo>
                  <a:pt x="568" y="1793"/>
                </a:lnTo>
                <a:lnTo>
                  <a:pt x="561" y="1786"/>
                </a:lnTo>
                <a:lnTo>
                  <a:pt x="554" y="1781"/>
                </a:lnTo>
                <a:lnTo>
                  <a:pt x="546" y="1776"/>
                </a:lnTo>
                <a:lnTo>
                  <a:pt x="537" y="1774"/>
                </a:lnTo>
                <a:lnTo>
                  <a:pt x="528" y="1773"/>
                </a:lnTo>
                <a:close/>
                <a:moveTo>
                  <a:pt x="48" y="1773"/>
                </a:moveTo>
                <a:lnTo>
                  <a:pt x="39" y="1774"/>
                </a:lnTo>
                <a:lnTo>
                  <a:pt x="30" y="1776"/>
                </a:lnTo>
                <a:lnTo>
                  <a:pt x="22" y="1781"/>
                </a:lnTo>
                <a:lnTo>
                  <a:pt x="14" y="1786"/>
                </a:lnTo>
                <a:lnTo>
                  <a:pt x="8" y="1793"/>
                </a:lnTo>
                <a:lnTo>
                  <a:pt x="4" y="1802"/>
                </a:lnTo>
                <a:lnTo>
                  <a:pt x="1" y="1811"/>
                </a:lnTo>
                <a:lnTo>
                  <a:pt x="0" y="1821"/>
                </a:lnTo>
                <a:lnTo>
                  <a:pt x="1" y="1830"/>
                </a:lnTo>
                <a:lnTo>
                  <a:pt x="4" y="1840"/>
                </a:lnTo>
                <a:lnTo>
                  <a:pt x="8" y="1848"/>
                </a:lnTo>
                <a:lnTo>
                  <a:pt x="14" y="1855"/>
                </a:lnTo>
                <a:lnTo>
                  <a:pt x="22" y="1860"/>
                </a:lnTo>
                <a:lnTo>
                  <a:pt x="30" y="1865"/>
                </a:lnTo>
                <a:lnTo>
                  <a:pt x="39" y="1868"/>
                </a:lnTo>
                <a:lnTo>
                  <a:pt x="48" y="1869"/>
                </a:lnTo>
                <a:lnTo>
                  <a:pt x="57" y="1868"/>
                </a:lnTo>
                <a:lnTo>
                  <a:pt x="67" y="1865"/>
                </a:lnTo>
                <a:lnTo>
                  <a:pt x="75" y="1860"/>
                </a:lnTo>
                <a:lnTo>
                  <a:pt x="82" y="1855"/>
                </a:lnTo>
                <a:lnTo>
                  <a:pt x="88" y="1848"/>
                </a:lnTo>
                <a:lnTo>
                  <a:pt x="92" y="1840"/>
                </a:lnTo>
                <a:lnTo>
                  <a:pt x="95" y="1830"/>
                </a:lnTo>
                <a:lnTo>
                  <a:pt x="96" y="1821"/>
                </a:lnTo>
                <a:lnTo>
                  <a:pt x="95" y="1811"/>
                </a:lnTo>
                <a:lnTo>
                  <a:pt x="92" y="1802"/>
                </a:lnTo>
                <a:lnTo>
                  <a:pt x="88" y="1793"/>
                </a:lnTo>
                <a:lnTo>
                  <a:pt x="82" y="1786"/>
                </a:lnTo>
                <a:lnTo>
                  <a:pt x="75" y="1781"/>
                </a:lnTo>
                <a:lnTo>
                  <a:pt x="67" y="1776"/>
                </a:lnTo>
                <a:lnTo>
                  <a:pt x="57" y="1774"/>
                </a:lnTo>
                <a:lnTo>
                  <a:pt x="48" y="1773"/>
                </a:lnTo>
                <a:close/>
                <a:moveTo>
                  <a:pt x="1965" y="1329"/>
                </a:moveTo>
                <a:lnTo>
                  <a:pt x="1956" y="1330"/>
                </a:lnTo>
                <a:lnTo>
                  <a:pt x="1947" y="1333"/>
                </a:lnTo>
                <a:lnTo>
                  <a:pt x="1939" y="1337"/>
                </a:lnTo>
                <a:lnTo>
                  <a:pt x="1931" y="1343"/>
                </a:lnTo>
                <a:lnTo>
                  <a:pt x="1925" y="1350"/>
                </a:lnTo>
                <a:lnTo>
                  <a:pt x="1921" y="1359"/>
                </a:lnTo>
                <a:lnTo>
                  <a:pt x="1918" y="1368"/>
                </a:lnTo>
                <a:lnTo>
                  <a:pt x="1917" y="1377"/>
                </a:lnTo>
                <a:lnTo>
                  <a:pt x="1918" y="1387"/>
                </a:lnTo>
                <a:lnTo>
                  <a:pt x="1921" y="1397"/>
                </a:lnTo>
                <a:lnTo>
                  <a:pt x="1925" y="1405"/>
                </a:lnTo>
                <a:lnTo>
                  <a:pt x="1931" y="1412"/>
                </a:lnTo>
                <a:lnTo>
                  <a:pt x="1939" y="1417"/>
                </a:lnTo>
                <a:lnTo>
                  <a:pt x="1947" y="1422"/>
                </a:lnTo>
                <a:lnTo>
                  <a:pt x="1956" y="1424"/>
                </a:lnTo>
                <a:lnTo>
                  <a:pt x="1965" y="1425"/>
                </a:lnTo>
                <a:lnTo>
                  <a:pt x="1975" y="1424"/>
                </a:lnTo>
                <a:lnTo>
                  <a:pt x="1985" y="1422"/>
                </a:lnTo>
                <a:lnTo>
                  <a:pt x="1993" y="1417"/>
                </a:lnTo>
                <a:lnTo>
                  <a:pt x="2000" y="1412"/>
                </a:lnTo>
                <a:lnTo>
                  <a:pt x="2005" y="1405"/>
                </a:lnTo>
                <a:lnTo>
                  <a:pt x="2010" y="1397"/>
                </a:lnTo>
                <a:lnTo>
                  <a:pt x="2012" y="1387"/>
                </a:lnTo>
                <a:lnTo>
                  <a:pt x="2013" y="1377"/>
                </a:lnTo>
                <a:lnTo>
                  <a:pt x="2012" y="1368"/>
                </a:lnTo>
                <a:lnTo>
                  <a:pt x="2010" y="1359"/>
                </a:lnTo>
                <a:lnTo>
                  <a:pt x="2005" y="1350"/>
                </a:lnTo>
                <a:lnTo>
                  <a:pt x="2000" y="1343"/>
                </a:lnTo>
                <a:lnTo>
                  <a:pt x="1993" y="1337"/>
                </a:lnTo>
                <a:lnTo>
                  <a:pt x="1985" y="1333"/>
                </a:lnTo>
                <a:lnTo>
                  <a:pt x="1975" y="1330"/>
                </a:lnTo>
                <a:lnTo>
                  <a:pt x="1965" y="1329"/>
                </a:lnTo>
                <a:close/>
                <a:moveTo>
                  <a:pt x="1486" y="1329"/>
                </a:moveTo>
                <a:lnTo>
                  <a:pt x="1476" y="1330"/>
                </a:lnTo>
                <a:lnTo>
                  <a:pt x="1467" y="1333"/>
                </a:lnTo>
                <a:lnTo>
                  <a:pt x="1459" y="1337"/>
                </a:lnTo>
                <a:lnTo>
                  <a:pt x="1452" y="1343"/>
                </a:lnTo>
                <a:lnTo>
                  <a:pt x="1447" y="1350"/>
                </a:lnTo>
                <a:lnTo>
                  <a:pt x="1442" y="1359"/>
                </a:lnTo>
                <a:lnTo>
                  <a:pt x="1439" y="1368"/>
                </a:lnTo>
                <a:lnTo>
                  <a:pt x="1439" y="1377"/>
                </a:lnTo>
                <a:lnTo>
                  <a:pt x="1439" y="1387"/>
                </a:lnTo>
                <a:lnTo>
                  <a:pt x="1442" y="1397"/>
                </a:lnTo>
                <a:lnTo>
                  <a:pt x="1447" y="1405"/>
                </a:lnTo>
                <a:lnTo>
                  <a:pt x="1452" y="1412"/>
                </a:lnTo>
                <a:lnTo>
                  <a:pt x="1459" y="1417"/>
                </a:lnTo>
                <a:lnTo>
                  <a:pt x="1467" y="1422"/>
                </a:lnTo>
                <a:lnTo>
                  <a:pt x="1476" y="1424"/>
                </a:lnTo>
                <a:lnTo>
                  <a:pt x="1486" y="1425"/>
                </a:lnTo>
                <a:lnTo>
                  <a:pt x="1496" y="1424"/>
                </a:lnTo>
                <a:lnTo>
                  <a:pt x="1505" y="1422"/>
                </a:lnTo>
                <a:lnTo>
                  <a:pt x="1513" y="1417"/>
                </a:lnTo>
                <a:lnTo>
                  <a:pt x="1521" y="1412"/>
                </a:lnTo>
                <a:lnTo>
                  <a:pt x="1526" y="1405"/>
                </a:lnTo>
                <a:lnTo>
                  <a:pt x="1531" y="1397"/>
                </a:lnTo>
                <a:lnTo>
                  <a:pt x="1534" y="1387"/>
                </a:lnTo>
                <a:lnTo>
                  <a:pt x="1534" y="1377"/>
                </a:lnTo>
                <a:lnTo>
                  <a:pt x="1534" y="1368"/>
                </a:lnTo>
                <a:lnTo>
                  <a:pt x="1531" y="1359"/>
                </a:lnTo>
                <a:lnTo>
                  <a:pt x="1526" y="1350"/>
                </a:lnTo>
                <a:lnTo>
                  <a:pt x="1521" y="1343"/>
                </a:lnTo>
                <a:lnTo>
                  <a:pt x="1513" y="1337"/>
                </a:lnTo>
                <a:lnTo>
                  <a:pt x="1505" y="1333"/>
                </a:lnTo>
                <a:lnTo>
                  <a:pt x="1496" y="1330"/>
                </a:lnTo>
                <a:lnTo>
                  <a:pt x="1486" y="1329"/>
                </a:lnTo>
                <a:close/>
                <a:moveTo>
                  <a:pt x="1007" y="1329"/>
                </a:moveTo>
                <a:lnTo>
                  <a:pt x="997" y="1330"/>
                </a:lnTo>
                <a:lnTo>
                  <a:pt x="988" y="1333"/>
                </a:lnTo>
                <a:lnTo>
                  <a:pt x="980" y="1337"/>
                </a:lnTo>
                <a:lnTo>
                  <a:pt x="972" y="1343"/>
                </a:lnTo>
                <a:lnTo>
                  <a:pt x="967" y="1350"/>
                </a:lnTo>
                <a:lnTo>
                  <a:pt x="962" y="1359"/>
                </a:lnTo>
                <a:lnTo>
                  <a:pt x="960" y="1368"/>
                </a:lnTo>
                <a:lnTo>
                  <a:pt x="959" y="1377"/>
                </a:lnTo>
                <a:lnTo>
                  <a:pt x="960" y="1387"/>
                </a:lnTo>
                <a:lnTo>
                  <a:pt x="962" y="1397"/>
                </a:lnTo>
                <a:lnTo>
                  <a:pt x="967" y="1405"/>
                </a:lnTo>
                <a:lnTo>
                  <a:pt x="972" y="1412"/>
                </a:lnTo>
                <a:lnTo>
                  <a:pt x="980" y="1417"/>
                </a:lnTo>
                <a:lnTo>
                  <a:pt x="988" y="1422"/>
                </a:lnTo>
                <a:lnTo>
                  <a:pt x="997" y="1424"/>
                </a:lnTo>
                <a:lnTo>
                  <a:pt x="1007" y="1425"/>
                </a:lnTo>
                <a:lnTo>
                  <a:pt x="1016" y="1424"/>
                </a:lnTo>
                <a:lnTo>
                  <a:pt x="1026" y="1422"/>
                </a:lnTo>
                <a:lnTo>
                  <a:pt x="1034" y="1417"/>
                </a:lnTo>
                <a:lnTo>
                  <a:pt x="1041" y="1412"/>
                </a:lnTo>
                <a:lnTo>
                  <a:pt x="1047" y="1405"/>
                </a:lnTo>
                <a:lnTo>
                  <a:pt x="1051" y="1397"/>
                </a:lnTo>
                <a:lnTo>
                  <a:pt x="1054" y="1387"/>
                </a:lnTo>
                <a:lnTo>
                  <a:pt x="1055" y="1377"/>
                </a:lnTo>
                <a:lnTo>
                  <a:pt x="1054" y="1368"/>
                </a:lnTo>
                <a:lnTo>
                  <a:pt x="1051" y="1359"/>
                </a:lnTo>
                <a:lnTo>
                  <a:pt x="1047" y="1350"/>
                </a:lnTo>
                <a:lnTo>
                  <a:pt x="1041" y="1343"/>
                </a:lnTo>
                <a:lnTo>
                  <a:pt x="1034" y="1337"/>
                </a:lnTo>
                <a:lnTo>
                  <a:pt x="1026" y="1333"/>
                </a:lnTo>
                <a:lnTo>
                  <a:pt x="1016" y="1330"/>
                </a:lnTo>
                <a:lnTo>
                  <a:pt x="1007" y="1329"/>
                </a:lnTo>
                <a:close/>
                <a:moveTo>
                  <a:pt x="528" y="1329"/>
                </a:moveTo>
                <a:lnTo>
                  <a:pt x="517" y="1330"/>
                </a:lnTo>
                <a:lnTo>
                  <a:pt x="509" y="1333"/>
                </a:lnTo>
                <a:lnTo>
                  <a:pt x="501" y="1337"/>
                </a:lnTo>
                <a:lnTo>
                  <a:pt x="494" y="1343"/>
                </a:lnTo>
                <a:lnTo>
                  <a:pt x="488" y="1350"/>
                </a:lnTo>
                <a:lnTo>
                  <a:pt x="484" y="1359"/>
                </a:lnTo>
                <a:lnTo>
                  <a:pt x="481" y="1368"/>
                </a:lnTo>
                <a:lnTo>
                  <a:pt x="480" y="1377"/>
                </a:lnTo>
                <a:lnTo>
                  <a:pt x="481" y="1387"/>
                </a:lnTo>
                <a:lnTo>
                  <a:pt x="484" y="1397"/>
                </a:lnTo>
                <a:lnTo>
                  <a:pt x="488" y="1405"/>
                </a:lnTo>
                <a:lnTo>
                  <a:pt x="494" y="1412"/>
                </a:lnTo>
                <a:lnTo>
                  <a:pt x="501" y="1417"/>
                </a:lnTo>
                <a:lnTo>
                  <a:pt x="509" y="1422"/>
                </a:lnTo>
                <a:lnTo>
                  <a:pt x="517" y="1424"/>
                </a:lnTo>
                <a:lnTo>
                  <a:pt x="528" y="1425"/>
                </a:lnTo>
                <a:lnTo>
                  <a:pt x="537" y="1424"/>
                </a:lnTo>
                <a:lnTo>
                  <a:pt x="546" y="1422"/>
                </a:lnTo>
                <a:lnTo>
                  <a:pt x="554" y="1417"/>
                </a:lnTo>
                <a:lnTo>
                  <a:pt x="561" y="1412"/>
                </a:lnTo>
                <a:lnTo>
                  <a:pt x="568" y="1405"/>
                </a:lnTo>
                <a:lnTo>
                  <a:pt x="572" y="1397"/>
                </a:lnTo>
                <a:lnTo>
                  <a:pt x="575" y="1387"/>
                </a:lnTo>
                <a:lnTo>
                  <a:pt x="576" y="1377"/>
                </a:lnTo>
                <a:lnTo>
                  <a:pt x="575" y="1368"/>
                </a:lnTo>
                <a:lnTo>
                  <a:pt x="572" y="1359"/>
                </a:lnTo>
                <a:lnTo>
                  <a:pt x="568" y="1350"/>
                </a:lnTo>
                <a:lnTo>
                  <a:pt x="561" y="1343"/>
                </a:lnTo>
                <a:lnTo>
                  <a:pt x="554" y="1337"/>
                </a:lnTo>
                <a:lnTo>
                  <a:pt x="546" y="1333"/>
                </a:lnTo>
                <a:lnTo>
                  <a:pt x="537" y="1330"/>
                </a:lnTo>
                <a:lnTo>
                  <a:pt x="528" y="1329"/>
                </a:lnTo>
                <a:close/>
                <a:moveTo>
                  <a:pt x="48" y="1329"/>
                </a:moveTo>
                <a:lnTo>
                  <a:pt x="39" y="1330"/>
                </a:lnTo>
                <a:lnTo>
                  <a:pt x="30" y="1333"/>
                </a:lnTo>
                <a:lnTo>
                  <a:pt x="22" y="1337"/>
                </a:lnTo>
                <a:lnTo>
                  <a:pt x="14" y="1343"/>
                </a:lnTo>
                <a:lnTo>
                  <a:pt x="8" y="1350"/>
                </a:lnTo>
                <a:lnTo>
                  <a:pt x="4" y="1359"/>
                </a:lnTo>
                <a:lnTo>
                  <a:pt x="1" y="1368"/>
                </a:lnTo>
                <a:lnTo>
                  <a:pt x="0" y="1377"/>
                </a:lnTo>
                <a:lnTo>
                  <a:pt x="1" y="1387"/>
                </a:lnTo>
                <a:lnTo>
                  <a:pt x="4" y="1397"/>
                </a:lnTo>
                <a:lnTo>
                  <a:pt x="8" y="1405"/>
                </a:lnTo>
                <a:lnTo>
                  <a:pt x="14" y="1412"/>
                </a:lnTo>
                <a:lnTo>
                  <a:pt x="22" y="1417"/>
                </a:lnTo>
                <a:lnTo>
                  <a:pt x="30" y="1422"/>
                </a:lnTo>
                <a:lnTo>
                  <a:pt x="39" y="1424"/>
                </a:lnTo>
                <a:lnTo>
                  <a:pt x="48" y="1425"/>
                </a:lnTo>
                <a:lnTo>
                  <a:pt x="57" y="1424"/>
                </a:lnTo>
                <a:lnTo>
                  <a:pt x="67" y="1422"/>
                </a:lnTo>
                <a:lnTo>
                  <a:pt x="75" y="1417"/>
                </a:lnTo>
                <a:lnTo>
                  <a:pt x="82" y="1412"/>
                </a:lnTo>
                <a:lnTo>
                  <a:pt x="88" y="1405"/>
                </a:lnTo>
                <a:lnTo>
                  <a:pt x="92" y="1397"/>
                </a:lnTo>
                <a:lnTo>
                  <a:pt x="95" y="1387"/>
                </a:lnTo>
                <a:lnTo>
                  <a:pt x="96" y="1377"/>
                </a:lnTo>
                <a:lnTo>
                  <a:pt x="95" y="1368"/>
                </a:lnTo>
                <a:lnTo>
                  <a:pt x="92" y="1359"/>
                </a:lnTo>
                <a:lnTo>
                  <a:pt x="88" y="1350"/>
                </a:lnTo>
                <a:lnTo>
                  <a:pt x="82" y="1343"/>
                </a:lnTo>
                <a:lnTo>
                  <a:pt x="75" y="1337"/>
                </a:lnTo>
                <a:lnTo>
                  <a:pt x="67" y="1333"/>
                </a:lnTo>
                <a:lnTo>
                  <a:pt x="57" y="1330"/>
                </a:lnTo>
                <a:lnTo>
                  <a:pt x="48" y="1329"/>
                </a:lnTo>
                <a:close/>
                <a:moveTo>
                  <a:pt x="1965" y="886"/>
                </a:moveTo>
                <a:lnTo>
                  <a:pt x="1956" y="887"/>
                </a:lnTo>
                <a:lnTo>
                  <a:pt x="1947" y="890"/>
                </a:lnTo>
                <a:lnTo>
                  <a:pt x="1939" y="894"/>
                </a:lnTo>
                <a:lnTo>
                  <a:pt x="1931" y="900"/>
                </a:lnTo>
                <a:lnTo>
                  <a:pt x="1925" y="907"/>
                </a:lnTo>
                <a:lnTo>
                  <a:pt x="1921" y="916"/>
                </a:lnTo>
                <a:lnTo>
                  <a:pt x="1918" y="925"/>
                </a:lnTo>
                <a:lnTo>
                  <a:pt x="1917" y="934"/>
                </a:lnTo>
                <a:lnTo>
                  <a:pt x="1918" y="944"/>
                </a:lnTo>
                <a:lnTo>
                  <a:pt x="1921" y="953"/>
                </a:lnTo>
                <a:lnTo>
                  <a:pt x="1925" y="961"/>
                </a:lnTo>
                <a:lnTo>
                  <a:pt x="1931" y="968"/>
                </a:lnTo>
                <a:lnTo>
                  <a:pt x="1939" y="974"/>
                </a:lnTo>
                <a:lnTo>
                  <a:pt x="1947" y="978"/>
                </a:lnTo>
                <a:lnTo>
                  <a:pt x="1956" y="981"/>
                </a:lnTo>
                <a:lnTo>
                  <a:pt x="1965" y="982"/>
                </a:lnTo>
                <a:lnTo>
                  <a:pt x="1975" y="981"/>
                </a:lnTo>
                <a:lnTo>
                  <a:pt x="1985" y="978"/>
                </a:lnTo>
                <a:lnTo>
                  <a:pt x="1993" y="974"/>
                </a:lnTo>
                <a:lnTo>
                  <a:pt x="2000" y="968"/>
                </a:lnTo>
                <a:lnTo>
                  <a:pt x="2005" y="961"/>
                </a:lnTo>
                <a:lnTo>
                  <a:pt x="2010" y="953"/>
                </a:lnTo>
                <a:lnTo>
                  <a:pt x="2012" y="944"/>
                </a:lnTo>
                <a:lnTo>
                  <a:pt x="2013" y="934"/>
                </a:lnTo>
                <a:lnTo>
                  <a:pt x="2012" y="925"/>
                </a:lnTo>
                <a:lnTo>
                  <a:pt x="2010" y="916"/>
                </a:lnTo>
                <a:lnTo>
                  <a:pt x="2005" y="907"/>
                </a:lnTo>
                <a:lnTo>
                  <a:pt x="2000" y="900"/>
                </a:lnTo>
                <a:lnTo>
                  <a:pt x="1993" y="894"/>
                </a:lnTo>
                <a:lnTo>
                  <a:pt x="1985" y="890"/>
                </a:lnTo>
                <a:lnTo>
                  <a:pt x="1975" y="887"/>
                </a:lnTo>
                <a:lnTo>
                  <a:pt x="1965" y="886"/>
                </a:lnTo>
                <a:close/>
                <a:moveTo>
                  <a:pt x="1486" y="886"/>
                </a:moveTo>
                <a:lnTo>
                  <a:pt x="1476" y="887"/>
                </a:lnTo>
                <a:lnTo>
                  <a:pt x="1467" y="890"/>
                </a:lnTo>
                <a:lnTo>
                  <a:pt x="1459" y="894"/>
                </a:lnTo>
                <a:lnTo>
                  <a:pt x="1452" y="900"/>
                </a:lnTo>
                <a:lnTo>
                  <a:pt x="1447" y="907"/>
                </a:lnTo>
                <a:lnTo>
                  <a:pt x="1442" y="916"/>
                </a:lnTo>
                <a:lnTo>
                  <a:pt x="1439" y="925"/>
                </a:lnTo>
                <a:lnTo>
                  <a:pt x="1439" y="934"/>
                </a:lnTo>
                <a:lnTo>
                  <a:pt x="1439" y="944"/>
                </a:lnTo>
                <a:lnTo>
                  <a:pt x="1442" y="953"/>
                </a:lnTo>
                <a:lnTo>
                  <a:pt x="1447" y="961"/>
                </a:lnTo>
                <a:lnTo>
                  <a:pt x="1452" y="968"/>
                </a:lnTo>
                <a:lnTo>
                  <a:pt x="1459" y="974"/>
                </a:lnTo>
                <a:lnTo>
                  <a:pt x="1467" y="978"/>
                </a:lnTo>
                <a:lnTo>
                  <a:pt x="1476" y="981"/>
                </a:lnTo>
                <a:lnTo>
                  <a:pt x="1486" y="982"/>
                </a:lnTo>
                <a:lnTo>
                  <a:pt x="1496" y="981"/>
                </a:lnTo>
                <a:lnTo>
                  <a:pt x="1505" y="978"/>
                </a:lnTo>
                <a:lnTo>
                  <a:pt x="1513" y="974"/>
                </a:lnTo>
                <a:lnTo>
                  <a:pt x="1521" y="968"/>
                </a:lnTo>
                <a:lnTo>
                  <a:pt x="1526" y="961"/>
                </a:lnTo>
                <a:lnTo>
                  <a:pt x="1531" y="953"/>
                </a:lnTo>
                <a:lnTo>
                  <a:pt x="1534" y="944"/>
                </a:lnTo>
                <a:lnTo>
                  <a:pt x="1534" y="934"/>
                </a:lnTo>
                <a:lnTo>
                  <a:pt x="1534" y="925"/>
                </a:lnTo>
                <a:lnTo>
                  <a:pt x="1531" y="916"/>
                </a:lnTo>
                <a:lnTo>
                  <a:pt x="1526" y="907"/>
                </a:lnTo>
                <a:lnTo>
                  <a:pt x="1521" y="900"/>
                </a:lnTo>
                <a:lnTo>
                  <a:pt x="1513" y="894"/>
                </a:lnTo>
                <a:lnTo>
                  <a:pt x="1505" y="890"/>
                </a:lnTo>
                <a:lnTo>
                  <a:pt x="1496" y="887"/>
                </a:lnTo>
                <a:lnTo>
                  <a:pt x="1486" y="886"/>
                </a:lnTo>
                <a:close/>
                <a:moveTo>
                  <a:pt x="1007" y="886"/>
                </a:moveTo>
                <a:lnTo>
                  <a:pt x="997" y="887"/>
                </a:lnTo>
                <a:lnTo>
                  <a:pt x="988" y="890"/>
                </a:lnTo>
                <a:lnTo>
                  <a:pt x="980" y="894"/>
                </a:lnTo>
                <a:lnTo>
                  <a:pt x="972" y="900"/>
                </a:lnTo>
                <a:lnTo>
                  <a:pt x="967" y="907"/>
                </a:lnTo>
                <a:lnTo>
                  <a:pt x="962" y="916"/>
                </a:lnTo>
                <a:lnTo>
                  <a:pt x="960" y="925"/>
                </a:lnTo>
                <a:lnTo>
                  <a:pt x="959" y="934"/>
                </a:lnTo>
                <a:lnTo>
                  <a:pt x="960" y="944"/>
                </a:lnTo>
                <a:lnTo>
                  <a:pt x="962" y="953"/>
                </a:lnTo>
                <a:lnTo>
                  <a:pt x="967" y="961"/>
                </a:lnTo>
                <a:lnTo>
                  <a:pt x="972" y="968"/>
                </a:lnTo>
                <a:lnTo>
                  <a:pt x="980" y="974"/>
                </a:lnTo>
                <a:lnTo>
                  <a:pt x="988" y="978"/>
                </a:lnTo>
                <a:lnTo>
                  <a:pt x="997" y="981"/>
                </a:lnTo>
                <a:lnTo>
                  <a:pt x="1007" y="982"/>
                </a:lnTo>
                <a:lnTo>
                  <a:pt x="1016" y="981"/>
                </a:lnTo>
                <a:lnTo>
                  <a:pt x="1026" y="978"/>
                </a:lnTo>
                <a:lnTo>
                  <a:pt x="1034" y="974"/>
                </a:lnTo>
                <a:lnTo>
                  <a:pt x="1041" y="968"/>
                </a:lnTo>
                <a:lnTo>
                  <a:pt x="1047" y="961"/>
                </a:lnTo>
                <a:lnTo>
                  <a:pt x="1051" y="953"/>
                </a:lnTo>
                <a:lnTo>
                  <a:pt x="1054" y="944"/>
                </a:lnTo>
                <a:lnTo>
                  <a:pt x="1055" y="934"/>
                </a:lnTo>
                <a:lnTo>
                  <a:pt x="1054" y="925"/>
                </a:lnTo>
                <a:lnTo>
                  <a:pt x="1051" y="916"/>
                </a:lnTo>
                <a:lnTo>
                  <a:pt x="1047" y="907"/>
                </a:lnTo>
                <a:lnTo>
                  <a:pt x="1041" y="900"/>
                </a:lnTo>
                <a:lnTo>
                  <a:pt x="1034" y="894"/>
                </a:lnTo>
                <a:lnTo>
                  <a:pt x="1026" y="890"/>
                </a:lnTo>
                <a:lnTo>
                  <a:pt x="1016" y="887"/>
                </a:lnTo>
                <a:lnTo>
                  <a:pt x="1007" y="886"/>
                </a:lnTo>
                <a:close/>
                <a:moveTo>
                  <a:pt x="528" y="886"/>
                </a:moveTo>
                <a:lnTo>
                  <a:pt x="517" y="887"/>
                </a:lnTo>
                <a:lnTo>
                  <a:pt x="509" y="890"/>
                </a:lnTo>
                <a:lnTo>
                  <a:pt x="501" y="894"/>
                </a:lnTo>
                <a:lnTo>
                  <a:pt x="494" y="900"/>
                </a:lnTo>
                <a:lnTo>
                  <a:pt x="488" y="907"/>
                </a:lnTo>
                <a:lnTo>
                  <a:pt x="484" y="916"/>
                </a:lnTo>
                <a:lnTo>
                  <a:pt x="481" y="925"/>
                </a:lnTo>
                <a:lnTo>
                  <a:pt x="480" y="934"/>
                </a:lnTo>
                <a:lnTo>
                  <a:pt x="481" y="944"/>
                </a:lnTo>
                <a:lnTo>
                  <a:pt x="484" y="953"/>
                </a:lnTo>
                <a:lnTo>
                  <a:pt x="488" y="961"/>
                </a:lnTo>
                <a:lnTo>
                  <a:pt x="494" y="968"/>
                </a:lnTo>
                <a:lnTo>
                  <a:pt x="501" y="974"/>
                </a:lnTo>
                <a:lnTo>
                  <a:pt x="509" y="978"/>
                </a:lnTo>
                <a:lnTo>
                  <a:pt x="517" y="981"/>
                </a:lnTo>
                <a:lnTo>
                  <a:pt x="528" y="982"/>
                </a:lnTo>
                <a:lnTo>
                  <a:pt x="537" y="981"/>
                </a:lnTo>
                <a:lnTo>
                  <a:pt x="546" y="978"/>
                </a:lnTo>
                <a:lnTo>
                  <a:pt x="554" y="974"/>
                </a:lnTo>
                <a:lnTo>
                  <a:pt x="561" y="968"/>
                </a:lnTo>
                <a:lnTo>
                  <a:pt x="568" y="961"/>
                </a:lnTo>
                <a:lnTo>
                  <a:pt x="572" y="953"/>
                </a:lnTo>
                <a:lnTo>
                  <a:pt x="575" y="944"/>
                </a:lnTo>
                <a:lnTo>
                  <a:pt x="576" y="934"/>
                </a:lnTo>
                <a:lnTo>
                  <a:pt x="575" y="925"/>
                </a:lnTo>
                <a:lnTo>
                  <a:pt x="572" y="916"/>
                </a:lnTo>
                <a:lnTo>
                  <a:pt x="568" y="907"/>
                </a:lnTo>
                <a:lnTo>
                  <a:pt x="561" y="900"/>
                </a:lnTo>
                <a:lnTo>
                  <a:pt x="554" y="894"/>
                </a:lnTo>
                <a:lnTo>
                  <a:pt x="546" y="890"/>
                </a:lnTo>
                <a:lnTo>
                  <a:pt x="537" y="887"/>
                </a:lnTo>
                <a:lnTo>
                  <a:pt x="528" y="886"/>
                </a:lnTo>
                <a:close/>
                <a:moveTo>
                  <a:pt x="48" y="886"/>
                </a:moveTo>
                <a:lnTo>
                  <a:pt x="39" y="887"/>
                </a:lnTo>
                <a:lnTo>
                  <a:pt x="30" y="890"/>
                </a:lnTo>
                <a:lnTo>
                  <a:pt x="22" y="894"/>
                </a:lnTo>
                <a:lnTo>
                  <a:pt x="14" y="900"/>
                </a:lnTo>
                <a:lnTo>
                  <a:pt x="8" y="907"/>
                </a:lnTo>
                <a:lnTo>
                  <a:pt x="4" y="916"/>
                </a:lnTo>
                <a:lnTo>
                  <a:pt x="1" y="925"/>
                </a:lnTo>
                <a:lnTo>
                  <a:pt x="0" y="934"/>
                </a:lnTo>
                <a:lnTo>
                  <a:pt x="1" y="944"/>
                </a:lnTo>
                <a:lnTo>
                  <a:pt x="4" y="953"/>
                </a:lnTo>
                <a:lnTo>
                  <a:pt x="8" y="961"/>
                </a:lnTo>
                <a:lnTo>
                  <a:pt x="14" y="968"/>
                </a:lnTo>
                <a:lnTo>
                  <a:pt x="22" y="974"/>
                </a:lnTo>
                <a:lnTo>
                  <a:pt x="30" y="978"/>
                </a:lnTo>
                <a:lnTo>
                  <a:pt x="39" y="981"/>
                </a:lnTo>
                <a:lnTo>
                  <a:pt x="48" y="982"/>
                </a:lnTo>
                <a:lnTo>
                  <a:pt x="57" y="981"/>
                </a:lnTo>
                <a:lnTo>
                  <a:pt x="67" y="978"/>
                </a:lnTo>
                <a:lnTo>
                  <a:pt x="75" y="974"/>
                </a:lnTo>
                <a:lnTo>
                  <a:pt x="82" y="968"/>
                </a:lnTo>
                <a:lnTo>
                  <a:pt x="88" y="961"/>
                </a:lnTo>
                <a:lnTo>
                  <a:pt x="92" y="953"/>
                </a:lnTo>
                <a:lnTo>
                  <a:pt x="95" y="944"/>
                </a:lnTo>
                <a:lnTo>
                  <a:pt x="96" y="934"/>
                </a:lnTo>
                <a:lnTo>
                  <a:pt x="95" y="925"/>
                </a:lnTo>
                <a:lnTo>
                  <a:pt x="92" y="916"/>
                </a:lnTo>
                <a:lnTo>
                  <a:pt x="88" y="907"/>
                </a:lnTo>
                <a:lnTo>
                  <a:pt x="82" y="900"/>
                </a:lnTo>
                <a:lnTo>
                  <a:pt x="75" y="894"/>
                </a:lnTo>
                <a:lnTo>
                  <a:pt x="67" y="890"/>
                </a:lnTo>
                <a:lnTo>
                  <a:pt x="57" y="887"/>
                </a:lnTo>
                <a:lnTo>
                  <a:pt x="48" y="886"/>
                </a:lnTo>
                <a:close/>
                <a:moveTo>
                  <a:pt x="1965" y="443"/>
                </a:moveTo>
                <a:lnTo>
                  <a:pt x="1956" y="444"/>
                </a:lnTo>
                <a:lnTo>
                  <a:pt x="1947" y="447"/>
                </a:lnTo>
                <a:lnTo>
                  <a:pt x="1939" y="451"/>
                </a:lnTo>
                <a:lnTo>
                  <a:pt x="1931" y="457"/>
                </a:lnTo>
                <a:lnTo>
                  <a:pt x="1925" y="464"/>
                </a:lnTo>
                <a:lnTo>
                  <a:pt x="1921" y="473"/>
                </a:lnTo>
                <a:lnTo>
                  <a:pt x="1918" y="482"/>
                </a:lnTo>
                <a:lnTo>
                  <a:pt x="1917" y="491"/>
                </a:lnTo>
                <a:lnTo>
                  <a:pt x="1918" y="500"/>
                </a:lnTo>
                <a:lnTo>
                  <a:pt x="1921" y="510"/>
                </a:lnTo>
                <a:lnTo>
                  <a:pt x="1925" y="518"/>
                </a:lnTo>
                <a:lnTo>
                  <a:pt x="1931" y="525"/>
                </a:lnTo>
                <a:lnTo>
                  <a:pt x="1939" y="531"/>
                </a:lnTo>
                <a:lnTo>
                  <a:pt x="1947" y="535"/>
                </a:lnTo>
                <a:lnTo>
                  <a:pt x="1956" y="538"/>
                </a:lnTo>
                <a:lnTo>
                  <a:pt x="1965" y="539"/>
                </a:lnTo>
                <a:lnTo>
                  <a:pt x="1975" y="538"/>
                </a:lnTo>
                <a:lnTo>
                  <a:pt x="1985" y="535"/>
                </a:lnTo>
                <a:lnTo>
                  <a:pt x="1993" y="531"/>
                </a:lnTo>
                <a:lnTo>
                  <a:pt x="2000" y="525"/>
                </a:lnTo>
                <a:lnTo>
                  <a:pt x="2005" y="518"/>
                </a:lnTo>
                <a:lnTo>
                  <a:pt x="2010" y="510"/>
                </a:lnTo>
                <a:lnTo>
                  <a:pt x="2012" y="500"/>
                </a:lnTo>
                <a:lnTo>
                  <a:pt x="2013" y="491"/>
                </a:lnTo>
                <a:lnTo>
                  <a:pt x="2012" y="482"/>
                </a:lnTo>
                <a:lnTo>
                  <a:pt x="2010" y="473"/>
                </a:lnTo>
                <a:lnTo>
                  <a:pt x="2005" y="464"/>
                </a:lnTo>
                <a:lnTo>
                  <a:pt x="2000" y="457"/>
                </a:lnTo>
                <a:lnTo>
                  <a:pt x="1993" y="451"/>
                </a:lnTo>
                <a:lnTo>
                  <a:pt x="1985" y="447"/>
                </a:lnTo>
                <a:lnTo>
                  <a:pt x="1975" y="444"/>
                </a:lnTo>
                <a:lnTo>
                  <a:pt x="1965" y="443"/>
                </a:lnTo>
                <a:close/>
                <a:moveTo>
                  <a:pt x="1486" y="443"/>
                </a:moveTo>
                <a:lnTo>
                  <a:pt x="1476" y="444"/>
                </a:lnTo>
                <a:lnTo>
                  <a:pt x="1467" y="447"/>
                </a:lnTo>
                <a:lnTo>
                  <a:pt x="1459" y="451"/>
                </a:lnTo>
                <a:lnTo>
                  <a:pt x="1452" y="457"/>
                </a:lnTo>
                <a:lnTo>
                  <a:pt x="1447" y="464"/>
                </a:lnTo>
                <a:lnTo>
                  <a:pt x="1442" y="473"/>
                </a:lnTo>
                <a:lnTo>
                  <a:pt x="1439" y="482"/>
                </a:lnTo>
                <a:lnTo>
                  <a:pt x="1439" y="491"/>
                </a:lnTo>
                <a:lnTo>
                  <a:pt x="1439" y="500"/>
                </a:lnTo>
                <a:lnTo>
                  <a:pt x="1442" y="510"/>
                </a:lnTo>
                <a:lnTo>
                  <a:pt x="1447" y="518"/>
                </a:lnTo>
                <a:lnTo>
                  <a:pt x="1452" y="525"/>
                </a:lnTo>
                <a:lnTo>
                  <a:pt x="1459" y="531"/>
                </a:lnTo>
                <a:lnTo>
                  <a:pt x="1467" y="535"/>
                </a:lnTo>
                <a:lnTo>
                  <a:pt x="1476" y="538"/>
                </a:lnTo>
                <a:lnTo>
                  <a:pt x="1486" y="539"/>
                </a:lnTo>
                <a:lnTo>
                  <a:pt x="1496" y="538"/>
                </a:lnTo>
                <a:lnTo>
                  <a:pt x="1505" y="535"/>
                </a:lnTo>
                <a:lnTo>
                  <a:pt x="1513" y="531"/>
                </a:lnTo>
                <a:lnTo>
                  <a:pt x="1521" y="525"/>
                </a:lnTo>
                <a:lnTo>
                  <a:pt x="1526" y="518"/>
                </a:lnTo>
                <a:lnTo>
                  <a:pt x="1531" y="510"/>
                </a:lnTo>
                <a:lnTo>
                  <a:pt x="1534" y="500"/>
                </a:lnTo>
                <a:lnTo>
                  <a:pt x="1534" y="491"/>
                </a:lnTo>
                <a:lnTo>
                  <a:pt x="1534" y="482"/>
                </a:lnTo>
                <a:lnTo>
                  <a:pt x="1531" y="473"/>
                </a:lnTo>
                <a:lnTo>
                  <a:pt x="1526" y="464"/>
                </a:lnTo>
                <a:lnTo>
                  <a:pt x="1521" y="457"/>
                </a:lnTo>
                <a:lnTo>
                  <a:pt x="1513" y="451"/>
                </a:lnTo>
                <a:lnTo>
                  <a:pt x="1505" y="447"/>
                </a:lnTo>
                <a:lnTo>
                  <a:pt x="1496" y="444"/>
                </a:lnTo>
                <a:lnTo>
                  <a:pt x="1486" y="443"/>
                </a:lnTo>
                <a:close/>
                <a:moveTo>
                  <a:pt x="1007" y="443"/>
                </a:moveTo>
                <a:lnTo>
                  <a:pt x="997" y="444"/>
                </a:lnTo>
                <a:lnTo>
                  <a:pt x="988" y="447"/>
                </a:lnTo>
                <a:lnTo>
                  <a:pt x="980" y="451"/>
                </a:lnTo>
                <a:lnTo>
                  <a:pt x="972" y="457"/>
                </a:lnTo>
                <a:lnTo>
                  <a:pt x="967" y="464"/>
                </a:lnTo>
                <a:lnTo>
                  <a:pt x="962" y="473"/>
                </a:lnTo>
                <a:lnTo>
                  <a:pt x="960" y="482"/>
                </a:lnTo>
                <a:lnTo>
                  <a:pt x="959" y="491"/>
                </a:lnTo>
                <a:lnTo>
                  <a:pt x="960" y="500"/>
                </a:lnTo>
                <a:lnTo>
                  <a:pt x="962" y="510"/>
                </a:lnTo>
                <a:lnTo>
                  <a:pt x="967" y="518"/>
                </a:lnTo>
                <a:lnTo>
                  <a:pt x="972" y="525"/>
                </a:lnTo>
                <a:lnTo>
                  <a:pt x="980" y="531"/>
                </a:lnTo>
                <a:lnTo>
                  <a:pt x="988" y="535"/>
                </a:lnTo>
                <a:lnTo>
                  <a:pt x="997" y="538"/>
                </a:lnTo>
                <a:lnTo>
                  <a:pt x="1007" y="539"/>
                </a:lnTo>
                <a:lnTo>
                  <a:pt x="1016" y="538"/>
                </a:lnTo>
                <a:lnTo>
                  <a:pt x="1026" y="535"/>
                </a:lnTo>
                <a:lnTo>
                  <a:pt x="1034" y="531"/>
                </a:lnTo>
                <a:lnTo>
                  <a:pt x="1041" y="525"/>
                </a:lnTo>
                <a:lnTo>
                  <a:pt x="1047" y="518"/>
                </a:lnTo>
                <a:lnTo>
                  <a:pt x="1051" y="510"/>
                </a:lnTo>
                <a:lnTo>
                  <a:pt x="1054" y="500"/>
                </a:lnTo>
                <a:lnTo>
                  <a:pt x="1055" y="491"/>
                </a:lnTo>
                <a:lnTo>
                  <a:pt x="1054" y="482"/>
                </a:lnTo>
                <a:lnTo>
                  <a:pt x="1051" y="473"/>
                </a:lnTo>
                <a:lnTo>
                  <a:pt x="1047" y="464"/>
                </a:lnTo>
                <a:lnTo>
                  <a:pt x="1041" y="457"/>
                </a:lnTo>
                <a:lnTo>
                  <a:pt x="1034" y="451"/>
                </a:lnTo>
                <a:lnTo>
                  <a:pt x="1026" y="447"/>
                </a:lnTo>
                <a:lnTo>
                  <a:pt x="1016" y="444"/>
                </a:lnTo>
                <a:lnTo>
                  <a:pt x="1007" y="443"/>
                </a:lnTo>
                <a:close/>
                <a:moveTo>
                  <a:pt x="528" y="443"/>
                </a:moveTo>
                <a:lnTo>
                  <a:pt x="517" y="444"/>
                </a:lnTo>
                <a:lnTo>
                  <a:pt x="509" y="447"/>
                </a:lnTo>
                <a:lnTo>
                  <a:pt x="501" y="451"/>
                </a:lnTo>
                <a:lnTo>
                  <a:pt x="494" y="457"/>
                </a:lnTo>
                <a:lnTo>
                  <a:pt x="488" y="464"/>
                </a:lnTo>
                <a:lnTo>
                  <a:pt x="484" y="473"/>
                </a:lnTo>
                <a:lnTo>
                  <a:pt x="481" y="482"/>
                </a:lnTo>
                <a:lnTo>
                  <a:pt x="480" y="491"/>
                </a:lnTo>
                <a:lnTo>
                  <a:pt x="481" y="500"/>
                </a:lnTo>
                <a:lnTo>
                  <a:pt x="484" y="510"/>
                </a:lnTo>
                <a:lnTo>
                  <a:pt x="488" y="518"/>
                </a:lnTo>
                <a:lnTo>
                  <a:pt x="494" y="525"/>
                </a:lnTo>
                <a:lnTo>
                  <a:pt x="501" y="531"/>
                </a:lnTo>
                <a:lnTo>
                  <a:pt x="509" y="535"/>
                </a:lnTo>
                <a:lnTo>
                  <a:pt x="517" y="538"/>
                </a:lnTo>
                <a:lnTo>
                  <a:pt x="528" y="539"/>
                </a:lnTo>
                <a:lnTo>
                  <a:pt x="537" y="538"/>
                </a:lnTo>
                <a:lnTo>
                  <a:pt x="546" y="535"/>
                </a:lnTo>
                <a:lnTo>
                  <a:pt x="554" y="531"/>
                </a:lnTo>
                <a:lnTo>
                  <a:pt x="561" y="525"/>
                </a:lnTo>
                <a:lnTo>
                  <a:pt x="568" y="518"/>
                </a:lnTo>
                <a:lnTo>
                  <a:pt x="572" y="510"/>
                </a:lnTo>
                <a:lnTo>
                  <a:pt x="575" y="500"/>
                </a:lnTo>
                <a:lnTo>
                  <a:pt x="576" y="491"/>
                </a:lnTo>
                <a:lnTo>
                  <a:pt x="575" y="482"/>
                </a:lnTo>
                <a:lnTo>
                  <a:pt x="572" y="473"/>
                </a:lnTo>
                <a:lnTo>
                  <a:pt x="568" y="464"/>
                </a:lnTo>
                <a:lnTo>
                  <a:pt x="561" y="457"/>
                </a:lnTo>
                <a:lnTo>
                  <a:pt x="554" y="451"/>
                </a:lnTo>
                <a:lnTo>
                  <a:pt x="546" y="447"/>
                </a:lnTo>
                <a:lnTo>
                  <a:pt x="537" y="444"/>
                </a:lnTo>
                <a:lnTo>
                  <a:pt x="528" y="443"/>
                </a:lnTo>
                <a:close/>
                <a:moveTo>
                  <a:pt x="48" y="443"/>
                </a:moveTo>
                <a:lnTo>
                  <a:pt x="39" y="444"/>
                </a:lnTo>
                <a:lnTo>
                  <a:pt x="30" y="447"/>
                </a:lnTo>
                <a:lnTo>
                  <a:pt x="22" y="451"/>
                </a:lnTo>
                <a:lnTo>
                  <a:pt x="14" y="457"/>
                </a:lnTo>
                <a:lnTo>
                  <a:pt x="8" y="464"/>
                </a:lnTo>
                <a:lnTo>
                  <a:pt x="4" y="473"/>
                </a:lnTo>
                <a:lnTo>
                  <a:pt x="1" y="482"/>
                </a:lnTo>
                <a:lnTo>
                  <a:pt x="0" y="491"/>
                </a:lnTo>
                <a:lnTo>
                  <a:pt x="1" y="500"/>
                </a:lnTo>
                <a:lnTo>
                  <a:pt x="4" y="510"/>
                </a:lnTo>
                <a:lnTo>
                  <a:pt x="8" y="518"/>
                </a:lnTo>
                <a:lnTo>
                  <a:pt x="14" y="525"/>
                </a:lnTo>
                <a:lnTo>
                  <a:pt x="22" y="531"/>
                </a:lnTo>
                <a:lnTo>
                  <a:pt x="30" y="535"/>
                </a:lnTo>
                <a:lnTo>
                  <a:pt x="39" y="538"/>
                </a:lnTo>
                <a:lnTo>
                  <a:pt x="48" y="539"/>
                </a:lnTo>
                <a:lnTo>
                  <a:pt x="57" y="538"/>
                </a:lnTo>
                <a:lnTo>
                  <a:pt x="67" y="535"/>
                </a:lnTo>
                <a:lnTo>
                  <a:pt x="75" y="531"/>
                </a:lnTo>
                <a:lnTo>
                  <a:pt x="82" y="525"/>
                </a:lnTo>
                <a:lnTo>
                  <a:pt x="88" y="518"/>
                </a:lnTo>
                <a:lnTo>
                  <a:pt x="92" y="510"/>
                </a:lnTo>
                <a:lnTo>
                  <a:pt x="95" y="500"/>
                </a:lnTo>
                <a:lnTo>
                  <a:pt x="96" y="491"/>
                </a:lnTo>
                <a:lnTo>
                  <a:pt x="95" y="482"/>
                </a:lnTo>
                <a:lnTo>
                  <a:pt x="92" y="473"/>
                </a:lnTo>
                <a:lnTo>
                  <a:pt x="88" y="464"/>
                </a:lnTo>
                <a:lnTo>
                  <a:pt x="82" y="457"/>
                </a:lnTo>
                <a:lnTo>
                  <a:pt x="75" y="451"/>
                </a:lnTo>
                <a:lnTo>
                  <a:pt x="67" y="447"/>
                </a:lnTo>
                <a:lnTo>
                  <a:pt x="57" y="444"/>
                </a:lnTo>
                <a:lnTo>
                  <a:pt x="48" y="443"/>
                </a:lnTo>
                <a:close/>
                <a:moveTo>
                  <a:pt x="1965" y="0"/>
                </a:moveTo>
                <a:lnTo>
                  <a:pt x="1956" y="1"/>
                </a:lnTo>
                <a:lnTo>
                  <a:pt x="1947" y="4"/>
                </a:lnTo>
                <a:lnTo>
                  <a:pt x="1939" y="8"/>
                </a:lnTo>
                <a:lnTo>
                  <a:pt x="1931" y="14"/>
                </a:lnTo>
                <a:lnTo>
                  <a:pt x="1925" y="21"/>
                </a:lnTo>
                <a:lnTo>
                  <a:pt x="1921" y="30"/>
                </a:lnTo>
                <a:lnTo>
                  <a:pt x="1918" y="38"/>
                </a:lnTo>
                <a:lnTo>
                  <a:pt x="1917" y="48"/>
                </a:lnTo>
                <a:lnTo>
                  <a:pt x="1918" y="57"/>
                </a:lnTo>
                <a:lnTo>
                  <a:pt x="1921" y="67"/>
                </a:lnTo>
                <a:lnTo>
                  <a:pt x="1925" y="75"/>
                </a:lnTo>
                <a:lnTo>
                  <a:pt x="1931" y="82"/>
                </a:lnTo>
                <a:lnTo>
                  <a:pt x="1939" y="88"/>
                </a:lnTo>
                <a:lnTo>
                  <a:pt x="1947" y="92"/>
                </a:lnTo>
                <a:lnTo>
                  <a:pt x="1956" y="95"/>
                </a:lnTo>
                <a:lnTo>
                  <a:pt x="1965" y="96"/>
                </a:lnTo>
                <a:lnTo>
                  <a:pt x="1975" y="95"/>
                </a:lnTo>
                <a:lnTo>
                  <a:pt x="1985" y="92"/>
                </a:lnTo>
                <a:lnTo>
                  <a:pt x="1993" y="88"/>
                </a:lnTo>
                <a:lnTo>
                  <a:pt x="2000" y="82"/>
                </a:lnTo>
                <a:lnTo>
                  <a:pt x="2005" y="75"/>
                </a:lnTo>
                <a:lnTo>
                  <a:pt x="2010" y="67"/>
                </a:lnTo>
                <a:lnTo>
                  <a:pt x="2012" y="57"/>
                </a:lnTo>
                <a:lnTo>
                  <a:pt x="2013" y="48"/>
                </a:lnTo>
                <a:lnTo>
                  <a:pt x="2012" y="38"/>
                </a:lnTo>
                <a:lnTo>
                  <a:pt x="2010" y="30"/>
                </a:lnTo>
                <a:lnTo>
                  <a:pt x="2005" y="21"/>
                </a:lnTo>
                <a:lnTo>
                  <a:pt x="2000" y="14"/>
                </a:lnTo>
                <a:lnTo>
                  <a:pt x="1993" y="8"/>
                </a:lnTo>
                <a:lnTo>
                  <a:pt x="1985" y="4"/>
                </a:lnTo>
                <a:lnTo>
                  <a:pt x="1975" y="1"/>
                </a:lnTo>
                <a:lnTo>
                  <a:pt x="1965" y="0"/>
                </a:lnTo>
                <a:close/>
                <a:moveTo>
                  <a:pt x="1486" y="0"/>
                </a:moveTo>
                <a:lnTo>
                  <a:pt x="1476" y="1"/>
                </a:lnTo>
                <a:lnTo>
                  <a:pt x="1467" y="4"/>
                </a:lnTo>
                <a:lnTo>
                  <a:pt x="1459" y="8"/>
                </a:lnTo>
                <a:lnTo>
                  <a:pt x="1452" y="14"/>
                </a:lnTo>
                <a:lnTo>
                  <a:pt x="1447" y="21"/>
                </a:lnTo>
                <a:lnTo>
                  <a:pt x="1442" y="30"/>
                </a:lnTo>
                <a:lnTo>
                  <a:pt x="1439" y="38"/>
                </a:lnTo>
                <a:lnTo>
                  <a:pt x="1439" y="48"/>
                </a:lnTo>
                <a:lnTo>
                  <a:pt x="1439" y="57"/>
                </a:lnTo>
                <a:lnTo>
                  <a:pt x="1442" y="67"/>
                </a:lnTo>
                <a:lnTo>
                  <a:pt x="1447" y="75"/>
                </a:lnTo>
                <a:lnTo>
                  <a:pt x="1452" y="82"/>
                </a:lnTo>
                <a:lnTo>
                  <a:pt x="1459" y="88"/>
                </a:lnTo>
                <a:lnTo>
                  <a:pt x="1467" y="92"/>
                </a:lnTo>
                <a:lnTo>
                  <a:pt x="1476" y="95"/>
                </a:lnTo>
                <a:lnTo>
                  <a:pt x="1486" y="96"/>
                </a:lnTo>
                <a:lnTo>
                  <a:pt x="1496" y="95"/>
                </a:lnTo>
                <a:lnTo>
                  <a:pt x="1505" y="92"/>
                </a:lnTo>
                <a:lnTo>
                  <a:pt x="1513" y="88"/>
                </a:lnTo>
                <a:lnTo>
                  <a:pt x="1521" y="82"/>
                </a:lnTo>
                <a:lnTo>
                  <a:pt x="1526" y="75"/>
                </a:lnTo>
                <a:lnTo>
                  <a:pt x="1531" y="67"/>
                </a:lnTo>
                <a:lnTo>
                  <a:pt x="1534" y="57"/>
                </a:lnTo>
                <a:lnTo>
                  <a:pt x="1534" y="48"/>
                </a:lnTo>
                <a:lnTo>
                  <a:pt x="1534" y="38"/>
                </a:lnTo>
                <a:lnTo>
                  <a:pt x="1531" y="30"/>
                </a:lnTo>
                <a:lnTo>
                  <a:pt x="1526" y="21"/>
                </a:lnTo>
                <a:lnTo>
                  <a:pt x="1521" y="14"/>
                </a:lnTo>
                <a:lnTo>
                  <a:pt x="1513" y="8"/>
                </a:lnTo>
                <a:lnTo>
                  <a:pt x="1505" y="4"/>
                </a:lnTo>
                <a:lnTo>
                  <a:pt x="1496" y="1"/>
                </a:lnTo>
                <a:lnTo>
                  <a:pt x="1486" y="0"/>
                </a:lnTo>
                <a:close/>
                <a:moveTo>
                  <a:pt x="1007" y="0"/>
                </a:moveTo>
                <a:lnTo>
                  <a:pt x="997" y="1"/>
                </a:lnTo>
                <a:lnTo>
                  <a:pt x="988" y="4"/>
                </a:lnTo>
                <a:lnTo>
                  <a:pt x="980" y="8"/>
                </a:lnTo>
                <a:lnTo>
                  <a:pt x="972" y="14"/>
                </a:lnTo>
                <a:lnTo>
                  <a:pt x="967" y="21"/>
                </a:lnTo>
                <a:lnTo>
                  <a:pt x="962" y="30"/>
                </a:lnTo>
                <a:lnTo>
                  <a:pt x="960" y="38"/>
                </a:lnTo>
                <a:lnTo>
                  <a:pt x="959" y="48"/>
                </a:lnTo>
                <a:lnTo>
                  <a:pt x="960" y="57"/>
                </a:lnTo>
                <a:lnTo>
                  <a:pt x="962" y="67"/>
                </a:lnTo>
                <a:lnTo>
                  <a:pt x="967" y="75"/>
                </a:lnTo>
                <a:lnTo>
                  <a:pt x="972" y="82"/>
                </a:lnTo>
                <a:lnTo>
                  <a:pt x="980" y="88"/>
                </a:lnTo>
                <a:lnTo>
                  <a:pt x="988" y="92"/>
                </a:lnTo>
                <a:lnTo>
                  <a:pt x="997" y="95"/>
                </a:lnTo>
                <a:lnTo>
                  <a:pt x="1007" y="96"/>
                </a:lnTo>
                <a:lnTo>
                  <a:pt x="1016" y="95"/>
                </a:lnTo>
                <a:lnTo>
                  <a:pt x="1026" y="92"/>
                </a:lnTo>
                <a:lnTo>
                  <a:pt x="1034" y="88"/>
                </a:lnTo>
                <a:lnTo>
                  <a:pt x="1041" y="82"/>
                </a:lnTo>
                <a:lnTo>
                  <a:pt x="1047" y="75"/>
                </a:lnTo>
                <a:lnTo>
                  <a:pt x="1051" y="67"/>
                </a:lnTo>
                <a:lnTo>
                  <a:pt x="1054" y="57"/>
                </a:lnTo>
                <a:lnTo>
                  <a:pt x="1055" y="48"/>
                </a:lnTo>
                <a:lnTo>
                  <a:pt x="1054" y="38"/>
                </a:lnTo>
                <a:lnTo>
                  <a:pt x="1051" y="30"/>
                </a:lnTo>
                <a:lnTo>
                  <a:pt x="1047" y="21"/>
                </a:lnTo>
                <a:lnTo>
                  <a:pt x="1041" y="14"/>
                </a:lnTo>
                <a:lnTo>
                  <a:pt x="1034" y="8"/>
                </a:lnTo>
                <a:lnTo>
                  <a:pt x="1026" y="4"/>
                </a:lnTo>
                <a:lnTo>
                  <a:pt x="1016" y="1"/>
                </a:lnTo>
                <a:lnTo>
                  <a:pt x="1007" y="0"/>
                </a:lnTo>
                <a:close/>
                <a:moveTo>
                  <a:pt x="528" y="0"/>
                </a:moveTo>
                <a:lnTo>
                  <a:pt x="517" y="1"/>
                </a:lnTo>
                <a:lnTo>
                  <a:pt x="509" y="4"/>
                </a:lnTo>
                <a:lnTo>
                  <a:pt x="501" y="8"/>
                </a:lnTo>
                <a:lnTo>
                  <a:pt x="494" y="14"/>
                </a:lnTo>
                <a:lnTo>
                  <a:pt x="488" y="21"/>
                </a:lnTo>
                <a:lnTo>
                  <a:pt x="484" y="30"/>
                </a:lnTo>
                <a:lnTo>
                  <a:pt x="481" y="38"/>
                </a:lnTo>
                <a:lnTo>
                  <a:pt x="480" y="48"/>
                </a:lnTo>
                <a:lnTo>
                  <a:pt x="481" y="57"/>
                </a:lnTo>
                <a:lnTo>
                  <a:pt x="484" y="67"/>
                </a:lnTo>
                <a:lnTo>
                  <a:pt x="488" y="75"/>
                </a:lnTo>
                <a:lnTo>
                  <a:pt x="494" y="82"/>
                </a:lnTo>
                <a:lnTo>
                  <a:pt x="501" y="88"/>
                </a:lnTo>
                <a:lnTo>
                  <a:pt x="509" y="92"/>
                </a:lnTo>
                <a:lnTo>
                  <a:pt x="517" y="95"/>
                </a:lnTo>
                <a:lnTo>
                  <a:pt x="528" y="96"/>
                </a:lnTo>
                <a:lnTo>
                  <a:pt x="537" y="95"/>
                </a:lnTo>
                <a:lnTo>
                  <a:pt x="546" y="92"/>
                </a:lnTo>
                <a:lnTo>
                  <a:pt x="554" y="88"/>
                </a:lnTo>
                <a:lnTo>
                  <a:pt x="561" y="82"/>
                </a:lnTo>
                <a:lnTo>
                  <a:pt x="568" y="75"/>
                </a:lnTo>
                <a:lnTo>
                  <a:pt x="572" y="67"/>
                </a:lnTo>
                <a:lnTo>
                  <a:pt x="575" y="57"/>
                </a:lnTo>
                <a:lnTo>
                  <a:pt x="576" y="48"/>
                </a:lnTo>
                <a:lnTo>
                  <a:pt x="575" y="38"/>
                </a:lnTo>
                <a:lnTo>
                  <a:pt x="572" y="30"/>
                </a:lnTo>
                <a:lnTo>
                  <a:pt x="568" y="21"/>
                </a:lnTo>
                <a:lnTo>
                  <a:pt x="561" y="14"/>
                </a:lnTo>
                <a:lnTo>
                  <a:pt x="554" y="8"/>
                </a:lnTo>
                <a:lnTo>
                  <a:pt x="546" y="4"/>
                </a:lnTo>
                <a:lnTo>
                  <a:pt x="537" y="1"/>
                </a:lnTo>
                <a:lnTo>
                  <a:pt x="528" y="0"/>
                </a:lnTo>
                <a:close/>
                <a:moveTo>
                  <a:pt x="48" y="0"/>
                </a:moveTo>
                <a:lnTo>
                  <a:pt x="39" y="1"/>
                </a:lnTo>
                <a:lnTo>
                  <a:pt x="30" y="4"/>
                </a:lnTo>
                <a:lnTo>
                  <a:pt x="22" y="8"/>
                </a:lnTo>
                <a:lnTo>
                  <a:pt x="14" y="14"/>
                </a:lnTo>
                <a:lnTo>
                  <a:pt x="8" y="21"/>
                </a:lnTo>
                <a:lnTo>
                  <a:pt x="4" y="30"/>
                </a:lnTo>
                <a:lnTo>
                  <a:pt x="1" y="38"/>
                </a:lnTo>
                <a:lnTo>
                  <a:pt x="0" y="48"/>
                </a:lnTo>
                <a:lnTo>
                  <a:pt x="1" y="57"/>
                </a:lnTo>
                <a:lnTo>
                  <a:pt x="4" y="67"/>
                </a:lnTo>
                <a:lnTo>
                  <a:pt x="8" y="75"/>
                </a:lnTo>
                <a:lnTo>
                  <a:pt x="14" y="82"/>
                </a:lnTo>
                <a:lnTo>
                  <a:pt x="22" y="88"/>
                </a:lnTo>
                <a:lnTo>
                  <a:pt x="30" y="92"/>
                </a:lnTo>
                <a:lnTo>
                  <a:pt x="39" y="95"/>
                </a:lnTo>
                <a:lnTo>
                  <a:pt x="48" y="96"/>
                </a:lnTo>
                <a:lnTo>
                  <a:pt x="57" y="95"/>
                </a:lnTo>
                <a:lnTo>
                  <a:pt x="67" y="92"/>
                </a:lnTo>
                <a:lnTo>
                  <a:pt x="75" y="88"/>
                </a:lnTo>
                <a:lnTo>
                  <a:pt x="82" y="82"/>
                </a:lnTo>
                <a:lnTo>
                  <a:pt x="88" y="75"/>
                </a:lnTo>
                <a:lnTo>
                  <a:pt x="92" y="67"/>
                </a:lnTo>
                <a:lnTo>
                  <a:pt x="95" y="57"/>
                </a:lnTo>
                <a:lnTo>
                  <a:pt x="96" y="48"/>
                </a:lnTo>
                <a:lnTo>
                  <a:pt x="95" y="38"/>
                </a:lnTo>
                <a:lnTo>
                  <a:pt x="92" y="30"/>
                </a:lnTo>
                <a:lnTo>
                  <a:pt x="88" y="21"/>
                </a:lnTo>
                <a:lnTo>
                  <a:pt x="82" y="14"/>
                </a:lnTo>
                <a:lnTo>
                  <a:pt x="75" y="8"/>
                </a:lnTo>
                <a:lnTo>
                  <a:pt x="67" y="4"/>
                </a:lnTo>
                <a:lnTo>
                  <a:pt x="57" y="1"/>
                </a:lnTo>
                <a:lnTo>
                  <a:pt x="48" y="0"/>
                </a:lnTo>
                <a:close/>
                <a:moveTo>
                  <a:pt x="4363" y="6648"/>
                </a:moveTo>
                <a:lnTo>
                  <a:pt x="4353" y="6648"/>
                </a:lnTo>
                <a:lnTo>
                  <a:pt x="4343" y="6651"/>
                </a:lnTo>
                <a:lnTo>
                  <a:pt x="4335" y="6656"/>
                </a:lnTo>
                <a:lnTo>
                  <a:pt x="4328" y="6662"/>
                </a:lnTo>
                <a:lnTo>
                  <a:pt x="4323" y="6669"/>
                </a:lnTo>
                <a:lnTo>
                  <a:pt x="4318" y="6677"/>
                </a:lnTo>
                <a:lnTo>
                  <a:pt x="4315" y="6686"/>
                </a:lnTo>
                <a:lnTo>
                  <a:pt x="4315" y="6695"/>
                </a:lnTo>
                <a:lnTo>
                  <a:pt x="4315" y="6706"/>
                </a:lnTo>
                <a:lnTo>
                  <a:pt x="4318" y="6715"/>
                </a:lnTo>
                <a:lnTo>
                  <a:pt x="4323" y="6723"/>
                </a:lnTo>
                <a:lnTo>
                  <a:pt x="4328" y="6730"/>
                </a:lnTo>
                <a:lnTo>
                  <a:pt x="4335" y="6735"/>
                </a:lnTo>
                <a:lnTo>
                  <a:pt x="4343" y="6741"/>
                </a:lnTo>
                <a:lnTo>
                  <a:pt x="4353" y="6744"/>
                </a:lnTo>
                <a:lnTo>
                  <a:pt x="4363" y="6744"/>
                </a:lnTo>
                <a:lnTo>
                  <a:pt x="4372" y="6744"/>
                </a:lnTo>
                <a:lnTo>
                  <a:pt x="4381" y="6741"/>
                </a:lnTo>
                <a:lnTo>
                  <a:pt x="4389" y="6735"/>
                </a:lnTo>
                <a:lnTo>
                  <a:pt x="4397" y="6730"/>
                </a:lnTo>
                <a:lnTo>
                  <a:pt x="4402" y="6723"/>
                </a:lnTo>
                <a:lnTo>
                  <a:pt x="4407" y="6715"/>
                </a:lnTo>
                <a:lnTo>
                  <a:pt x="4410" y="6706"/>
                </a:lnTo>
                <a:lnTo>
                  <a:pt x="4411" y="6695"/>
                </a:lnTo>
                <a:lnTo>
                  <a:pt x="4410" y="6686"/>
                </a:lnTo>
                <a:lnTo>
                  <a:pt x="4407" y="6677"/>
                </a:lnTo>
                <a:lnTo>
                  <a:pt x="4402" y="6669"/>
                </a:lnTo>
                <a:lnTo>
                  <a:pt x="4397" y="6662"/>
                </a:lnTo>
                <a:lnTo>
                  <a:pt x="4389" y="6656"/>
                </a:lnTo>
                <a:lnTo>
                  <a:pt x="4381" y="6651"/>
                </a:lnTo>
                <a:lnTo>
                  <a:pt x="4372" y="6648"/>
                </a:lnTo>
                <a:lnTo>
                  <a:pt x="4363" y="6648"/>
                </a:lnTo>
                <a:close/>
                <a:moveTo>
                  <a:pt x="3883" y="6648"/>
                </a:moveTo>
                <a:lnTo>
                  <a:pt x="3873" y="6648"/>
                </a:lnTo>
                <a:lnTo>
                  <a:pt x="3864" y="6651"/>
                </a:lnTo>
                <a:lnTo>
                  <a:pt x="3856" y="6656"/>
                </a:lnTo>
                <a:lnTo>
                  <a:pt x="3848" y="6662"/>
                </a:lnTo>
                <a:lnTo>
                  <a:pt x="3843" y="6669"/>
                </a:lnTo>
                <a:lnTo>
                  <a:pt x="3838" y="6677"/>
                </a:lnTo>
                <a:lnTo>
                  <a:pt x="3836" y="6686"/>
                </a:lnTo>
                <a:lnTo>
                  <a:pt x="3835" y="6695"/>
                </a:lnTo>
                <a:lnTo>
                  <a:pt x="3836" y="6706"/>
                </a:lnTo>
                <a:lnTo>
                  <a:pt x="3838" y="6715"/>
                </a:lnTo>
                <a:lnTo>
                  <a:pt x="3843" y="6723"/>
                </a:lnTo>
                <a:lnTo>
                  <a:pt x="3848" y="6730"/>
                </a:lnTo>
                <a:lnTo>
                  <a:pt x="3856" y="6735"/>
                </a:lnTo>
                <a:lnTo>
                  <a:pt x="3864" y="6741"/>
                </a:lnTo>
                <a:lnTo>
                  <a:pt x="3873" y="6744"/>
                </a:lnTo>
                <a:lnTo>
                  <a:pt x="3883" y="6744"/>
                </a:lnTo>
                <a:lnTo>
                  <a:pt x="3892" y="6744"/>
                </a:lnTo>
                <a:lnTo>
                  <a:pt x="3902" y="6741"/>
                </a:lnTo>
                <a:lnTo>
                  <a:pt x="3910" y="6735"/>
                </a:lnTo>
                <a:lnTo>
                  <a:pt x="3917" y="6730"/>
                </a:lnTo>
                <a:lnTo>
                  <a:pt x="3923" y="6723"/>
                </a:lnTo>
                <a:lnTo>
                  <a:pt x="3927" y="6715"/>
                </a:lnTo>
                <a:lnTo>
                  <a:pt x="3930" y="6706"/>
                </a:lnTo>
                <a:lnTo>
                  <a:pt x="3931" y="6695"/>
                </a:lnTo>
                <a:lnTo>
                  <a:pt x="3930" y="6686"/>
                </a:lnTo>
                <a:lnTo>
                  <a:pt x="3927" y="6677"/>
                </a:lnTo>
                <a:lnTo>
                  <a:pt x="3923" y="6669"/>
                </a:lnTo>
                <a:lnTo>
                  <a:pt x="3917" y="6662"/>
                </a:lnTo>
                <a:lnTo>
                  <a:pt x="3910" y="6656"/>
                </a:lnTo>
                <a:lnTo>
                  <a:pt x="3902" y="6651"/>
                </a:lnTo>
                <a:lnTo>
                  <a:pt x="3892" y="6648"/>
                </a:lnTo>
                <a:lnTo>
                  <a:pt x="3883" y="6648"/>
                </a:lnTo>
                <a:close/>
                <a:moveTo>
                  <a:pt x="3404" y="6648"/>
                </a:moveTo>
                <a:lnTo>
                  <a:pt x="3394" y="6648"/>
                </a:lnTo>
                <a:lnTo>
                  <a:pt x="3385" y="6651"/>
                </a:lnTo>
                <a:lnTo>
                  <a:pt x="3377" y="6656"/>
                </a:lnTo>
                <a:lnTo>
                  <a:pt x="3370" y="6662"/>
                </a:lnTo>
                <a:lnTo>
                  <a:pt x="3364" y="6669"/>
                </a:lnTo>
                <a:lnTo>
                  <a:pt x="3360" y="6677"/>
                </a:lnTo>
                <a:lnTo>
                  <a:pt x="3357" y="6686"/>
                </a:lnTo>
                <a:lnTo>
                  <a:pt x="3356" y="6695"/>
                </a:lnTo>
                <a:lnTo>
                  <a:pt x="3357" y="6706"/>
                </a:lnTo>
                <a:lnTo>
                  <a:pt x="3360" y="6715"/>
                </a:lnTo>
                <a:lnTo>
                  <a:pt x="3364" y="6723"/>
                </a:lnTo>
                <a:lnTo>
                  <a:pt x="3370" y="6730"/>
                </a:lnTo>
                <a:lnTo>
                  <a:pt x="3377" y="6735"/>
                </a:lnTo>
                <a:lnTo>
                  <a:pt x="3385" y="6741"/>
                </a:lnTo>
                <a:lnTo>
                  <a:pt x="3394" y="6744"/>
                </a:lnTo>
                <a:lnTo>
                  <a:pt x="3404" y="6744"/>
                </a:lnTo>
                <a:lnTo>
                  <a:pt x="3413" y="6744"/>
                </a:lnTo>
                <a:lnTo>
                  <a:pt x="3422" y="6741"/>
                </a:lnTo>
                <a:lnTo>
                  <a:pt x="3430" y="6735"/>
                </a:lnTo>
                <a:lnTo>
                  <a:pt x="3438" y="6730"/>
                </a:lnTo>
                <a:lnTo>
                  <a:pt x="3444" y="6723"/>
                </a:lnTo>
                <a:lnTo>
                  <a:pt x="3448" y="6715"/>
                </a:lnTo>
                <a:lnTo>
                  <a:pt x="3451" y="6706"/>
                </a:lnTo>
                <a:lnTo>
                  <a:pt x="3452" y="6695"/>
                </a:lnTo>
                <a:lnTo>
                  <a:pt x="3451" y="6686"/>
                </a:lnTo>
                <a:lnTo>
                  <a:pt x="3448" y="6677"/>
                </a:lnTo>
                <a:lnTo>
                  <a:pt x="3444" y="6669"/>
                </a:lnTo>
                <a:lnTo>
                  <a:pt x="3438" y="6662"/>
                </a:lnTo>
                <a:lnTo>
                  <a:pt x="3430" y="6656"/>
                </a:lnTo>
                <a:lnTo>
                  <a:pt x="3422" y="6651"/>
                </a:lnTo>
                <a:lnTo>
                  <a:pt x="3413" y="6648"/>
                </a:lnTo>
                <a:lnTo>
                  <a:pt x="3404" y="6648"/>
                </a:lnTo>
                <a:close/>
                <a:moveTo>
                  <a:pt x="2924" y="6648"/>
                </a:moveTo>
                <a:lnTo>
                  <a:pt x="2915" y="6648"/>
                </a:lnTo>
                <a:lnTo>
                  <a:pt x="2906" y="6651"/>
                </a:lnTo>
                <a:lnTo>
                  <a:pt x="2898" y="6656"/>
                </a:lnTo>
                <a:lnTo>
                  <a:pt x="2890" y="6662"/>
                </a:lnTo>
                <a:lnTo>
                  <a:pt x="2884" y="6669"/>
                </a:lnTo>
                <a:lnTo>
                  <a:pt x="2880" y="6677"/>
                </a:lnTo>
                <a:lnTo>
                  <a:pt x="2877" y="6686"/>
                </a:lnTo>
                <a:lnTo>
                  <a:pt x="2876" y="6695"/>
                </a:lnTo>
                <a:lnTo>
                  <a:pt x="2877" y="6706"/>
                </a:lnTo>
                <a:lnTo>
                  <a:pt x="2880" y="6715"/>
                </a:lnTo>
                <a:lnTo>
                  <a:pt x="2884" y="6723"/>
                </a:lnTo>
                <a:lnTo>
                  <a:pt x="2890" y="6730"/>
                </a:lnTo>
                <a:lnTo>
                  <a:pt x="2898" y="6735"/>
                </a:lnTo>
                <a:lnTo>
                  <a:pt x="2906" y="6741"/>
                </a:lnTo>
                <a:lnTo>
                  <a:pt x="2915" y="6744"/>
                </a:lnTo>
                <a:lnTo>
                  <a:pt x="2924" y="6744"/>
                </a:lnTo>
                <a:lnTo>
                  <a:pt x="2933" y="6744"/>
                </a:lnTo>
                <a:lnTo>
                  <a:pt x="2943" y="6741"/>
                </a:lnTo>
                <a:lnTo>
                  <a:pt x="2951" y="6735"/>
                </a:lnTo>
                <a:lnTo>
                  <a:pt x="2958" y="6730"/>
                </a:lnTo>
                <a:lnTo>
                  <a:pt x="2964" y="6723"/>
                </a:lnTo>
                <a:lnTo>
                  <a:pt x="2968" y="6715"/>
                </a:lnTo>
                <a:lnTo>
                  <a:pt x="2971" y="6706"/>
                </a:lnTo>
                <a:lnTo>
                  <a:pt x="2972" y="6695"/>
                </a:lnTo>
                <a:lnTo>
                  <a:pt x="2971" y="6686"/>
                </a:lnTo>
                <a:lnTo>
                  <a:pt x="2968" y="6677"/>
                </a:lnTo>
                <a:lnTo>
                  <a:pt x="2964" y="6669"/>
                </a:lnTo>
                <a:lnTo>
                  <a:pt x="2958" y="6662"/>
                </a:lnTo>
                <a:lnTo>
                  <a:pt x="2951" y="6656"/>
                </a:lnTo>
                <a:lnTo>
                  <a:pt x="2943" y="6651"/>
                </a:lnTo>
                <a:lnTo>
                  <a:pt x="2933" y="6648"/>
                </a:lnTo>
                <a:lnTo>
                  <a:pt x="2924" y="6648"/>
                </a:lnTo>
                <a:close/>
                <a:moveTo>
                  <a:pt x="2445" y="6648"/>
                </a:moveTo>
                <a:lnTo>
                  <a:pt x="2435" y="6648"/>
                </a:lnTo>
                <a:lnTo>
                  <a:pt x="2426" y="6651"/>
                </a:lnTo>
                <a:lnTo>
                  <a:pt x="2418" y="6656"/>
                </a:lnTo>
                <a:lnTo>
                  <a:pt x="2411" y="6662"/>
                </a:lnTo>
                <a:lnTo>
                  <a:pt x="2405" y="6669"/>
                </a:lnTo>
                <a:lnTo>
                  <a:pt x="2401" y="6677"/>
                </a:lnTo>
                <a:lnTo>
                  <a:pt x="2398" y="6686"/>
                </a:lnTo>
                <a:lnTo>
                  <a:pt x="2397" y="6695"/>
                </a:lnTo>
                <a:lnTo>
                  <a:pt x="2398" y="6706"/>
                </a:lnTo>
                <a:lnTo>
                  <a:pt x="2401" y="6715"/>
                </a:lnTo>
                <a:lnTo>
                  <a:pt x="2405" y="6723"/>
                </a:lnTo>
                <a:lnTo>
                  <a:pt x="2411" y="6730"/>
                </a:lnTo>
                <a:lnTo>
                  <a:pt x="2418" y="6735"/>
                </a:lnTo>
                <a:lnTo>
                  <a:pt x="2426" y="6741"/>
                </a:lnTo>
                <a:lnTo>
                  <a:pt x="2435" y="6744"/>
                </a:lnTo>
                <a:lnTo>
                  <a:pt x="2445" y="6744"/>
                </a:lnTo>
                <a:lnTo>
                  <a:pt x="2455" y="6744"/>
                </a:lnTo>
                <a:lnTo>
                  <a:pt x="2463" y="6741"/>
                </a:lnTo>
                <a:lnTo>
                  <a:pt x="2471" y="6735"/>
                </a:lnTo>
                <a:lnTo>
                  <a:pt x="2479" y="6730"/>
                </a:lnTo>
                <a:lnTo>
                  <a:pt x="2485" y="6723"/>
                </a:lnTo>
                <a:lnTo>
                  <a:pt x="2489" y="6715"/>
                </a:lnTo>
                <a:lnTo>
                  <a:pt x="2492" y="6706"/>
                </a:lnTo>
                <a:lnTo>
                  <a:pt x="2493" y="6695"/>
                </a:lnTo>
                <a:lnTo>
                  <a:pt x="2492" y="6686"/>
                </a:lnTo>
                <a:lnTo>
                  <a:pt x="2489" y="6677"/>
                </a:lnTo>
                <a:lnTo>
                  <a:pt x="2485" y="6669"/>
                </a:lnTo>
                <a:lnTo>
                  <a:pt x="2479" y="6662"/>
                </a:lnTo>
                <a:lnTo>
                  <a:pt x="2471" y="6656"/>
                </a:lnTo>
                <a:lnTo>
                  <a:pt x="2463" y="6651"/>
                </a:lnTo>
                <a:lnTo>
                  <a:pt x="2455" y="6648"/>
                </a:lnTo>
                <a:lnTo>
                  <a:pt x="2445" y="6648"/>
                </a:lnTo>
                <a:close/>
                <a:moveTo>
                  <a:pt x="4841" y="6204"/>
                </a:moveTo>
                <a:lnTo>
                  <a:pt x="4832" y="6205"/>
                </a:lnTo>
                <a:lnTo>
                  <a:pt x="4823" y="6208"/>
                </a:lnTo>
                <a:lnTo>
                  <a:pt x="4815" y="6212"/>
                </a:lnTo>
                <a:lnTo>
                  <a:pt x="4807" y="6219"/>
                </a:lnTo>
                <a:lnTo>
                  <a:pt x="4801" y="6226"/>
                </a:lnTo>
                <a:lnTo>
                  <a:pt x="4797" y="6234"/>
                </a:lnTo>
                <a:lnTo>
                  <a:pt x="4794" y="6243"/>
                </a:lnTo>
                <a:lnTo>
                  <a:pt x="4793" y="6252"/>
                </a:lnTo>
                <a:lnTo>
                  <a:pt x="4794" y="6263"/>
                </a:lnTo>
                <a:lnTo>
                  <a:pt x="4797" y="6272"/>
                </a:lnTo>
                <a:lnTo>
                  <a:pt x="4801" y="6280"/>
                </a:lnTo>
                <a:lnTo>
                  <a:pt x="4807" y="6287"/>
                </a:lnTo>
                <a:lnTo>
                  <a:pt x="4815" y="6292"/>
                </a:lnTo>
                <a:lnTo>
                  <a:pt x="4823" y="6297"/>
                </a:lnTo>
                <a:lnTo>
                  <a:pt x="4832" y="6300"/>
                </a:lnTo>
                <a:lnTo>
                  <a:pt x="4841" y="6301"/>
                </a:lnTo>
                <a:lnTo>
                  <a:pt x="4852" y="6300"/>
                </a:lnTo>
                <a:lnTo>
                  <a:pt x="4861" y="6297"/>
                </a:lnTo>
                <a:lnTo>
                  <a:pt x="4869" y="6292"/>
                </a:lnTo>
                <a:lnTo>
                  <a:pt x="4876" y="6287"/>
                </a:lnTo>
                <a:lnTo>
                  <a:pt x="4881" y="6280"/>
                </a:lnTo>
                <a:lnTo>
                  <a:pt x="4886" y="6272"/>
                </a:lnTo>
                <a:lnTo>
                  <a:pt x="4888" y="6263"/>
                </a:lnTo>
                <a:lnTo>
                  <a:pt x="4889" y="6252"/>
                </a:lnTo>
                <a:lnTo>
                  <a:pt x="4888" y="6243"/>
                </a:lnTo>
                <a:lnTo>
                  <a:pt x="4886" y="6234"/>
                </a:lnTo>
                <a:lnTo>
                  <a:pt x="4881" y="6226"/>
                </a:lnTo>
                <a:lnTo>
                  <a:pt x="4876" y="6219"/>
                </a:lnTo>
                <a:lnTo>
                  <a:pt x="4869" y="6212"/>
                </a:lnTo>
                <a:lnTo>
                  <a:pt x="4861" y="6208"/>
                </a:lnTo>
                <a:lnTo>
                  <a:pt x="4852" y="6205"/>
                </a:lnTo>
                <a:lnTo>
                  <a:pt x="4841" y="6204"/>
                </a:lnTo>
                <a:close/>
                <a:moveTo>
                  <a:pt x="4363" y="6204"/>
                </a:moveTo>
                <a:lnTo>
                  <a:pt x="4353" y="6205"/>
                </a:lnTo>
                <a:lnTo>
                  <a:pt x="4343" y="6208"/>
                </a:lnTo>
                <a:lnTo>
                  <a:pt x="4335" y="6212"/>
                </a:lnTo>
                <a:lnTo>
                  <a:pt x="4328" y="6219"/>
                </a:lnTo>
                <a:lnTo>
                  <a:pt x="4323" y="6226"/>
                </a:lnTo>
                <a:lnTo>
                  <a:pt x="4318" y="6234"/>
                </a:lnTo>
                <a:lnTo>
                  <a:pt x="4315" y="6243"/>
                </a:lnTo>
                <a:lnTo>
                  <a:pt x="4315" y="6252"/>
                </a:lnTo>
                <a:lnTo>
                  <a:pt x="4315" y="6263"/>
                </a:lnTo>
                <a:lnTo>
                  <a:pt x="4318" y="6272"/>
                </a:lnTo>
                <a:lnTo>
                  <a:pt x="4323" y="6280"/>
                </a:lnTo>
                <a:lnTo>
                  <a:pt x="4328" y="6287"/>
                </a:lnTo>
                <a:lnTo>
                  <a:pt x="4335" y="6292"/>
                </a:lnTo>
                <a:lnTo>
                  <a:pt x="4343" y="6297"/>
                </a:lnTo>
                <a:lnTo>
                  <a:pt x="4353" y="6300"/>
                </a:lnTo>
                <a:lnTo>
                  <a:pt x="4363" y="6301"/>
                </a:lnTo>
                <a:lnTo>
                  <a:pt x="4372" y="6300"/>
                </a:lnTo>
                <a:lnTo>
                  <a:pt x="4381" y="6297"/>
                </a:lnTo>
                <a:lnTo>
                  <a:pt x="4389" y="6292"/>
                </a:lnTo>
                <a:lnTo>
                  <a:pt x="4397" y="6287"/>
                </a:lnTo>
                <a:lnTo>
                  <a:pt x="4402" y="6280"/>
                </a:lnTo>
                <a:lnTo>
                  <a:pt x="4407" y="6272"/>
                </a:lnTo>
                <a:lnTo>
                  <a:pt x="4410" y="6263"/>
                </a:lnTo>
                <a:lnTo>
                  <a:pt x="4411" y="6252"/>
                </a:lnTo>
                <a:lnTo>
                  <a:pt x="4410" y="6243"/>
                </a:lnTo>
                <a:lnTo>
                  <a:pt x="4407" y="6234"/>
                </a:lnTo>
                <a:lnTo>
                  <a:pt x="4402" y="6226"/>
                </a:lnTo>
                <a:lnTo>
                  <a:pt x="4397" y="6219"/>
                </a:lnTo>
                <a:lnTo>
                  <a:pt x="4389" y="6212"/>
                </a:lnTo>
                <a:lnTo>
                  <a:pt x="4381" y="6208"/>
                </a:lnTo>
                <a:lnTo>
                  <a:pt x="4372" y="6205"/>
                </a:lnTo>
                <a:lnTo>
                  <a:pt x="4363" y="6204"/>
                </a:lnTo>
                <a:close/>
                <a:moveTo>
                  <a:pt x="3883" y="6204"/>
                </a:moveTo>
                <a:lnTo>
                  <a:pt x="3873" y="6205"/>
                </a:lnTo>
                <a:lnTo>
                  <a:pt x="3864" y="6208"/>
                </a:lnTo>
                <a:lnTo>
                  <a:pt x="3856" y="6212"/>
                </a:lnTo>
                <a:lnTo>
                  <a:pt x="3848" y="6219"/>
                </a:lnTo>
                <a:lnTo>
                  <a:pt x="3843" y="6226"/>
                </a:lnTo>
                <a:lnTo>
                  <a:pt x="3838" y="6234"/>
                </a:lnTo>
                <a:lnTo>
                  <a:pt x="3836" y="6243"/>
                </a:lnTo>
                <a:lnTo>
                  <a:pt x="3835" y="6252"/>
                </a:lnTo>
                <a:lnTo>
                  <a:pt x="3836" y="6263"/>
                </a:lnTo>
                <a:lnTo>
                  <a:pt x="3838" y="6272"/>
                </a:lnTo>
                <a:lnTo>
                  <a:pt x="3843" y="6280"/>
                </a:lnTo>
                <a:lnTo>
                  <a:pt x="3848" y="6287"/>
                </a:lnTo>
                <a:lnTo>
                  <a:pt x="3856" y="6292"/>
                </a:lnTo>
                <a:lnTo>
                  <a:pt x="3864" y="6297"/>
                </a:lnTo>
                <a:lnTo>
                  <a:pt x="3873" y="6300"/>
                </a:lnTo>
                <a:lnTo>
                  <a:pt x="3883" y="6301"/>
                </a:lnTo>
                <a:lnTo>
                  <a:pt x="3892" y="6300"/>
                </a:lnTo>
                <a:lnTo>
                  <a:pt x="3902" y="6297"/>
                </a:lnTo>
                <a:lnTo>
                  <a:pt x="3910" y="6292"/>
                </a:lnTo>
                <a:lnTo>
                  <a:pt x="3917" y="6287"/>
                </a:lnTo>
                <a:lnTo>
                  <a:pt x="3923" y="6280"/>
                </a:lnTo>
                <a:lnTo>
                  <a:pt x="3927" y="6272"/>
                </a:lnTo>
                <a:lnTo>
                  <a:pt x="3930" y="6263"/>
                </a:lnTo>
                <a:lnTo>
                  <a:pt x="3931" y="6252"/>
                </a:lnTo>
                <a:lnTo>
                  <a:pt x="3930" y="6243"/>
                </a:lnTo>
                <a:lnTo>
                  <a:pt x="3927" y="6234"/>
                </a:lnTo>
                <a:lnTo>
                  <a:pt x="3923" y="6226"/>
                </a:lnTo>
                <a:lnTo>
                  <a:pt x="3917" y="6219"/>
                </a:lnTo>
                <a:lnTo>
                  <a:pt x="3910" y="6212"/>
                </a:lnTo>
                <a:lnTo>
                  <a:pt x="3902" y="6208"/>
                </a:lnTo>
                <a:lnTo>
                  <a:pt x="3892" y="6205"/>
                </a:lnTo>
                <a:lnTo>
                  <a:pt x="3883" y="6204"/>
                </a:lnTo>
                <a:close/>
                <a:moveTo>
                  <a:pt x="3404" y="6204"/>
                </a:moveTo>
                <a:lnTo>
                  <a:pt x="3394" y="6205"/>
                </a:lnTo>
                <a:lnTo>
                  <a:pt x="3385" y="6208"/>
                </a:lnTo>
                <a:lnTo>
                  <a:pt x="3377" y="6212"/>
                </a:lnTo>
                <a:lnTo>
                  <a:pt x="3370" y="6219"/>
                </a:lnTo>
                <a:lnTo>
                  <a:pt x="3364" y="6226"/>
                </a:lnTo>
                <a:lnTo>
                  <a:pt x="3360" y="6234"/>
                </a:lnTo>
                <a:lnTo>
                  <a:pt x="3357" y="6243"/>
                </a:lnTo>
                <a:lnTo>
                  <a:pt x="3356" y="6252"/>
                </a:lnTo>
                <a:lnTo>
                  <a:pt x="3357" y="6263"/>
                </a:lnTo>
                <a:lnTo>
                  <a:pt x="3360" y="6272"/>
                </a:lnTo>
                <a:lnTo>
                  <a:pt x="3364" y="6280"/>
                </a:lnTo>
                <a:lnTo>
                  <a:pt x="3370" y="6287"/>
                </a:lnTo>
                <a:lnTo>
                  <a:pt x="3377" y="6292"/>
                </a:lnTo>
                <a:lnTo>
                  <a:pt x="3385" y="6297"/>
                </a:lnTo>
                <a:lnTo>
                  <a:pt x="3394" y="6300"/>
                </a:lnTo>
                <a:lnTo>
                  <a:pt x="3404" y="6301"/>
                </a:lnTo>
                <a:lnTo>
                  <a:pt x="3413" y="6300"/>
                </a:lnTo>
                <a:lnTo>
                  <a:pt x="3422" y="6297"/>
                </a:lnTo>
                <a:lnTo>
                  <a:pt x="3430" y="6292"/>
                </a:lnTo>
                <a:lnTo>
                  <a:pt x="3438" y="6287"/>
                </a:lnTo>
                <a:lnTo>
                  <a:pt x="3444" y="6280"/>
                </a:lnTo>
                <a:lnTo>
                  <a:pt x="3448" y="6272"/>
                </a:lnTo>
                <a:lnTo>
                  <a:pt x="3451" y="6263"/>
                </a:lnTo>
                <a:lnTo>
                  <a:pt x="3452" y="6252"/>
                </a:lnTo>
                <a:lnTo>
                  <a:pt x="3451" y="6243"/>
                </a:lnTo>
                <a:lnTo>
                  <a:pt x="3448" y="6234"/>
                </a:lnTo>
                <a:lnTo>
                  <a:pt x="3444" y="6226"/>
                </a:lnTo>
                <a:lnTo>
                  <a:pt x="3438" y="6219"/>
                </a:lnTo>
                <a:lnTo>
                  <a:pt x="3430" y="6212"/>
                </a:lnTo>
                <a:lnTo>
                  <a:pt x="3422" y="6208"/>
                </a:lnTo>
                <a:lnTo>
                  <a:pt x="3413" y="6205"/>
                </a:lnTo>
                <a:lnTo>
                  <a:pt x="3404" y="6204"/>
                </a:lnTo>
                <a:close/>
                <a:moveTo>
                  <a:pt x="2924" y="6204"/>
                </a:moveTo>
                <a:lnTo>
                  <a:pt x="2915" y="6205"/>
                </a:lnTo>
                <a:lnTo>
                  <a:pt x="2906" y="6208"/>
                </a:lnTo>
                <a:lnTo>
                  <a:pt x="2898" y="6212"/>
                </a:lnTo>
                <a:lnTo>
                  <a:pt x="2890" y="6219"/>
                </a:lnTo>
                <a:lnTo>
                  <a:pt x="2884" y="6226"/>
                </a:lnTo>
                <a:lnTo>
                  <a:pt x="2880" y="6234"/>
                </a:lnTo>
                <a:lnTo>
                  <a:pt x="2877" y="6243"/>
                </a:lnTo>
                <a:lnTo>
                  <a:pt x="2876" y="6252"/>
                </a:lnTo>
                <a:lnTo>
                  <a:pt x="2877" y="6263"/>
                </a:lnTo>
                <a:lnTo>
                  <a:pt x="2880" y="6272"/>
                </a:lnTo>
                <a:lnTo>
                  <a:pt x="2884" y="6280"/>
                </a:lnTo>
                <a:lnTo>
                  <a:pt x="2890" y="6287"/>
                </a:lnTo>
                <a:lnTo>
                  <a:pt x="2898" y="6292"/>
                </a:lnTo>
                <a:lnTo>
                  <a:pt x="2906" y="6297"/>
                </a:lnTo>
                <a:lnTo>
                  <a:pt x="2915" y="6300"/>
                </a:lnTo>
                <a:lnTo>
                  <a:pt x="2924" y="6301"/>
                </a:lnTo>
                <a:lnTo>
                  <a:pt x="2933" y="6300"/>
                </a:lnTo>
                <a:lnTo>
                  <a:pt x="2943" y="6297"/>
                </a:lnTo>
                <a:lnTo>
                  <a:pt x="2951" y="6292"/>
                </a:lnTo>
                <a:lnTo>
                  <a:pt x="2958" y="6287"/>
                </a:lnTo>
                <a:lnTo>
                  <a:pt x="2964" y="6280"/>
                </a:lnTo>
                <a:lnTo>
                  <a:pt x="2968" y="6272"/>
                </a:lnTo>
                <a:lnTo>
                  <a:pt x="2971" y="6263"/>
                </a:lnTo>
                <a:lnTo>
                  <a:pt x="2972" y="6252"/>
                </a:lnTo>
                <a:lnTo>
                  <a:pt x="2971" y="6243"/>
                </a:lnTo>
                <a:lnTo>
                  <a:pt x="2968" y="6234"/>
                </a:lnTo>
                <a:lnTo>
                  <a:pt x="2964" y="6226"/>
                </a:lnTo>
                <a:lnTo>
                  <a:pt x="2958" y="6219"/>
                </a:lnTo>
                <a:lnTo>
                  <a:pt x="2951" y="6212"/>
                </a:lnTo>
                <a:lnTo>
                  <a:pt x="2943" y="6208"/>
                </a:lnTo>
                <a:lnTo>
                  <a:pt x="2933" y="6205"/>
                </a:lnTo>
                <a:lnTo>
                  <a:pt x="2924" y="6204"/>
                </a:lnTo>
                <a:close/>
                <a:moveTo>
                  <a:pt x="2445" y="6204"/>
                </a:moveTo>
                <a:lnTo>
                  <a:pt x="2435" y="6205"/>
                </a:lnTo>
                <a:lnTo>
                  <a:pt x="2426" y="6208"/>
                </a:lnTo>
                <a:lnTo>
                  <a:pt x="2418" y="6212"/>
                </a:lnTo>
                <a:lnTo>
                  <a:pt x="2411" y="6219"/>
                </a:lnTo>
                <a:lnTo>
                  <a:pt x="2405" y="6226"/>
                </a:lnTo>
                <a:lnTo>
                  <a:pt x="2401" y="6234"/>
                </a:lnTo>
                <a:lnTo>
                  <a:pt x="2398" y="6243"/>
                </a:lnTo>
                <a:lnTo>
                  <a:pt x="2397" y="6252"/>
                </a:lnTo>
                <a:lnTo>
                  <a:pt x="2398" y="6263"/>
                </a:lnTo>
                <a:lnTo>
                  <a:pt x="2401" y="6272"/>
                </a:lnTo>
                <a:lnTo>
                  <a:pt x="2405" y="6280"/>
                </a:lnTo>
                <a:lnTo>
                  <a:pt x="2411" y="6287"/>
                </a:lnTo>
                <a:lnTo>
                  <a:pt x="2418" y="6292"/>
                </a:lnTo>
                <a:lnTo>
                  <a:pt x="2426" y="6297"/>
                </a:lnTo>
                <a:lnTo>
                  <a:pt x="2435" y="6300"/>
                </a:lnTo>
                <a:lnTo>
                  <a:pt x="2445" y="6301"/>
                </a:lnTo>
                <a:lnTo>
                  <a:pt x="2455" y="6300"/>
                </a:lnTo>
                <a:lnTo>
                  <a:pt x="2463" y="6297"/>
                </a:lnTo>
                <a:lnTo>
                  <a:pt x="2471" y="6292"/>
                </a:lnTo>
                <a:lnTo>
                  <a:pt x="2479" y="6287"/>
                </a:lnTo>
                <a:lnTo>
                  <a:pt x="2485" y="6280"/>
                </a:lnTo>
                <a:lnTo>
                  <a:pt x="2489" y="6272"/>
                </a:lnTo>
                <a:lnTo>
                  <a:pt x="2492" y="6263"/>
                </a:lnTo>
                <a:lnTo>
                  <a:pt x="2493" y="6252"/>
                </a:lnTo>
                <a:lnTo>
                  <a:pt x="2492" y="6243"/>
                </a:lnTo>
                <a:lnTo>
                  <a:pt x="2489" y="6234"/>
                </a:lnTo>
                <a:lnTo>
                  <a:pt x="2485" y="6226"/>
                </a:lnTo>
                <a:lnTo>
                  <a:pt x="2479" y="6219"/>
                </a:lnTo>
                <a:lnTo>
                  <a:pt x="2471" y="6212"/>
                </a:lnTo>
                <a:lnTo>
                  <a:pt x="2463" y="6208"/>
                </a:lnTo>
                <a:lnTo>
                  <a:pt x="2455" y="6205"/>
                </a:lnTo>
                <a:lnTo>
                  <a:pt x="2445" y="6204"/>
                </a:lnTo>
                <a:close/>
                <a:moveTo>
                  <a:pt x="4841" y="5761"/>
                </a:moveTo>
                <a:lnTo>
                  <a:pt x="4832" y="5762"/>
                </a:lnTo>
                <a:lnTo>
                  <a:pt x="4823" y="5765"/>
                </a:lnTo>
                <a:lnTo>
                  <a:pt x="4815" y="5769"/>
                </a:lnTo>
                <a:lnTo>
                  <a:pt x="4807" y="5776"/>
                </a:lnTo>
                <a:lnTo>
                  <a:pt x="4801" y="5783"/>
                </a:lnTo>
                <a:lnTo>
                  <a:pt x="4797" y="5791"/>
                </a:lnTo>
                <a:lnTo>
                  <a:pt x="4794" y="5800"/>
                </a:lnTo>
                <a:lnTo>
                  <a:pt x="4793" y="5809"/>
                </a:lnTo>
                <a:lnTo>
                  <a:pt x="4794" y="5820"/>
                </a:lnTo>
                <a:lnTo>
                  <a:pt x="4797" y="5828"/>
                </a:lnTo>
                <a:lnTo>
                  <a:pt x="4801" y="5836"/>
                </a:lnTo>
                <a:lnTo>
                  <a:pt x="4807" y="5843"/>
                </a:lnTo>
                <a:lnTo>
                  <a:pt x="4815" y="5849"/>
                </a:lnTo>
                <a:lnTo>
                  <a:pt x="4823" y="5853"/>
                </a:lnTo>
                <a:lnTo>
                  <a:pt x="4832" y="5857"/>
                </a:lnTo>
                <a:lnTo>
                  <a:pt x="4841" y="5858"/>
                </a:lnTo>
                <a:lnTo>
                  <a:pt x="4852" y="5857"/>
                </a:lnTo>
                <a:lnTo>
                  <a:pt x="4861" y="5853"/>
                </a:lnTo>
                <a:lnTo>
                  <a:pt x="4869" y="5849"/>
                </a:lnTo>
                <a:lnTo>
                  <a:pt x="4876" y="5843"/>
                </a:lnTo>
                <a:lnTo>
                  <a:pt x="4881" y="5836"/>
                </a:lnTo>
                <a:lnTo>
                  <a:pt x="4886" y="5828"/>
                </a:lnTo>
                <a:lnTo>
                  <a:pt x="4888" y="5820"/>
                </a:lnTo>
                <a:lnTo>
                  <a:pt x="4889" y="5809"/>
                </a:lnTo>
                <a:lnTo>
                  <a:pt x="4888" y="5800"/>
                </a:lnTo>
                <a:lnTo>
                  <a:pt x="4886" y="5791"/>
                </a:lnTo>
                <a:lnTo>
                  <a:pt x="4881" y="5783"/>
                </a:lnTo>
                <a:lnTo>
                  <a:pt x="4876" y="5776"/>
                </a:lnTo>
                <a:lnTo>
                  <a:pt x="4869" y="5769"/>
                </a:lnTo>
                <a:lnTo>
                  <a:pt x="4861" y="5765"/>
                </a:lnTo>
                <a:lnTo>
                  <a:pt x="4852" y="5762"/>
                </a:lnTo>
                <a:lnTo>
                  <a:pt x="4841" y="5761"/>
                </a:lnTo>
                <a:close/>
                <a:moveTo>
                  <a:pt x="4363" y="5761"/>
                </a:moveTo>
                <a:lnTo>
                  <a:pt x="4353" y="5762"/>
                </a:lnTo>
                <a:lnTo>
                  <a:pt x="4343" y="5765"/>
                </a:lnTo>
                <a:lnTo>
                  <a:pt x="4335" y="5769"/>
                </a:lnTo>
                <a:lnTo>
                  <a:pt x="4328" y="5776"/>
                </a:lnTo>
                <a:lnTo>
                  <a:pt x="4323" y="5783"/>
                </a:lnTo>
                <a:lnTo>
                  <a:pt x="4318" y="5791"/>
                </a:lnTo>
                <a:lnTo>
                  <a:pt x="4315" y="5800"/>
                </a:lnTo>
                <a:lnTo>
                  <a:pt x="4315" y="5809"/>
                </a:lnTo>
                <a:lnTo>
                  <a:pt x="4315" y="5820"/>
                </a:lnTo>
                <a:lnTo>
                  <a:pt x="4318" y="5828"/>
                </a:lnTo>
                <a:lnTo>
                  <a:pt x="4323" y="5836"/>
                </a:lnTo>
                <a:lnTo>
                  <a:pt x="4328" y="5843"/>
                </a:lnTo>
                <a:lnTo>
                  <a:pt x="4335" y="5849"/>
                </a:lnTo>
                <a:lnTo>
                  <a:pt x="4343" y="5853"/>
                </a:lnTo>
                <a:lnTo>
                  <a:pt x="4353" y="5857"/>
                </a:lnTo>
                <a:lnTo>
                  <a:pt x="4363" y="5858"/>
                </a:lnTo>
                <a:lnTo>
                  <a:pt x="4372" y="5857"/>
                </a:lnTo>
                <a:lnTo>
                  <a:pt x="4381" y="5853"/>
                </a:lnTo>
                <a:lnTo>
                  <a:pt x="4389" y="5849"/>
                </a:lnTo>
                <a:lnTo>
                  <a:pt x="4397" y="5843"/>
                </a:lnTo>
                <a:lnTo>
                  <a:pt x="4402" y="5836"/>
                </a:lnTo>
                <a:lnTo>
                  <a:pt x="4407" y="5828"/>
                </a:lnTo>
                <a:lnTo>
                  <a:pt x="4410" y="5820"/>
                </a:lnTo>
                <a:lnTo>
                  <a:pt x="4411" y="5809"/>
                </a:lnTo>
                <a:lnTo>
                  <a:pt x="4410" y="5800"/>
                </a:lnTo>
                <a:lnTo>
                  <a:pt x="4407" y="5791"/>
                </a:lnTo>
                <a:lnTo>
                  <a:pt x="4402" y="5783"/>
                </a:lnTo>
                <a:lnTo>
                  <a:pt x="4397" y="5776"/>
                </a:lnTo>
                <a:lnTo>
                  <a:pt x="4389" y="5769"/>
                </a:lnTo>
                <a:lnTo>
                  <a:pt x="4381" y="5765"/>
                </a:lnTo>
                <a:lnTo>
                  <a:pt x="4372" y="5762"/>
                </a:lnTo>
                <a:lnTo>
                  <a:pt x="4363" y="5761"/>
                </a:lnTo>
                <a:close/>
                <a:moveTo>
                  <a:pt x="3883" y="5761"/>
                </a:moveTo>
                <a:lnTo>
                  <a:pt x="3873" y="5762"/>
                </a:lnTo>
                <a:lnTo>
                  <a:pt x="3864" y="5765"/>
                </a:lnTo>
                <a:lnTo>
                  <a:pt x="3856" y="5769"/>
                </a:lnTo>
                <a:lnTo>
                  <a:pt x="3848" y="5776"/>
                </a:lnTo>
                <a:lnTo>
                  <a:pt x="3843" y="5783"/>
                </a:lnTo>
                <a:lnTo>
                  <a:pt x="3838" y="5791"/>
                </a:lnTo>
                <a:lnTo>
                  <a:pt x="3836" y="5800"/>
                </a:lnTo>
                <a:lnTo>
                  <a:pt x="3835" y="5809"/>
                </a:lnTo>
                <a:lnTo>
                  <a:pt x="3836" y="5820"/>
                </a:lnTo>
                <a:lnTo>
                  <a:pt x="3838" y="5828"/>
                </a:lnTo>
                <a:lnTo>
                  <a:pt x="3843" y="5836"/>
                </a:lnTo>
                <a:lnTo>
                  <a:pt x="3848" y="5843"/>
                </a:lnTo>
                <a:lnTo>
                  <a:pt x="3856" y="5849"/>
                </a:lnTo>
                <a:lnTo>
                  <a:pt x="3864" y="5853"/>
                </a:lnTo>
                <a:lnTo>
                  <a:pt x="3873" y="5857"/>
                </a:lnTo>
                <a:lnTo>
                  <a:pt x="3883" y="5858"/>
                </a:lnTo>
                <a:lnTo>
                  <a:pt x="3892" y="5857"/>
                </a:lnTo>
                <a:lnTo>
                  <a:pt x="3902" y="5853"/>
                </a:lnTo>
                <a:lnTo>
                  <a:pt x="3910" y="5849"/>
                </a:lnTo>
                <a:lnTo>
                  <a:pt x="3917" y="5843"/>
                </a:lnTo>
                <a:lnTo>
                  <a:pt x="3923" y="5836"/>
                </a:lnTo>
                <a:lnTo>
                  <a:pt x="3927" y="5828"/>
                </a:lnTo>
                <a:lnTo>
                  <a:pt x="3930" y="5820"/>
                </a:lnTo>
                <a:lnTo>
                  <a:pt x="3931" y="5809"/>
                </a:lnTo>
                <a:lnTo>
                  <a:pt x="3930" y="5800"/>
                </a:lnTo>
                <a:lnTo>
                  <a:pt x="3927" y="5791"/>
                </a:lnTo>
                <a:lnTo>
                  <a:pt x="3923" y="5783"/>
                </a:lnTo>
                <a:lnTo>
                  <a:pt x="3917" y="5776"/>
                </a:lnTo>
                <a:lnTo>
                  <a:pt x="3910" y="5769"/>
                </a:lnTo>
                <a:lnTo>
                  <a:pt x="3902" y="5765"/>
                </a:lnTo>
                <a:lnTo>
                  <a:pt x="3892" y="5762"/>
                </a:lnTo>
                <a:lnTo>
                  <a:pt x="3883" y="5761"/>
                </a:lnTo>
                <a:close/>
                <a:moveTo>
                  <a:pt x="3404" y="5761"/>
                </a:moveTo>
                <a:lnTo>
                  <a:pt x="3394" y="5762"/>
                </a:lnTo>
                <a:lnTo>
                  <a:pt x="3385" y="5765"/>
                </a:lnTo>
                <a:lnTo>
                  <a:pt x="3377" y="5769"/>
                </a:lnTo>
                <a:lnTo>
                  <a:pt x="3370" y="5776"/>
                </a:lnTo>
                <a:lnTo>
                  <a:pt x="3364" y="5783"/>
                </a:lnTo>
                <a:lnTo>
                  <a:pt x="3360" y="5791"/>
                </a:lnTo>
                <a:lnTo>
                  <a:pt x="3357" y="5800"/>
                </a:lnTo>
                <a:lnTo>
                  <a:pt x="3356" y="5809"/>
                </a:lnTo>
                <a:lnTo>
                  <a:pt x="3357" y="5820"/>
                </a:lnTo>
                <a:lnTo>
                  <a:pt x="3360" y="5828"/>
                </a:lnTo>
                <a:lnTo>
                  <a:pt x="3364" y="5836"/>
                </a:lnTo>
                <a:lnTo>
                  <a:pt x="3370" y="5843"/>
                </a:lnTo>
                <a:lnTo>
                  <a:pt x="3377" y="5849"/>
                </a:lnTo>
                <a:lnTo>
                  <a:pt x="3385" y="5853"/>
                </a:lnTo>
                <a:lnTo>
                  <a:pt x="3394" y="5857"/>
                </a:lnTo>
                <a:lnTo>
                  <a:pt x="3404" y="5858"/>
                </a:lnTo>
                <a:lnTo>
                  <a:pt x="3413" y="5857"/>
                </a:lnTo>
                <a:lnTo>
                  <a:pt x="3422" y="5853"/>
                </a:lnTo>
                <a:lnTo>
                  <a:pt x="3430" y="5849"/>
                </a:lnTo>
                <a:lnTo>
                  <a:pt x="3438" y="5843"/>
                </a:lnTo>
                <a:lnTo>
                  <a:pt x="3444" y="5836"/>
                </a:lnTo>
                <a:lnTo>
                  <a:pt x="3448" y="5828"/>
                </a:lnTo>
                <a:lnTo>
                  <a:pt x="3451" y="5820"/>
                </a:lnTo>
                <a:lnTo>
                  <a:pt x="3452" y="5809"/>
                </a:lnTo>
                <a:lnTo>
                  <a:pt x="3451" y="5800"/>
                </a:lnTo>
                <a:lnTo>
                  <a:pt x="3448" y="5791"/>
                </a:lnTo>
                <a:lnTo>
                  <a:pt x="3444" y="5783"/>
                </a:lnTo>
                <a:lnTo>
                  <a:pt x="3438" y="5776"/>
                </a:lnTo>
                <a:lnTo>
                  <a:pt x="3430" y="5769"/>
                </a:lnTo>
                <a:lnTo>
                  <a:pt x="3422" y="5765"/>
                </a:lnTo>
                <a:lnTo>
                  <a:pt x="3413" y="5762"/>
                </a:lnTo>
                <a:lnTo>
                  <a:pt x="3404" y="5761"/>
                </a:lnTo>
                <a:close/>
                <a:moveTo>
                  <a:pt x="2924" y="5761"/>
                </a:moveTo>
                <a:lnTo>
                  <a:pt x="2915" y="5762"/>
                </a:lnTo>
                <a:lnTo>
                  <a:pt x="2906" y="5765"/>
                </a:lnTo>
                <a:lnTo>
                  <a:pt x="2898" y="5769"/>
                </a:lnTo>
                <a:lnTo>
                  <a:pt x="2890" y="5776"/>
                </a:lnTo>
                <a:lnTo>
                  <a:pt x="2884" y="5783"/>
                </a:lnTo>
                <a:lnTo>
                  <a:pt x="2880" y="5791"/>
                </a:lnTo>
                <a:lnTo>
                  <a:pt x="2877" y="5800"/>
                </a:lnTo>
                <a:lnTo>
                  <a:pt x="2876" y="5809"/>
                </a:lnTo>
                <a:lnTo>
                  <a:pt x="2877" y="5820"/>
                </a:lnTo>
                <a:lnTo>
                  <a:pt x="2880" y="5828"/>
                </a:lnTo>
                <a:lnTo>
                  <a:pt x="2884" y="5836"/>
                </a:lnTo>
                <a:lnTo>
                  <a:pt x="2890" y="5843"/>
                </a:lnTo>
                <a:lnTo>
                  <a:pt x="2898" y="5849"/>
                </a:lnTo>
                <a:lnTo>
                  <a:pt x="2906" y="5853"/>
                </a:lnTo>
                <a:lnTo>
                  <a:pt x="2915" y="5857"/>
                </a:lnTo>
                <a:lnTo>
                  <a:pt x="2924" y="5858"/>
                </a:lnTo>
                <a:lnTo>
                  <a:pt x="2933" y="5857"/>
                </a:lnTo>
                <a:lnTo>
                  <a:pt x="2943" y="5853"/>
                </a:lnTo>
                <a:lnTo>
                  <a:pt x="2951" y="5849"/>
                </a:lnTo>
                <a:lnTo>
                  <a:pt x="2958" y="5843"/>
                </a:lnTo>
                <a:lnTo>
                  <a:pt x="2964" y="5836"/>
                </a:lnTo>
                <a:lnTo>
                  <a:pt x="2968" y="5828"/>
                </a:lnTo>
                <a:lnTo>
                  <a:pt x="2971" y="5820"/>
                </a:lnTo>
                <a:lnTo>
                  <a:pt x="2972" y="5809"/>
                </a:lnTo>
                <a:lnTo>
                  <a:pt x="2971" y="5800"/>
                </a:lnTo>
                <a:lnTo>
                  <a:pt x="2968" y="5791"/>
                </a:lnTo>
                <a:lnTo>
                  <a:pt x="2964" y="5783"/>
                </a:lnTo>
                <a:lnTo>
                  <a:pt x="2958" y="5776"/>
                </a:lnTo>
                <a:lnTo>
                  <a:pt x="2951" y="5769"/>
                </a:lnTo>
                <a:lnTo>
                  <a:pt x="2943" y="5765"/>
                </a:lnTo>
                <a:lnTo>
                  <a:pt x="2933" y="5762"/>
                </a:lnTo>
                <a:lnTo>
                  <a:pt x="2924" y="5761"/>
                </a:lnTo>
                <a:close/>
                <a:moveTo>
                  <a:pt x="2445" y="5761"/>
                </a:moveTo>
                <a:lnTo>
                  <a:pt x="2435" y="5762"/>
                </a:lnTo>
                <a:lnTo>
                  <a:pt x="2426" y="5765"/>
                </a:lnTo>
                <a:lnTo>
                  <a:pt x="2418" y="5769"/>
                </a:lnTo>
                <a:lnTo>
                  <a:pt x="2411" y="5776"/>
                </a:lnTo>
                <a:lnTo>
                  <a:pt x="2405" y="5783"/>
                </a:lnTo>
                <a:lnTo>
                  <a:pt x="2401" y="5791"/>
                </a:lnTo>
                <a:lnTo>
                  <a:pt x="2398" y="5800"/>
                </a:lnTo>
                <a:lnTo>
                  <a:pt x="2397" y="5809"/>
                </a:lnTo>
                <a:lnTo>
                  <a:pt x="2398" y="5820"/>
                </a:lnTo>
                <a:lnTo>
                  <a:pt x="2401" y="5828"/>
                </a:lnTo>
                <a:lnTo>
                  <a:pt x="2405" y="5836"/>
                </a:lnTo>
                <a:lnTo>
                  <a:pt x="2411" y="5843"/>
                </a:lnTo>
                <a:lnTo>
                  <a:pt x="2418" y="5849"/>
                </a:lnTo>
                <a:lnTo>
                  <a:pt x="2426" y="5853"/>
                </a:lnTo>
                <a:lnTo>
                  <a:pt x="2435" y="5857"/>
                </a:lnTo>
                <a:lnTo>
                  <a:pt x="2445" y="5858"/>
                </a:lnTo>
                <a:lnTo>
                  <a:pt x="2455" y="5857"/>
                </a:lnTo>
                <a:lnTo>
                  <a:pt x="2463" y="5853"/>
                </a:lnTo>
                <a:lnTo>
                  <a:pt x="2471" y="5849"/>
                </a:lnTo>
                <a:lnTo>
                  <a:pt x="2479" y="5843"/>
                </a:lnTo>
                <a:lnTo>
                  <a:pt x="2485" y="5836"/>
                </a:lnTo>
                <a:lnTo>
                  <a:pt x="2489" y="5828"/>
                </a:lnTo>
                <a:lnTo>
                  <a:pt x="2492" y="5820"/>
                </a:lnTo>
                <a:lnTo>
                  <a:pt x="2493" y="5809"/>
                </a:lnTo>
                <a:lnTo>
                  <a:pt x="2492" y="5800"/>
                </a:lnTo>
                <a:lnTo>
                  <a:pt x="2489" y="5791"/>
                </a:lnTo>
                <a:lnTo>
                  <a:pt x="2485" y="5783"/>
                </a:lnTo>
                <a:lnTo>
                  <a:pt x="2479" y="5776"/>
                </a:lnTo>
                <a:lnTo>
                  <a:pt x="2471" y="5769"/>
                </a:lnTo>
                <a:lnTo>
                  <a:pt x="2463" y="5765"/>
                </a:lnTo>
                <a:lnTo>
                  <a:pt x="2455" y="5762"/>
                </a:lnTo>
                <a:lnTo>
                  <a:pt x="2445" y="5761"/>
                </a:lnTo>
                <a:close/>
                <a:moveTo>
                  <a:pt x="4841" y="5318"/>
                </a:moveTo>
                <a:lnTo>
                  <a:pt x="4832" y="5319"/>
                </a:lnTo>
                <a:lnTo>
                  <a:pt x="4823" y="5322"/>
                </a:lnTo>
                <a:lnTo>
                  <a:pt x="4815" y="5326"/>
                </a:lnTo>
                <a:lnTo>
                  <a:pt x="4807" y="5332"/>
                </a:lnTo>
                <a:lnTo>
                  <a:pt x="4801" y="5340"/>
                </a:lnTo>
                <a:lnTo>
                  <a:pt x="4797" y="5348"/>
                </a:lnTo>
                <a:lnTo>
                  <a:pt x="4794" y="5356"/>
                </a:lnTo>
                <a:lnTo>
                  <a:pt x="4793" y="5366"/>
                </a:lnTo>
                <a:lnTo>
                  <a:pt x="4794" y="5376"/>
                </a:lnTo>
                <a:lnTo>
                  <a:pt x="4797" y="5385"/>
                </a:lnTo>
                <a:lnTo>
                  <a:pt x="4801" y="5393"/>
                </a:lnTo>
                <a:lnTo>
                  <a:pt x="4807" y="5400"/>
                </a:lnTo>
                <a:lnTo>
                  <a:pt x="4815" y="5406"/>
                </a:lnTo>
                <a:lnTo>
                  <a:pt x="4823" y="5410"/>
                </a:lnTo>
                <a:lnTo>
                  <a:pt x="4832" y="5414"/>
                </a:lnTo>
                <a:lnTo>
                  <a:pt x="4841" y="5415"/>
                </a:lnTo>
                <a:lnTo>
                  <a:pt x="4852" y="5414"/>
                </a:lnTo>
                <a:lnTo>
                  <a:pt x="4861" y="5410"/>
                </a:lnTo>
                <a:lnTo>
                  <a:pt x="4869" y="5406"/>
                </a:lnTo>
                <a:lnTo>
                  <a:pt x="4876" y="5400"/>
                </a:lnTo>
                <a:lnTo>
                  <a:pt x="4881" y="5393"/>
                </a:lnTo>
                <a:lnTo>
                  <a:pt x="4886" y="5385"/>
                </a:lnTo>
                <a:lnTo>
                  <a:pt x="4888" y="5376"/>
                </a:lnTo>
                <a:lnTo>
                  <a:pt x="4889" y="5366"/>
                </a:lnTo>
                <a:lnTo>
                  <a:pt x="4888" y="5356"/>
                </a:lnTo>
                <a:lnTo>
                  <a:pt x="4886" y="5348"/>
                </a:lnTo>
                <a:lnTo>
                  <a:pt x="4881" y="5340"/>
                </a:lnTo>
                <a:lnTo>
                  <a:pt x="4876" y="5332"/>
                </a:lnTo>
                <a:lnTo>
                  <a:pt x="4869" y="5326"/>
                </a:lnTo>
                <a:lnTo>
                  <a:pt x="4861" y="5322"/>
                </a:lnTo>
                <a:lnTo>
                  <a:pt x="4852" y="5319"/>
                </a:lnTo>
                <a:lnTo>
                  <a:pt x="4841" y="5318"/>
                </a:lnTo>
                <a:close/>
                <a:moveTo>
                  <a:pt x="4363" y="5318"/>
                </a:moveTo>
                <a:lnTo>
                  <a:pt x="4353" y="5319"/>
                </a:lnTo>
                <a:lnTo>
                  <a:pt x="4343" y="5322"/>
                </a:lnTo>
                <a:lnTo>
                  <a:pt x="4335" y="5326"/>
                </a:lnTo>
                <a:lnTo>
                  <a:pt x="4328" y="5332"/>
                </a:lnTo>
                <a:lnTo>
                  <a:pt x="4323" y="5340"/>
                </a:lnTo>
                <a:lnTo>
                  <a:pt x="4318" y="5348"/>
                </a:lnTo>
                <a:lnTo>
                  <a:pt x="4315" y="5356"/>
                </a:lnTo>
                <a:lnTo>
                  <a:pt x="4315" y="5366"/>
                </a:lnTo>
                <a:lnTo>
                  <a:pt x="4315" y="5376"/>
                </a:lnTo>
                <a:lnTo>
                  <a:pt x="4318" y="5385"/>
                </a:lnTo>
                <a:lnTo>
                  <a:pt x="4323" y="5393"/>
                </a:lnTo>
                <a:lnTo>
                  <a:pt x="4328" y="5400"/>
                </a:lnTo>
                <a:lnTo>
                  <a:pt x="4335" y="5406"/>
                </a:lnTo>
                <a:lnTo>
                  <a:pt x="4343" y="5410"/>
                </a:lnTo>
                <a:lnTo>
                  <a:pt x="4353" y="5414"/>
                </a:lnTo>
                <a:lnTo>
                  <a:pt x="4363" y="5415"/>
                </a:lnTo>
                <a:lnTo>
                  <a:pt x="4372" y="5414"/>
                </a:lnTo>
                <a:lnTo>
                  <a:pt x="4381" y="5410"/>
                </a:lnTo>
                <a:lnTo>
                  <a:pt x="4389" y="5406"/>
                </a:lnTo>
                <a:lnTo>
                  <a:pt x="4397" y="5400"/>
                </a:lnTo>
                <a:lnTo>
                  <a:pt x="4402" y="5393"/>
                </a:lnTo>
                <a:lnTo>
                  <a:pt x="4407" y="5385"/>
                </a:lnTo>
                <a:lnTo>
                  <a:pt x="4410" y="5376"/>
                </a:lnTo>
                <a:lnTo>
                  <a:pt x="4411" y="5366"/>
                </a:lnTo>
                <a:lnTo>
                  <a:pt x="4410" y="5356"/>
                </a:lnTo>
                <a:lnTo>
                  <a:pt x="4407" y="5348"/>
                </a:lnTo>
                <a:lnTo>
                  <a:pt x="4402" y="5340"/>
                </a:lnTo>
                <a:lnTo>
                  <a:pt x="4397" y="5332"/>
                </a:lnTo>
                <a:lnTo>
                  <a:pt x="4389" y="5326"/>
                </a:lnTo>
                <a:lnTo>
                  <a:pt x="4381" y="5322"/>
                </a:lnTo>
                <a:lnTo>
                  <a:pt x="4372" y="5319"/>
                </a:lnTo>
                <a:lnTo>
                  <a:pt x="4363" y="5318"/>
                </a:lnTo>
                <a:close/>
                <a:moveTo>
                  <a:pt x="3883" y="5318"/>
                </a:moveTo>
                <a:lnTo>
                  <a:pt x="3873" y="5319"/>
                </a:lnTo>
                <a:lnTo>
                  <a:pt x="3864" y="5322"/>
                </a:lnTo>
                <a:lnTo>
                  <a:pt x="3856" y="5326"/>
                </a:lnTo>
                <a:lnTo>
                  <a:pt x="3848" y="5332"/>
                </a:lnTo>
                <a:lnTo>
                  <a:pt x="3843" y="5340"/>
                </a:lnTo>
                <a:lnTo>
                  <a:pt x="3838" y="5348"/>
                </a:lnTo>
                <a:lnTo>
                  <a:pt x="3836" y="5356"/>
                </a:lnTo>
                <a:lnTo>
                  <a:pt x="3835" y="5366"/>
                </a:lnTo>
                <a:lnTo>
                  <a:pt x="3836" y="5376"/>
                </a:lnTo>
                <a:lnTo>
                  <a:pt x="3838" y="5385"/>
                </a:lnTo>
                <a:lnTo>
                  <a:pt x="3843" y="5393"/>
                </a:lnTo>
                <a:lnTo>
                  <a:pt x="3848" y="5400"/>
                </a:lnTo>
                <a:lnTo>
                  <a:pt x="3856" y="5406"/>
                </a:lnTo>
                <a:lnTo>
                  <a:pt x="3864" y="5410"/>
                </a:lnTo>
                <a:lnTo>
                  <a:pt x="3873" y="5414"/>
                </a:lnTo>
                <a:lnTo>
                  <a:pt x="3883" y="5415"/>
                </a:lnTo>
                <a:lnTo>
                  <a:pt x="3892" y="5414"/>
                </a:lnTo>
                <a:lnTo>
                  <a:pt x="3902" y="5410"/>
                </a:lnTo>
                <a:lnTo>
                  <a:pt x="3910" y="5406"/>
                </a:lnTo>
                <a:lnTo>
                  <a:pt x="3917" y="5400"/>
                </a:lnTo>
                <a:lnTo>
                  <a:pt x="3923" y="5393"/>
                </a:lnTo>
                <a:lnTo>
                  <a:pt x="3927" y="5385"/>
                </a:lnTo>
                <a:lnTo>
                  <a:pt x="3930" y="5376"/>
                </a:lnTo>
                <a:lnTo>
                  <a:pt x="3931" y="5366"/>
                </a:lnTo>
                <a:lnTo>
                  <a:pt x="3930" y="5356"/>
                </a:lnTo>
                <a:lnTo>
                  <a:pt x="3927" y="5348"/>
                </a:lnTo>
                <a:lnTo>
                  <a:pt x="3923" y="5340"/>
                </a:lnTo>
                <a:lnTo>
                  <a:pt x="3917" y="5332"/>
                </a:lnTo>
                <a:lnTo>
                  <a:pt x="3910" y="5326"/>
                </a:lnTo>
                <a:lnTo>
                  <a:pt x="3902" y="5322"/>
                </a:lnTo>
                <a:lnTo>
                  <a:pt x="3892" y="5319"/>
                </a:lnTo>
                <a:lnTo>
                  <a:pt x="3883" y="5318"/>
                </a:lnTo>
                <a:close/>
                <a:moveTo>
                  <a:pt x="3404" y="5318"/>
                </a:moveTo>
                <a:lnTo>
                  <a:pt x="3394" y="5319"/>
                </a:lnTo>
                <a:lnTo>
                  <a:pt x="3385" y="5322"/>
                </a:lnTo>
                <a:lnTo>
                  <a:pt x="3377" y="5326"/>
                </a:lnTo>
                <a:lnTo>
                  <a:pt x="3370" y="5332"/>
                </a:lnTo>
                <a:lnTo>
                  <a:pt x="3364" y="5340"/>
                </a:lnTo>
                <a:lnTo>
                  <a:pt x="3360" y="5348"/>
                </a:lnTo>
                <a:lnTo>
                  <a:pt x="3357" y="5356"/>
                </a:lnTo>
                <a:lnTo>
                  <a:pt x="3356" y="5366"/>
                </a:lnTo>
                <a:lnTo>
                  <a:pt x="3357" y="5376"/>
                </a:lnTo>
                <a:lnTo>
                  <a:pt x="3360" y="5385"/>
                </a:lnTo>
                <a:lnTo>
                  <a:pt x="3364" y="5393"/>
                </a:lnTo>
                <a:lnTo>
                  <a:pt x="3370" y="5400"/>
                </a:lnTo>
                <a:lnTo>
                  <a:pt x="3377" y="5406"/>
                </a:lnTo>
                <a:lnTo>
                  <a:pt x="3385" y="5410"/>
                </a:lnTo>
                <a:lnTo>
                  <a:pt x="3394" y="5414"/>
                </a:lnTo>
                <a:lnTo>
                  <a:pt x="3404" y="5415"/>
                </a:lnTo>
                <a:lnTo>
                  <a:pt x="3413" y="5414"/>
                </a:lnTo>
                <a:lnTo>
                  <a:pt x="3422" y="5410"/>
                </a:lnTo>
                <a:lnTo>
                  <a:pt x="3430" y="5406"/>
                </a:lnTo>
                <a:lnTo>
                  <a:pt x="3438" y="5400"/>
                </a:lnTo>
                <a:lnTo>
                  <a:pt x="3444" y="5393"/>
                </a:lnTo>
                <a:lnTo>
                  <a:pt x="3448" y="5385"/>
                </a:lnTo>
                <a:lnTo>
                  <a:pt x="3451" y="5376"/>
                </a:lnTo>
                <a:lnTo>
                  <a:pt x="3452" y="5366"/>
                </a:lnTo>
                <a:lnTo>
                  <a:pt x="3451" y="5356"/>
                </a:lnTo>
                <a:lnTo>
                  <a:pt x="3448" y="5348"/>
                </a:lnTo>
                <a:lnTo>
                  <a:pt x="3444" y="5340"/>
                </a:lnTo>
                <a:lnTo>
                  <a:pt x="3438" y="5332"/>
                </a:lnTo>
                <a:lnTo>
                  <a:pt x="3430" y="5326"/>
                </a:lnTo>
                <a:lnTo>
                  <a:pt x="3422" y="5322"/>
                </a:lnTo>
                <a:lnTo>
                  <a:pt x="3413" y="5319"/>
                </a:lnTo>
                <a:lnTo>
                  <a:pt x="3404" y="5318"/>
                </a:lnTo>
                <a:close/>
                <a:moveTo>
                  <a:pt x="2924" y="5318"/>
                </a:moveTo>
                <a:lnTo>
                  <a:pt x="2915" y="5319"/>
                </a:lnTo>
                <a:lnTo>
                  <a:pt x="2906" y="5322"/>
                </a:lnTo>
                <a:lnTo>
                  <a:pt x="2898" y="5326"/>
                </a:lnTo>
                <a:lnTo>
                  <a:pt x="2890" y="5332"/>
                </a:lnTo>
                <a:lnTo>
                  <a:pt x="2884" y="5340"/>
                </a:lnTo>
                <a:lnTo>
                  <a:pt x="2880" y="5348"/>
                </a:lnTo>
                <a:lnTo>
                  <a:pt x="2877" y="5356"/>
                </a:lnTo>
                <a:lnTo>
                  <a:pt x="2876" y="5366"/>
                </a:lnTo>
                <a:lnTo>
                  <a:pt x="2877" y="5376"/>
                </a:lnTo>
                <a:lnTo>
                  <a:pt x="2880" y="5385"/>
                </a:lnTo>
                <a:lnTo>
                  <a:pt x="2884" y="5393"/>
                </a:lnTo>
                <a:lnTo>
                  <a:pt x="2890" y="5400"/>
                </a:lnTo>
                <a:lnTo>
                  <a:pt x="2898" y="5406"/>
                </a:lnTo>
                <a:lnTo>
                  <a:pt x="2906" y="5410"/>
                </a:lnTo>
                <a:lnTo>
                  <a:pt x="2915" y="5414"/>
                </a:lnTo>
                <a:lnTo>
                  <a:pt x="2924" y="5415"/>
                </a:lnTo>
                <a:lnTo>
                  <a:pt x="2933" y="5414"/>
                </a:lnTo>
                <a:lnTo>
                  <a:pt x="2943" y="5410"/>
                </a:lnTo>
                <a:lnTo>
                  <a:pt x="2951" y="5406"/>
                </a:lnTo>
                <a:lnTo>
                  <a:pt x="2958" y="5400"/>
                </a:lnTo>
                <a:lnTo>
                  <a:pt x="2964" y="5393"/>
                </a:lnTo>
                <a:lnTo>
                  <a:pt x="2968" y="5385"/>
                </a:lnTo>
                <a:lnTo>
                  <a:pt x="2971" y="5376"/>
                </a:lnTo>
                <a:lnTo>
                  <a:pt x="2972" y="5366"/>
                </a:lnTo>
                <a:lnTo>
                  <a:pt x="2971" y="5356"/>
                </a:lnTo>
                <a:lnTo>
                  <a:pt x="2968" y="5348"/>
                </a:lnTo>
                <a:lnTo>
                  <a:pt x="2964" y="5340"/>
                </a:lnTo>
                <a:lnTo>
                  <a:pt x="2958" y="5332"/>
                </a:lnTo>
                <a:lnTo>
                  <a:pt x="2951" y="5326"/>
                </a:lnTo>
                <a:lnTo>
                  <a:pt x="2943" y="5322"/>
                </a:lnTo>
                <a:lnTo>
                  <a:pt x="2933" y="5319"/>
                </a:lnTo>
                <a:lnTo>
                  <a:pt x="2924" y="5318"/>
                </a:lnTo>
                <a:close/>
                <a:moveTo>
                  <a:pt x="2445" y="5318"/>
                </a:moveTo>
                <a:lnTo>
                  <a:pt x="2435" y="5319"/>
                </a:lnTo>
                <a:lnTo>
                  <a:pt x="2426" y="5322"/>
                </a:lnTo>
                <a:lnTo>
                  <a:pt x="2418" y="5326"/>
                </a:lnTo>
                <a:lnTo>
                  <a:pt x="2411" y="5332"/>
                </a:lnTo>
                <a:lnTo>
                  <a:pt x="2405" y="5340"/>
                </a:lnTo>
                <a:lnTo>
                  <a:pt x="2401" y="5348"/>
                </a:lnTo>
                <a:lnTo>
                  <a:pt x="2398" y="5356"/>
                </a:lnTo>
                <a:lnTo>
                  <a:pt x="2397" y="5366"/>
                </a:lnTo>
                <a:lnTo>
                  <a:pt x="2398" y="5376"/>
                </a:lnTo>
                <a:lnTo>
                  <a:pt x="2401" y="5385"/>
                </a:lnTo>
                <a:lnTo>
                  <a:pt x="2405" y="5393"/>
                </a:lnTo>
                <a:lnTo>
                  <a:pt x="2411" y="5400"/>
                </a:lnTo>
                <a:lnTo>
                  <a:pt x="2418" y="5406"/>
                </a:lnTo>
                <a:lnTo>
                  <a:pt x="2426" y="5410"/>
                </a:lnTo>
                <a:lnTo>
                  <a:pt x="2435" y="5414"/>
                </a:lnTo>
                <a:lnTo>
                  <a:pt x="2445" y="5415"/>
                </a:lnTo>
                <a:lnTo>
                  <a:pt x="2455" y="5414"/>
                </a:lnTo>
                <a:lnTo>
                  <a:pt x="2463" y="5410"/>
                </a:lnTo>
                <a:lnTo>
                  <a:pt x="2471" y="5406"/>
                </a:lnTo>
                <a:lnTo>
                  <a:pt x="2479" y="5400"/>
                </a:lnTo>
                <a:lnTo>
                  <a:pt x="2485" y="5393"/>
                </a:lnTo>
                <a:lnTo>
                  <a:pt x="2489" y="5385"/>
                </a:lnTo>
                <a:lnTo>
                  <a:pt x="2492" y="5376"/>
                </a:lnTo>
                <a:lnTo>
                  <a:pt x="2493" y="5366"/>
                </a:lnTo>
                <a:lnTo>
                  <a:pt x="2492" y="5356"/>
                </a:lnTo>
                <a:lnTo>
                  <a:pt x="2489" y="5348"/>
                </a:lnTo>
                <a:lnTo>
                  <a:pt x="2485" y="5340"/>
                </a:lnTo>
                <a:lnTo>
                  <a:pt x="2479" y="5332"/>
                </a:lnTo>
                <a:lnTo>
                  <a:pt x="2471" y="5326"/>
                </a:lnTo>
                <a:lnTo>
                  <a:pt x="2463" y="5322"/>
                </a:lnTo>
                <a:lnTo>
                  <a:pt x="2455" y="5319"/>
                </a:lnTo>
                <a:lnTo>
                  <a:pt x="2445" y="5318"/>
                </a:lnTo>
                <a:close/>
                <a:moveTo>
                  <a:pt x="4841" y="4875"/>
                </a:moveTo>
                <a:lnTo>
                  <a:pt x="4832" y="4876"/>
                </a:lnTo>
                <a:lnTo>
                  <a:pt x="4823" y="4878"/>
                </a:lnTo>
                <a:lnTo>
                  <a:pt x="4815" y="4883"/>
                </a:lnTo>
                <a:lnTo>
                  <a:pt x="4807" y="4889"/>
                </a:lnTo>
                <a:lnTo>
                  <a:pt x="4801" y="4897"/>
                </a:lnTo>
                <a:lnTo>
                  <a:pt x="4797" y="4904"/>
                </a:lnTo>
                <a:lnTo>
                  <a:pt x="4794" y="4913"/>
                </a:lnTo>
                <a:lnTo>
                  <a:pt x="4793" y="4923"/>
                </a:lnTo>
                <a:lnTo>
                  <a:pt x="4794" y="4933"/>
                </a:lnTo>
                <a:lnTo>
                  <a:pt x="4797" y="4942"/>
                </a:lnTo>
                <a:lnTo>
                  <a:pt x="4801" y="4950"/>
                </a:lnTo>
                <a:lnTo>
                  <a:pt x="4807" y="4957"/>
                </a:lnTo>
                <a:lnTo>
                  <a:pt x="4815" y="4963"/>
                </a:lnTo>
                <a:lnTo>
                  <a:pt x="4823" y="4967"/>
                </a:lnTo>
                <a:lnTo>
                  <a:pt x="4832" y="4970"/>
                </a:lnTo>
                <a:lnTo>
                  <a:pt x="4841" y="4972"/>
                </a:lnTo>
                <a:lnTo>
                  <a:pt x="4852" y="4970"/>
                </a:lnTo>
                <a:lnTo>
                  <a:pt x="4861" y="4967"/>
                </a:lnTo>
                <a:lnTo>
                  <a:pt x="4869" y="4963"/>
                </a:lnTo>
                <a:lnTo>
                  <a:pt x="4876" y="4957"/>
                </a:lnTo>
                <a:lnTo>
                  <a:pt x="4881" y="4950"/>
                </a:lnTo>
                <a:lnTo>
                  <a:pt x="4886" y="4942"/>
                </a:lnTo>
                <a:lnTo>
                  <a:pt x="4888" y="4933"/>
                </a:lnTo>
                <a:lnTo>
                  <a:pt x="4889" y="4923"/>
                </a:lnTo>
                <a:lnTo>
                  <a:pt x="4888" y="4913"/>
                </a:lnTo>
                <a:lnTo>
                  <a:pt x="4886" y="4904"/>
                </a:lnTo>
                <a:lnTo>
                  <a:pt x="4881" y="4897"/>
                </a:lnTo>
                <a:lnTo>
                  <a:pt x="4876" y="4889"/>
                </a:lnTo>
                <a:lnTo>
                  <a:pt x="4869" y="4883"/>
                </a:lnTo>
                <a:lnTo>
                  <a:pt x="4861" y="4878"/>
                </a:lnTo>
                <a:lnTo>
                  <a:pt x="4852" y="4876"/>
                </a:lnTo>
                <a:lnTo>
                  <a:pt x="4841" y="4875"/>
                </a:lnTo>
                <a:close/>
                <a:moveTo>
                  <a:pt x="4363" y="4875"/>
                </a:moveTo>
                <a:lnTo>
                  <a:pt x="4353" y="4876"/>
                </a:lnTo>
                <a:lnTo>
                  <a:pt x="4343" y="4878"/>
                </a:lnTo>
                <a:lnTo>
                  <a:pt x="4335" y="4883"/>
                </a:lnTo>
                <a:lnTo>
                  <a:pt x="4328" y="4889"/>
                </a:lnTo>
                <a:lnTo>
                  <a:pt x="4323" y="4897"/>
                </a:lnTo>
                <a:lnTo>
                  <a:pt x="4318" y="4904"/>
                </a:lnTo>
                <a:lnTo>
                  <a:pt x="4315" y="4913"/>
                </a:lnTo>
                <a:lnTo>
                  <a:pt x="4315" y="4923"/>
                </a:lnTo>
                <a:lnTo>
                  <a:pt x="4315" y="4933"/>
                </a:lnTo>
                <a:lnTo>
                  <a:pt x="4318" y="4942"/>
                </a:lnTo>
                <a:lnTo>
                  <a:pt x="4323" y="4950"/>
                </a:lnTo>
                <a:lnTo>
                  <a:pt x="4328" y="4957"/>
                </a:lnTo>
                <a:lnTo>
                  <a:pt x="4335" y="4963"/>
                </a:lnTo>
                <a:lnTo>
                  <a:pt x="4343" y="4967"/>
                </a:lnTo>
                <a:lnTo>
                  <a:pt x="4353" y="4970"/>
                </a:lnTo>
                <a:lnTo>
                  <a:pt x="4363" y="4972"/>
                </a:lnTo>
                <a:lnTo>
                  <a:pt x="4372" y="4970"/>
                </a:lnTo>
                <a:lnTo>
                  <a:pt x="4381" y="4967"/>
                </a:lnTo>
                <a:lnTo>
                  <a:pt x="4389" y="4963"/>
                </a:lnTo>
                <a:lnTo>
                  <a:pt x="4397" y="4957"/>
                </a:lnTo>
                <a:lnTo>
                  <a:pt x="4402" y="4950"/>
                </a:lnTo>
                <a:lnTo>
                  <a:pt x="4407" y="4942"/>
                </a:lnTo>
                <a:lnTo>
                  <a:pt x="4410" y="4933"/>
                </a:lnTo>
                <a:lnTo>
                  <a:pt x="4411" y="4923"/>
                </a:lnTo>
                <a:lnTo>
                  <a:pt x="4410" y="4913"/>
                </a:lnTo>
                <a:lnTo>
                  <a:pt x="4407" y="4904"/>
                </a:lnTo>
                <a:lnTo>
                  <a:pt x="4402" y="4897"/>
                </a:lnTo>
                <a:lnTo>
                  <a:pt x="4397" y="4889"/>
                </a:lnTo>
                <a:lnTo>
                  <a:pt x="4389" y="4883"/>
                </a:lnTo>
                <a:lnTo>
                  <a:pt x="4381" y="4878"/>
                </a:lnTo>
                <a:lnTo>
                  <a:pt x="4372" y="4876"/>
                </a:lnTo>
                <a:lnTo>
                  <a:pt x="4363" y="4875"/>
                </a:lnTo>
                <a:close/>
                <a:moveTo>
                  <a:pt x="3883" y="4875"/>
                </a:moveTo>
                <a:lnTo>
                  <a:pt x="3873" y="4876"/>
                </a:lnTo>
                <a:lnTo>
                  <a:pt x="3864" y="4878"/>
                </a:lnTo>
                <a:lnTo>
                  <a:pt x="3856" y="4883"/>
                </a:lnTo>
                <a:lnTo>
                  <a:pt x="3848" y="4889"/>
                </a:lnTo>
                <a:lnTo>
                  <a:pt x="3843" y="4897"/>
                </a:lnTo>
                <a:lnTo>
                  <a:pt x="3838" y="4904"/>
                </a:lnTo>
                <a:lnTo>
                  <a:pt x="3836" y="4913"/>
                </a:lnTo>
                <a:lnTo>
                  <a:pt x="3835" y="4923"/>
                </a:lnTo>
                <a:lnTo>
                  <a:pt x="3836" y="4933"/>
                </a:lnTo>
                <a:lnTo>
                  <a:pt x="3838" y="4942"/>
                </a:lnTo>
                <a:lnTo>
                  <a:pt x="3843" y="4950"/>
                </a:lnTo>
                <a:lnTo>
                  <a:pt x="3848" y="4957"/>
                </a:lnTo>
                <a:lnTo>
                  <a:pt x="3856" y="4963"/>
                </a:lnTo>
                <a:lnTo>
                  <a:pt x="3864" y="4967"/>
                </a:lnTo>
                <a:lnTo>
                  <a:pt x="3873" y="4970"/>
                </a:lnTo>
                <a:lnTo>
                  <a:pt x="3883" y="4972"/>
                </a:lnTo>
                <a:lnTo>
                  <a:pt x="3892" y="4970"/>
                </a:lnTo>
                <a:lnTo>
                  <a:pt x="3902" y="4967"/>
                </a:lnTo>
                <a:lnTo>
                  <a:pt x="3910" y="4963"/>
                </a:lnTo>
                <a:lnTo>
                  <a:pt x="3917" y="4957"/>
                </a:lnTo>
                <a:lnTo>
                  <a:pt x="3923" y="4950"/>
                </a:lnTo>
                <a:lnTo>
                  <a:pt x="3927" y="4942"/>
                </a:lnTo>
                <a:lnTo>
                  <a:pt x="3930" y="4933"/>
                </a:lnTo>
                <a:lnTo>
                  <a:pt x="3931" y="4923"/>
                </a:lnTo>
                <a:lnTo>
                  <a:pt x="3930" y="4913"/>
                </a:lnTo>
                <a:lnTo>
                  <a:pt x="3927" y="4904"/>
                </a:lnTo>
                <a:lnTo>
                  <a:pt x="3923" y="4897"/>
                </a:lnTo>
                <a:lnTo>
                  <a:pt x="3917" y="4889"/>
                </a:lnTo>
                <a:lnTo>
                  <a:pt x="3910" y="4883"/>
                </a:lnTo>
                <a:lnTo>
                  <a:pt x="3902" y="4878"/>
                </a:lnTo>
                <a:lnTo>
                  <a:pt x="3892" y="4876"/>
                </a:lnTo>
                <a:lnTo>
                  <a:pt x="3883" y="4875"/>
                </a:lnTo>
                <a:close/>
                <a:moveTo>
                  <a:pt x="3404" y="4875"/>
                </a:moveTo>
                <a:lnTo>
                  <a:pt x="3394" y="4876"/>
                </a:lnTo>
                <a:lnTo>
                  <a:pt x="3385" y="4878"/>
                </a:lnTo>
                <a:lnTo>
                  <a:pt x="3377" y="4883"/>
                </a:lnTo>
                <a:lnTo>
                  <a:pt x="3370" y="4889"/>
                </a:lnTo>
                <a:lnTo>
                  <a:pt x="3364" y="4897"/>
                </a:lnTo>
                <a:lnTo>
                  <a:pt x="3360" y="4904"/>
                </a:lnTo>
                <a:lnTo>
                  <a:pt x="3357" y="4913"/>
                </a:lnTo>
                <a:lnTo>
                  <a:pt x="3356" y="4923"/>
                </a:lnTo>
                <a:lnTo>
                  <a:pt x="3357" y="4933"/>
                </a:lnTo>
                <a:lnTo>
                  <a:pt x="3360" y="4942"/>
                </a:lnTo>
                <a:lnTo>
                  <a:pt x="3364" y="4950"/>
                </a:lnTo>
                <a:lnTo>
                  <a:pt x="3370" y="4957"/>
                </a:lnTo>
                <a:lnTo>
                  <a:pt x="3377" y="4963"/>
                </a:lnTo>
                <a:lnTo>
                  <a:pt x="3385" y="4967"/>
                </a:lnTo>
                <a:lnTo>
                  <a:pt x="3394" y="4970"/>
                </a:lnTo>
                <a:lnTo>
                  <a:pt x="3404" y="4972"/>
                </a:lnTo>
                <a:lnTo>
                  <a:pt x="3413" y="4970"/>
                </a:lnTo>
                <a:lnTo>
                  <a:pt x="3422" y="4967"/>
                </a:lnTo>
                <a:lnTo>
                  <a:pt x="3430" y="4963"/>
                </a:lnTo>
                <a:lnTo>
                  <a:pt x="3438" y="4957"/>
                </a:lnTo>
                <a:lnTo>
                  <a:pt x="3444" y="4950"/>
                </a:lnTo>
                <a:lnTo>
                  <a:pt x="3448" y="4942"/>
                </a:lnTo>
                <a:lnTo>
                  <a:pt x="3451" y="4933"/>
                </a:lnTo>
                <a:lnTo>
                  <a:pt x="3452" y="4923"/>
                </a:lnTo>
                <a:lnTo>
                  <a:pt x="3451" y="4913"/>
                </a:lnTo>
                <a:lnTo>
                  <a:pt x="3448" y="4904"/>
                </a:lnTo>
                <a:lnTo>
                  <a:pt x="3444" y="4897"/>
                </a:lnTo>
                <a:lnTo>
                  <a:pt x="3438" y="4889"/>
                </a:lnTo>
                <a:lnTo>
                  <a:pt x="3430" y="4883"/>
                </a:lnTo>
                <a:lnTo>
                  <a:pt x="3422" y="4878"/>
                </a:lnTo>
                <a:lnTo>
                  <a:pt x="3413" y="4876"/>
                </a:lnTo>
                <a:lnTo>
                  <a:pt x="3404" y="4875"/>
                </a:lnTo>
                <a:close/>
                <a:moveTo>
                  <a:pt x="2924" y="4875"/>
                </a:moveTo>
                <a:lnTo>
                  <a:pt x="2915" y="4876"/>
                </a:lnTo>
                <a:lnTo>
                  <a:pt x="2906" y="4878"/>
                </a:lnTo>
                <a:lnTo>
                  <a:pt x="2898" y="4883"/>
                </a:lnTo>
                <a:lnTo>
                  <a:pt x="2890" y="4889"/>
                </a:lnTo>
                <a:lnTo>
                  <a:pt x="2884" y="4897"/>
                </a:lnTo>
                <a:lnTo>
                  <a:pt x="2880" y="4904"/>
                </a:lnTo>
                <a:lnTo>
                  <a:pt x="2877" y="4913"/>
                </a:lnTo>
                <a:lnTo>
                  <a:pt x="2876" y="4923"/>
                </a:lnTo>
                <a:lnTo>
                  <a:pt x="2877" y="4933"/>
                </a:lnTo>
                <a:lnTo>
                  <a:pt x="2880" y="4942"/>
                </a:lnTo>
                <a:lnTo>
                  <a:pt x="2884" y="4950"/>
                </a:lnTo>
                <a:lnTo>
                  <a:pt x="2890" y="4957"/>
                </a:lnTo>
                <a:lnTo>
                  <a:pt x="2898" y="4963"/>
                </a:lnTo>
                <a:lnTo>
                  <a:pt x="2906" y="4967"/>
                </a:lnTo>
                <a:lnTo>
                  <a:pt x="2915" y="4970"/>
                </a:lnTo>
                <a:lnTo>
                  <a:pt x="2924" y="4972"/>
                </a:lnTo>
                <a:lnTo>
                  <a:pt x="2933" y="4970"/>
                </a:lnTo>
                <a:lnTo>
                  <a:pt x="2943" y="4967"/>
                </a:lnTo>
                <a:lnTo>
                  <a:pt x="2951" y="4963"/>
                </a:lnTo>
                <a:lnTo>
                  <a:pt x="2958" y="4957"/>
                </a:lnTo>
                <a:lnTo>
                  <a:pt x="2964" y="4950"/>
                </a:lnTo>
                <a:lnTo>
                  <a:pt x="2968" y="4942"/>
                </a:lnTo>
                <a:lnTo>
                  <a:pt x="2971" y="4933"/>
                </a:lnTo>
                <a:lnTo>
                  <a:pt x="2972" y="4923"/>
                </a:lnTo>
                <a:lnTo>
                  <a:pt x="2971" y="4913"/>
                </a:lnTo>
                <a:lnTo>
                  <a:pt x="2968" y="4904"/>
                </a:lnTo>
                <a:lnTo>
                  <a:pt x="2964" y="4897"/>
                </a:lnTo>
                <a:lnTo>
                  <a:pt x="2958" y="4889"/>
                </a:lnTo>
                <a:lnTo>
                  <a:pt x="2951" y="4883"/>
                </a:lnTo>
                <a:lnTo>
                  <a:pt x="2943" y="4878"/>
                </a:lnTo>
                <a:lnTo>
                  <a:pt x="2933" y="4876"/>
                </a:lnTo>
                <a:lnTo>
                  <a:pt x="2924" y="4875"/>
                </a:lnTo>
                <a:close/>
                <a:moveTo>
                  <a:pt x="2445" y="4875"/>
                </a:moveTo>
                <a:lnTo>
                  <a:pt x="2435" y="4876"/>
                </a:lnTo>
                <a:lnTo>
                  <a:pt x="2426" y="4878"/>
                </a:lnTo>
                <a:lnTo>
                  <a:pt x="2418" y="4883"/>
                </a:lnTo>
                <a:lnTo>
                  <a:pt x="2411" y="4889"/>
                </a:lnTo>
                <a:lnTo>
                  <a:pt x="2405" y="4897"/>
                </a:lnTo>
                <a:lnTo>
                  <a:pt x="2401" y="4904"/>
                </a:lnTo>
                <a:lnTo>
                  <a:pt x="2398" y="4913"/>
                </a:lnTo>
                <a:lnTo>
                  <a:pt x="2397" y="4923"/>
                </a:lnTo>
                <a:lnTo>
                  <a:pt x="2398" y="4933"/>
                </a:lnTo>
                <a:lnTo>
                  <a:pt x="2401" y="4942"/>
                </a:lnTo>
                <a:lnTo>
                  <a:pt x="2405" y="4950"/>
                </a:lnTo>
                <a:lnTo>
                  <a:pt x="2411" y="4957"/>
                </a:lnTo>
                <a:lnTo>
                  <a:pt x="2418" y="4963"/>
                </a:lnTo>
                <a:lnTo>
                  <a:pt x="2426" y="4967"/>
                </a:lnTo>
                <a:lnTo>
                  <a:pt x="2435" y="4970"/>
                </a:lnTo>
                <a:lnTo>
                  <a:pt x="2445" y="4972"/>
                </a:lnTo>
                <a:lnTo>
                  <a:pt x="2455" y="4970"/>
                </a:lnTo>
                <a:lnTo>
                  <a:pt x="2463" y="4967"/>
                </a:lnTo>
                <a:lnTo>
                  <a:pt x="2471" y="4963"/>
                </a:lnTo>
                <a:lnTo>
                  <a:pt x="2479" y="4957"/>
                </a:lnTo>
                <a:lnTo>
                  <a:pt x="2485" y="4950"/>
                </a:lnTo>
                <a:lnTo>
                  <a:pt x="2489" y="4942"/>
                </a:lnTo>
                <a:lnTo>
                  <a:pt x="2492" y="4933"/>
                </a:lnTo>
                <a:lnTo>
                  <a:pt x="2493" y="4923"/>
                </a:lnTo>
                <a:lnTo>
                  <a:pt x="2492" y="4913"/>
                </a:lnTo>
                <a:lnTo>
                  <a:pt x="2489" y="4904"/>
                </a:lnTo>
                <a:lnTo>
                  <a:pt x="2485" y="4897"/>
                </a:lnTo>
                <a:lnTo>
                  <a:pt x="2479" y="4889"/>
                </a:lnTo>
                <a:lnTo>
                  <a:pt x="2471" y="4883"/>
                </a:lnTo>
                <a:lnTo>
                  <a:pt x="2463" y="4878"/>
                </a:lnTo>
                <a:lnTo>
                  <a:pt x="2455" y="4876"/>
                </a:lnTo>
                <a:lnTo>
                  <a:pt x="2445" y="4875"/>
                </a:lnTo>
                <a:close/>
                <a:moveTo>
                  <a:pt x="4841" y="4432"/>
                </a:moveTo>
                <a:lnTo>
                  <a:pt x="4832" y="4433"/>
                </a:lnTo>
                <a:lnTo>
                  <a:pt x="4823" y="4435"/>
                </a:lnTo>
                <a:lnTo>
                  <a:pt x="4815" y="4440"/>
                </a:lnTo>
                <a:lnTo>
                  <a:pt x="4807" y="4445"/>
                </a:lnTo>
                <a:lnTo>
                  <a:pt x="4801" y="4453"/>
                </a:lnTo>
                <a:lnTo>
                  <a:pt x="4797" y="4461"/>
                </a:lnTo>
                <a:lnTo>
                  <a:pt x="4794" y="4470"/>
                </a:lnTo>
                <a:lnTo>
                  <a:pt x="4793" y="4480"/>
                </a:lnTo>
                <a:lnTo>
                  <a:pt x="4794" y="4490"/>
                </a:lnTo>
                <a:lnTo>
                  <a:pt x="4797" y="4499"/>
                </a:lnTo>
                <a:lnTo>
                  <a:pt x="4801" y="4507"/>
                </a:lnTo>
                <a:lnTo>
                  <a:pt x="4807" y="4514"/>
                </a:lnTo>
                <a:lnTo>
                  <a:pt x="4815" y="4520"/>
                </a:lnTo>
                <a:lnTo>
                  <a:pt x="4823" y="4524"/>
                </a:lnTo>
                <a:lnTo>
                  <a:pt x="4832" y="4527"/>
                </a:lnTo>
                <a:lnTo>
                  <a:pt x="4841" y="4528"/>
                </a:lnTo>
                <a:lnTo>
                  <a:pt x="4852" y="4527"/>
                </a:lnTo>
                <a:lnTo>
                  <a:pt x="4861" y="4524"/>
                </a:lnTo>
                <a:lnTo>
                  <a:pt x="4869" y="4520"/>
                </a:lnTo>
                <a:lnTo>
                  <a:pt x="4876" y="4514"/>
                </a:lnTo>
                <a:lnTo>
                  <a:pt x="4881" y="4507"/>
                </a:lnTo>
                <a:lnTo>
                  <a:pt x="4886" y="4499"/>
                </a:lnTo>
                <a:lnTo>
                  <a:pt x="4888" y="4490"/>
                </a:lnTo>
                <a:lnTo>
                  <a:pt x="4889" y="4480"/>
                </a:lnTo>
                <a:lnTo>
                  <a:pt x="4888" y="4470"/>
                </a:lnTo>
                <a:lnTo>
                  <a:pt x="4886" y="4461"/>
                </a:lnTo>
                <a:lnTo>
                  <a:pt x="4881" y="4453"/>
                </a:lnTo>
                <a:lnTo>
                  <a:pt x="4876" y="4445"/>
                </a:lnTo>
                <a:lnTo>
                  <a:pt x="4869" y="4440"/>
                </a:lnTo>
                <a:lnTo>
                  <a:pt x="4861" y="4435"/>
                </a:lnTo>
                <a:lnTo>
                  <a:pt x="4852" y="4433"/>
                </a:lnTo>
                <a:lnTo>
                  <a:pt x="4841" y="4432"/>
                </a:lnTo>
                <a:close/>
                <a:moveTo>
                  <a:pt x="4363" y="4432"/>
                </a:moveTo>
                <a:lnTo>
                  <a:pt x="4353" y="4433"/>
                </a:lnTo>
                <a:lnTo>
                  <a:pt x="4343" y="4435"/>
                </a:lnTo>
                <a:lnTo>
                  <a:pt x="4335" y="4440"/>
                </a:lnTo>
                <a:lnTo>
                  <a:pt x="4328" y="4445"/>
                </a:lnTo>
                <a:lnTo>
                  <a:pt x="4323" y="4453"/>
                </a:lnTo>
                <a:lnTo>
                  <a:pt x="4318" y="4461"/>
                </a:lnTo>
                <a:lnTo>
                  <a:pt x="4315" y="4470"/>
                </a:lnTo>
                <a:lnTo>
                  <a:pt x="4315" y="4480"/>
                </a:lnTo>
                <a:lnTo>
                  <a:pt x="4315" y="4490"/>
                </a:lnTo>
                <a:lnTo>
                  <a:pt x="4318" y="4499"/>
                </a:lnTo>
                <a:lnTo>
                  <a:pt x="4323" y="4507"/>
                </a:lnTo>
                <a:lnTo>
                  <a:pt x="4328" y="4514"/>
                </a:lnTo>
                <a:lnTo>
                  <a:pt x="4335" y="4520"/>
                </a:lnTo>
                <a:lnTo>
                  <a:pt x="4343" y="4524"/>
                </a:lnTo>
                <a:lnTo>
                  <a:pt x="4353" y="4527"/>
                </a:lnTo>
                <a:lnTo>
                  <a:pt x="4363" y="4528"/>
                </a:lnTo>
                <a:lnTo>
                  <a:pt x="4372" y="4527"/>
                </a:lnTo>
                <a:lnTo>
                  <a:pt x="4381" y="4524"/>
                </a:lnTo>
                <a:lnTo>
                  <a:pt x="4389" y="4520"/>
                </a:lnTo>
                <a:lnTo>
                  <a:pt x="4397" y="4514"/>
                </a:lnTo>
                <a:lnTo>
                  <a:pt x="4402" y="4507"/>
                </a:lnTo>
                <a:lnTo>
                  <a:pt x="4407" y="4499"/>
                </a:lnTo>
                <a:lnTo>
                  <a:pt x="4410" y="4490"/>
                </a:lnTo>
                <a:lnTo>
                  <a:pt x="4411" y="4480"/>
                </a:lnTo>
                <a:lnTo>
                  <a:pt x="4410" y="4470"/>
                </a:lnTo>
                <a:lnTo>
                  <a:pt x="4407" y="4461"/>
                </a:lnTo>
                <a:lnTo>
                  <a:pt x="4402" y="4453"/>
                </a:lnTo>
                <a:lnTo>
                  <a:pt x="4397" y="4445"/>
                </a:lnTo>
                <a:lnTo>
                  <a:pt x="4389" y="4440"/>
                </a:lnTo>
                <a:lnTo>
                  <a:pt x="4381" y="4435"/>
                </a:lnTo>
                <a:lnTo>
                  <a:pt x="4372" y="4433"/>
                </a:lnTo>
                <a:lnTo>
                  <a:pt x="4363" y="4432"/>
                </a:lnTo>
                <a:close/>
                <a:moveTo>
                  <a:pt x="3883" y="4432"/>
                </a:moveTo>
                <a:lnTo>
                  <a:pt x="3873" y="4433"/>
                </a:lnTo>
                <a:lnTo>
                  <a:pt x="3864" y="4435"/>
                </a:lnTo>
                <a:lnTo>
                  <a:pt x="3856" y="4440"/>
                </a:lnTo>
                <a:lnTo>
                  <a:pt x="3848" y="4445"/>
                </a:lnTo>
                <a:lnTo>
                  <a:pt x="3843" y="4453"/>
                </a:lnTo>
                <a:lnTo>
                  <a:pt x="3838" y="4461"/>
                </a:lnTo>
                <a:lnTo>
                  <a:pt x="3836" y="4470"/>
                </a:lnTo>
                <a:lnTo>
                  <a:pt x="3835" y="4480"/>
                </a:lnTo>
                <a:lnTo>
                  <a:pt x="3836" y="4490"/>
                </a:lnTo>
                <a:lnTo>
                  <a:pt x="3838" y="4499"/>
                </a:lnTo>
                <a:lnTo>
                  <a:pt x="3843" y="4507"/>
                </a:lnTo>
                <a:lnTo>
                  <a:pt x="3848" y="4514"/>
                </a:lnTo>
                <a:lnTo>
                  <a:pt x="3856" y="4520"/>
                </a:lnTo>
                <a:lnTo>
                  <a:pt x="3864" y="4524"/>
                </a:lnTo>
                <a:lnTo>
                  <a:pt x="3873" y="4527"/>
                </a:lnTo>
                <a:lnTo>
                  <a:pt x="3883" y="4528"/>
                </a:lnTo>
                <a:lnTo>
                  <a:pt x="3892" y="4527"/>
                </a:lnTo>
                <a:lnTo>
                  <a:pt x="3902" y="4524"/>
                </a:lnTo>
                <a:lnTo>
                  <a:pt x="3910" y="4520"/>
                </a:lnTo>
                <a:lnTo>
                  <a:pt x="3917" y="4514"/>
                </a:lnTo>
                <a:lnTo>
                  <a:pt x="3923" y="4507"/>
                </a:lnTo>
                <a:lnTo>
                  <a:pt x="3927" y="4499"/>
                </a:lnTo>
                <a:lnTo>
                  <a:pt x="3930" y="4490"/>
                </a:lnTo>
                <a:lnTo>
                  <a:pt x="3931" y="4480"/>
                </a:lnTo>
                <a:lnTo>
                  <a:pt x="3930" y="4470"/>
                </a:lnTo>
                <a:lnTo>
                  <a:pt x="3927" y="4461"/>
                </a:lnTo>
                <a:lnTo>
                  <a:pt x="3923" y="4453"/>
                </a:lnTo>
                <a:lnTo>
                  <a:pt x="3917" y="4445"/>
                </a:lnTo>
                <a:lnTo>
                  <a:pt x="3910" y="4440"/>
                </a:lnTo>
                <a:lnTo>
                  <a:pt x="3902" y="4435"/>
                </a:lnTo>
                <a:lnTo>
                  <a:pt x="3892" y="4433"/>
                </a:lnTo>
                <a:lnTo>
                  <a:pt x="3883" y="4432"/>
                </a:lnTo>
                <a:close/>
                <a:moveTo>
                  <a:pt x="3404" y="4432"/>
                </a:moveTo>
                <a:lnTo>
                  <a:pt x="3394" y="4433"/>
                </a:lnTo>
                <a:lnTo>
                  <a:pt x="3385" y="4435"/>
                </a:lnTo>
                <a:lnTo>
                  <a:pt x="3377" y="4440"/>
                </a:lnTo>
                <a:lnTo>
                  <a:pt x="3370" y="4445"/>
                </a:lnTo>
                <a:lnTo>
                  <a:pt x="3364" y="4453"/>
                </a:lnTo>
                <a:lnTo>
                  <a:pt x="3360" y="4461"/>
                </a:lnTo>
                <a:lnTo>
                  <a:pt x="3357" y="4470"/>
                </a:lnTo>
                <a:lnTo>
                  <a:pt x="3356" y="4480"/>
                </a:lnTo>
                <a:lnTo>
                  <a:pt x="3357" y="4490"/>
                </a:lnTo>
                <a:lnTo>
                  <a:pt x="3360" y="4499"/>
                </a:lnTo>
                <a:lnTo>
                  <a:pt x="3364" y="4507"/>
                </a:lnTo>
                <a:lnTo>
                  <a:pt x="3370" y="4514"/>
                </a:lnTo>
                <a:lnTo>
                  <a:pt x="3377" y="4520"/>
                </a:lnTo>
                <a:lnTo>
                  <a:pt x="3385" y="4524"/>
                </a:lnTo>
                <a:lnTo>
                  <a:pt x="3394" y="4527"/>
                </a:lnTo>
                <a:lnTo>
                  <a:pt x="3404" y="4528"/>
                </a:lnTo>
                <a:lnTo>
                  <a:pt x="3413" y="4527"/>
                </a:lnTo>
                <a:lnTo>
                  <a:pt x="3422" y="4524"/>
                </a:lnTo>
                <a:lnTo>
                  <a:pt x="3430" y="4520"/>
                </a:lnTo>
                <a:lnTo>
                  <a:pt x="3438" y="4514"/>
                </a:lnTo>
                <a:lnTo>
                  <a:pt x="3444" y="4507"/>
                </a:lnTo>
                <a:lnTo>
                  <a:pt x="3448" y="4499"/>
                </a:lnTo>
                <a:lnTo>
                  <a:pt x="3451" y="4490"/>
                </a:lnTo>
                <a:lnTo>
                  <a:pt x="3452" y="4480"/>
                </a:lnTo>
                <a:lnTo>
                  <a:pt x="3451" y="4470"/>
                </a:lnTo>
                <a:lnTo>
                  <a:pt x="3448" y="4461"/>
                </a:lnTo>
                <a:lnTo>
                  <a:pt x="3444" y="4453"/>
                </a:lnTo>
                <a:lnTo>
                  <a:pt x="3438" y="4445"/>
                </a:lnTo>
                <a:lnTo>
                  <a:pt x="3430" y="4440"/>
                </a:lnTo>
                <a:lnTo>
                  <a:pt x="3422" y="4435"/>
                </a:lnTo>
                <a:lnTo>
                  <a:pt x="3413" y="4433"/>
                </a:lnTo>
                <a:lnTo>
                  <a:pt x="3404" y="4432"/>
                </a:lnTo>
                <a:close/>
                <a:moveTo>
                  <a:pt x="2924" y="4432"/>
                </a:moveTo>
                <a:lnTo>
                  <a:pt x="2915" y="4433"/>
                </a:lnTo>
                <a:lnTo>
                  <a:pt x="2906" y="4435"/>
                </a:lnTo>
                <a:lnTo>
                  <a:pt x="2898" y="4440"/>
                </a:lnTo>
                <a:lnTo>
                  <a:pt x="2890" y="4445"/>
                </a:lnTo>
                <a:lnTo>
                  <a:pt x="2884" y="4453"/>
                </a:lnTo>
                <a:lnTo>
                  <a:pt x="2880" y="4461"/>
                </a:lnTo>
                <a:lnTo>
                  <a:pt x="2877" y="4470"/>
                </a:lnTo>
                <a:lnTo>
                  <a:pt x="2876" y="4480"/>
                </a:lnTo>
                <a:lnTo>
                  <a:pt x="2877" y="4490"/>
                </a:lnTo>
                <a:lnTo>
                  <a:pt x="2880" y="4499"/>
                </a:lnTo>
                <a:lnTo>
                  <a:pt x="2884" y="4507"/>
                </a:lnTo>
                <a:lnTo>
                  <a:pt x="2890" y="4514"/>
                </a:lnTo>
                <a:lnTo>
                  <a:pt x="2898" y="4520"/>
                </a:lnTo>
                <a:lnTo>
                  <a:pt x="2906" y="4524"/>
                </a:lnTo>
                <a:lnTo>
                  <a:pt x="2915" y="4527"/>
                </a:lnTo>
                <a:lnTo>
                  <a:pt x="2924" y="4528"/>
                </a:lnTo>
                <a:lnTo>
                  <a:pt x="2933" y="4527"/>
                </a:lnTo>
                <a:lnTo>
                  <a:pt x="2943" y="4524"/>
                </a:lnTo>
                <a:lnTo>
                  <a:pt x="2951" y="4520"/>
                </a:lnTo>
                <a:lnTo>
                  <a:pt x="2958" y="4514"/>
                </a:lnTo>
                <a:lnTo>
                  <a:pt x="2964" y="4507"/>
                </a:lnTo>
                <a:lnTo>
                  <a:pt x="2968" y="4499"/>
                </a:lnTo>
                <a:lnTo>
                  <a:pt x="2971" y="4490"/>
                </a:lnTo>
                <a:lnTo>
                  <a:pt x="2972" y="4480"/>
                </a:lnTo>
                <a:lnTo>
                  <a:pt x="2971" y="4470"/>
                </a:lnTo>
                <a:lnTo>
                  <a:pt x="2968" y="4461"/>
                </a:lnTo>
                <a:lnTo>
                  <a:pt x="2964" y="4453"/>
                </a:lnTo>
                <a:lnTo>
                  <a:pt x="2958" y="4445"/>
                </a:lnTo>
                <a:lnTo>
                  <a:pt x="2951" y="4440"/>
                </a:lnTo>
                <a:lnTo>
                  <a:pt x="2943" y="4435"/>
                </a:lnTo>
                <a:lnTo>
                  <a:pt x="2933" y="4433"/>
                </a:lnTo>
                <a:lnTo>
                  <a:pt x="2924" y="4432"/>
                </a:lnTo>
                <a:close/>
                <a:moveTo>
                  <a:pt x="2445" y="4432"/>
                </a:moveTo>
                <a:lnTo>
                  <a:pt x="2435" y="4433"/>
                </a:lnTo>
                <a:lnTo>
                  <a:pt x="2426" y="4435"/>
                </a:lnTo>
                <a:lnTo>
                  <a:pt x="2418" y="4440"/>
                </a:lnTo>
                <a:lnTo>
                  <a:pt x="2411" y="4445"/>
                </a:lnTo>
                <a:lnTo>
                  <a:pt x="2405" y="4453"/>
                </a:lnTo>
                <a:lnTo>
                  <a:pt x="2401" y="4461"/>
                </a:lnTo>
                <a:lnTo>
                  <a:pt x="2398" y="4470"/>
                </a:lnTo>
                <a:lnTo>
                  <a:pt x="2397" y="4480"/>
                </a:lnTo>
                <a:lnTo>
                  <a:pt x="2398" y="4490"/>
                </a:lnTo>
                <a:lnTo>
                  <a:pt x="2401" y="4499"/>
                </a:lnTo>
                <a:lnTo>
                  <a:pt x="2405" y="4507"/>
                </a:lnTo>
                <a:lnTo>
                  <a:pt x="2411" y="4514"/>
                </a:lnTo>
                <a:lnTo>
                  <a:pt x="2418" y="4520"/>
                </a:lnTo>
                <a:lnTo>
                  <a:pt x="2426" y="4524"/>
                </a:lnTo>
                <a:lnTo>
                  <a:pt x="2435" y="4527"/>
                </a:lnTo>
                <a:lnTo>
                  <a:pt x="2445" y="4528"/>
                </a:lnTo>
                <a:lnTo>
                  <a:pt x="2455" y="4527"/>
                </a:lnTo>
                <a:lnTo>
                  <a:pt x="2463" y="4524"/>
                </a:lnTo>
                <a:lnTo>
                  <a:pt x="2471" y="4520"/>
                </a:lnTo>
                <a:lnTo>
                  <a:pt x="2479" y="4514"/>
                </a:lnTo>
                <a:lnTo>
                  <a:pt x="2485" y="4507"/>
                </a:lnTo>
                <a:lnTo>
                  <a:pt x="2489" y="4499"/>
                </a:lnTo>
                <a:lnTo>
                  <a:pt x="2492" y="4490"/>
                </a:lnTo>
                <a:lnTo>
                  <a:pt x="2493" y="4480"/>
                </a:lnTo>
                <a:lnTo>
                  <a:pt x="2492" y="4470"/>
                </a:lnTo>
                <a:lnTo>
                  <a:pt x="2489" y="4461"/>
                </a:lnTo>
                <a:lnTo>
                  <a:pt x="2485" y="4453"/>
                </a:lnTo>
                <a:lnTo>
                  <a:pt x="2479" y="4445"/>
                </a:lnTo>
                <a:lnTo>
                  <a:pt x="2471" y="4440"/>
                </a:lnTo>
                <a:lnTo>
                  <a:pt x="2463" y="4435"/>
                </a:lnTo>
                <a:lnTo>
                  <a:pt x="2455" y="4433"/>
                </a:lnTo>
                <a:lnTo>
                  <a:pt x="2445" y="4432"/>
                </a:lnTo>
                <a:close/>
                <a:moveTo>
                  <a:pt x="4841" y="3988"/>
                </a:moveTo>
                <a:lnTo>
                  <a:pt x="4832" y="3989"/>
                </a:lnTo>
                <a:lnTo>
                  <a:pt x="4823" y="3992"/>
                </a:lnTo>
                <a:lnTo>
                  <a:pt x="4815" y="3996"/>
                </a:lnTo>
                <a:lnTo>
                  <a:pt x="4807" y="4002"/>
                </a:lnTo>
                <a:lnTo>
                  <a:pt x="4801" y="4010"/>
                </a:lnTo>
                <a:lnTo>
                  <a:pt x="4797" y="4018"/>
                </a:lnTo>
                <a:lnTo>
                  <a:pt x="4794" y="4027"/>
                </a:lnTo>
                <a:lnTo>
                  <a:pt x="4793" y="4036"/>
                </a:lnTo>
                <a:lnTo>
                  <a:pt x="4794" y="4047"/>
                </a:lnTo>
                <a:lnTo>
                  <a:pt x="4797" y="4056"/>
                </a:lnTo>
                <a:lnTo>
                  <a:pt x="4801" y="4064"/>
                </a:lnTo>
                <a:lnTo>
                  <a:pt x="4807" y="4071"/>
                </a:lnTo>
                <a:lnTo>
                  <a:pt x="4815" y="4076"/>
                </a:lnTo>
                <a:lnTo>
                  <a:pt x="4823" y="4081"/>
                </a:lnTo>
                <a:lnTo>
                  <a:pt x="4832" y="4083"/>
                </a:lnTo>
                <a:lnTo>
                  <a:pt x="4841" y="4084"/>
                </a:lnTo>
                <a:lnTo>
                  <a:pt x="4852" y="4083"/>
                </a:lnTo>
                <a:lnTo>
                  <a:pt x="4861" y="4081"/>
                </a:lnTo>
                <a:lnTo>
                  <a:pt x="4869" y="4076"/>
                </a:lnTo>
                <a:lnTo>
                  <a:pt x="4876" y="4071"/>
                </a:lnTo>
                <a:lnTo>
                  <a:pt x="4881" y="4064"/>
                </a:lnTo>
                <a:lnTo>
                  <a:pt x="4886" y="4056"/>
                </a:lnTo>
                <a:lnTo>
                  <a:pt x="4888" y="4047"/>
                </a:lnTo>
                <a:lnTo>
                  <a:pt x="4889" y="4036"/>
                </a:lnTo>
                <a:lnTo>
                  <a:pt x="4888" y="4027"/>
                </a:lnTo>
                <a:lnTo>
                  <a:pt x="4886" y="4018"/>
                </a:lnTo>
                <a:lnTo>
                  <a:pt x="4881" y="4010"/>
                </a:lnTo>
                <a:lnTo>
                  <a:pt x="4876" y="4002"/>
                </a:lnTo>
                <a:lnTo>
                  <a:pt x="4869" y="3996"/>
                </a:lnTo>
                <a:lnTo>
                  <a:pt x="4861" y="3992"/>
                </a:lnTo>
                <a:lnTo>
                  <a:pt x="4852" y="3989"/>
                </a:lnTo>
                <a:lnTo>
                  <a:pt x="4841" y="3988"/>
                </a:lnTo>
                <a:close/>
                <a:moveTo>
                  <a:pt x="4363" y="3988"/>
                </a:moveTo>
                <a:lnTo>
                  <a:pt x="4353" y="3989"/>
                </a:lnTo>
                <a:lnTo>
                  <a:pt x="4343" y="3992"/>
                </a:lnTo>
                <a:lnTo>
                  <a:pt x="4335" y="3996"/>
                </a:lnTo>
                <a:lnTo>
                  <a:pt x="4328" y="4002"/>
                </a:lnTo>
                <a:lnTo>
                  <a:pt x="4323" y="4010"/>
                </a:lnTo>
                <a:lnTo>
                  <a:pt x="4318" y="4018"/>
                </a:lnTo>
                <a:lnTo>
                  <a:pt x="4315" y="4027"/>
                </a:lnTo>
                <a:lnTo>
                  <a:pt x="4315" y="4036"/>
                </a:lnTo>
                <a:lnTo>
                  <a:pt x="4315" y="4047"/>
                </a:lnTo>
                <a:lnTo>
                  <a:pt x="4318" y="4056"/>
                </a:lnTo>
                <a:lnTo>
                  <a:pt x="4323" y="4064"/>
                </a:lnTo>
                <a:lnTo>
                  <a:pt x="4328" y="4071"/>
                </a:lnTo>
                <a:lnTo>
                  <a:pt x="4335" y="4076"/>
                </a:lnTo>
                <a:lnTo>
                  <a:pt x="4343" y="4081"/>
                </a:lnTo>
                <a:lnTo>
                  <a:pt x="4353" y="4083"/>
                </a:lnTo>
                <a:lnTo>
                  <a:pt x="4363" y="4084"/>
                </a:lnTo>
                <a:lnTo>
                  <a:pt x="4372" y="4083"/>
                </a:lnTo>
                <a:lnTo>
                  <a:pt x="4381" y="4081"/>
                </a:lnTo>
                <a:lnTo>
                  <a:pt x="4389" y="4076"/>
                </a:lnTo>
                <a:lnTo>
                  <a:pt x="4397" y="4071"/>
                </a:lnTo>
                <a:lnTo>
                  <a:pt x="4402" y="4064"/>
                </a:lnTo>
                <a:lnTo>
                  <a:pt x="4407" y="4056"/>
                </a:lnTo>
                <a:lnTo>
                  <a:pt x="4410" y="4047"/>
                </a:lnTo>
                <a:lnTo>
                  <a:pt x="4411" y="4036"/>
                </a:lnTo>
                <a:lnTo>
                  <a:pt x="4410" y="4027"/>
                </a:lnTo>
                <a:lnTo>
                  <a:pt x="4407" y="4018"/>
                </a:lnTo>
                <a:lnTo>
                  <a:pt x="4402" y="4010"/>
                </a:lnTo>
                <a:lnTo>
                  <a:pt x="4397" y="4002"/>
                </a:lnTo>
                <a:lnTo>
                  <a:pt x="4389" y="3996"/>
                </a:lnTo>
                <a:lnTo>
                  <a:pt x="4381" y="3992"/>
                </a:lnTo>
                <a:lnTo>
                  <a:pt x="4372" y="3989"/>
                </a:lnTo>
                <a:lnTo>
                  <a:pt x="4363" y="3988"/>
                </a:lnTo>
                <a:close/>
                <a:moveTo>
                  <a:pt x="3883" y="3988"/>
                </a:moveTo>
                <a:lnTo>
                  <a:pt x="3873" y="3989"/>
                </a:lnTo>
                <a:lnTo>
                  <a:pt x="3864" y="3992"/>
                </a:lnTo>
                <a:lnTo>
                  <a:pt x="3856" y="3996"/>
                </a:lnTo>
                <a:lnTo>
                  <a:pt x="3848" y="4002"/>
                </a:lnTo>
                <a:lnTo>
                  <a:pt x="3843" y="4010"/>
                </a:lnTo>
                <a:lnTo>
                  <a:pt x="3838" y="4018"/>
                </a:lnTo>
                <a:lnTo>
                  <a:pt x="3836" y="4027"/>
                </a:lnTo>
                <a:lnTo>
                  <a:pt x="3835" y="4036"/>
                </a:lnTo>
                <a:lnTo>
                  <a:pt x="3836" y="4047"/>
                </a:lnTo>
                <a:lnTo>
                  <a:pt x="3838" y="4056"/>
                </a:lnTo>
                <a:lnTo>
                  <a:pt x="3843" y="4064"/>
                </a:lnTo>
                <a:lnTo>
                  <a:pt x="3848" y="4071"/>
                </a:lnTo>
                <a:lnTo>
                  <a:pt x="3856" y="4076"/>
                </a:lnTo>
                <a:lnTo>
                  <a:pt x="3864" y="4081"/>
                </a:lnTo>
                <a:lnTo>
                  <a:pt x="3873" y="4083"/>
                </a:lnTo>
                <a:lnTo>
                  <a:pt x="3883" y="4084"/>
                </a:lnTo>
                <a:lnTo>
                  <a:pt x="3892" y="4083"/>
                </a:lnTo>
                <a:lnTo>
                  <a:pt x="3902" y="4081"/>
                </a:lnTo>
                <a:lnTo>
                  <a:pt x="3910" y="4076"/>
                </a:lnTo>
                <a:lnTo>
                  <a:pt x="3917" y="4071"/>
                </a:lnTo>
                <a:lnTo>
                  <a:pt x="3923" y="4064"/>
                </a:lnTo>
                <a:lnTo>
                  <a:pt x="3927" y="4056"/>
                </a:lnTo>
                <a:lnTo>
                  <a:pt x="3930" y="4047"/>
                </a:lnTo>
                <a:lnTo>
                  <a:pt x="3931" y="4036"/>
                </a:lnTo>
                <a:lnTo>
                  <a:pt x="3930" y="4027"/>
                </a:lnTo>
                <a:lnTo>
                  <a:pt x="3927" y="4018"/>
                </a:lnTo>
                <a:lnTo>
                  <a:pt x="3923" y="4010"/>
                </a:lnTo>
                <a:lnTo>
                  <a:pt x="3917" y="4002"/>
                </a:lnTo>
                <a:lnTo>
                  <a:pt x="3910" y="3996"/>
                </a:lnTo>
                <a:lnTo>
                  <a:pt x="3902" y="3992"/>
                </a:lnTo>
                <a:lnTo>
                  <a:pt x="3892" y="3989"/>
                </a:lnTo>
                <a:lnTo>
                  <a:pt x="3883" y="3988"/>
                </a:lnTo>
                <a:close/>
                <a:moveTo>
                  <a:pt x="3404" y="3988"/>
                </a:moveTo>
                <a:lnTo>
                  <a:pt x="3394" y="3989"/>
                </a:lnTo>
                <a:lnTo>
                  <a:pt x="3385" y="3992"/>
                </a:lnTo>
                <a:lnTo>
                  <a:pt x="3377" y="3996"/>
                </a:lnTo>
                <a:lnTo>
                  <a:pt x="3370" y="4002"/>
                </a:lnTo>
                <a:lnTo>
                  <a:pt x="3364" y="4010"/>
                </a:lnTo>
                <a:lnTo>
                  <a:pt x="3360" y="4018"/>
                </a:lnTo>
                <a:lnTo>
                  <a:pt x="3357" y="4027"/>
                </a:lnTo>
                <a:lnTo>
                  <a:pt x="3356" y="4036"/>
                </a:lnTo>
                <a:lnTo>
                  <a:pt x="3357" y="4047"/>
                </a:lnTo>
                <a:lnTo>
                  <a:pt x="3360" y="4056"/>
                </a:lnTo>
                <a:lnTo>
                  <a:pt x="3364" y="4064"/>
                </a:lnTo>
                <a:lnTo>
                  <a:pt x="3370" y="4071"/>
                </a:lnTo>
                <a:lnTo>
                  <a:pt x="3377" y="4076"/>
                </a:lnTo>
                <a:lnTo>
                  <a:pt x="3385" y="4081"/>
                </a:lnTo>
                <a:lnTo>
                  <a:pt x="3394" y="4083"/>
                </a:lnTo>
                <a:lnTo>
                  <a:pt x="3404" y="4084"/>
                </a:lnTo>
                <a:lnTo>
                  <a:pt x="3413" y="4083"/>
                </a:lnTo>
                <a:lnTo>
                  <a:pt x="3422" y="4081"/>
                </a:lnTo>
                <a:lnTo>
                  <a:pt x="3430" y="4076"/>
                </a:lnTo>
                <a:lnTo>
                  <a:pt x="3438" y="4071"/>
                </a:lnTo>
                <a:lnTo>
                  <a:pt x="3444" y="4064"/>
                </a:lnTo>
                <a:lnTo>
                  <a:pt x="3448" y="4056"/>
                </a:lnTo>
                <a:lnTo>
                  <a:pt x="3451" y="4047"/>
                </a:lnTo>
                <a:lnTo>
                  <a:pt x="3452" y="4036"/>
                </a:lnTo>
                <a:lnTo>
                  <a:pt x="3451" y="4027"/>
                </a:lnTo>
                <a:lnTo>
                  <a:pt x="3448" y="4018"/>
                </a:lnTo>
                <a:lnTo>
                  <a:pt x="3444" y="4010"/>
                </a:lnTo>
                <a:lnTo>
                  <a:pt x="3438" y="4002"/>
                </a:lnTo>
                <a:lnTo>
                  <a:pt x="3430" y="3996"/>
                </a:lnTo>
                <a:lnTo>
                  <a:pt x="3422" y="3992"/>
                </a:lnTo>
                <a:lnTo>
                  <a:pt x="3413" y="3989"/>
                </a:lnTo>
                <a:lnTo>
                  <a:pt x="3404" y="3988"/>
                </a:lnTo>
                <a:close/>
                <a:moveTo>
                  <a:pt x="2924" y="3988"/>
                </a:moveTo>
                <a:lnTo>
                  <a:pt x="2915" y="3989"/>
                </a:lnTo>
                <a:lnTo>
                  <a:pt x="2906" y="3992"/>
                </a:lnTo>
                <a:lnTo>
                  <a:pt x="2898" y="3996"/>
                </a:lnTo>
                <a:lnTo>
                  <a:pt x="2890" y="4002"/>
                </a:lnTo>
                <a:lnTo>
                  <a:pt x="2884" y="4010"/>
                </a:lnTo>
                <a:lnTo>
                  <a:pt x="2880" y="4018"/>
                </a:lnTo>
                <a:lnTo>
                  <a:pt x="2877" y="4027"/>
                </a:lnTo>
                <a:lnTo>
                  <a:pt x="2876" y="4036"/>
                </a:lnTo>
                <a:lnTo>
                  <a:pt x="2877" y="4047"/>
                </a:lnTo>
                <a:lnTo>
                  <a:pt x="2880" y="4056"/>
                </a:lnTo>
                <a:lnTo>
                  <a:pt x="2884" y="4064"/>
                </a:lnTo>
                <a:lnTo>
                  <a:pt x="2890" y="4071"/>
                </a:lnTo>
                <a:lnTo>
                  <a:pt x="2898" y="4076"/>
                </a:lnTo>
                <a:lnTo>
                  <a:pt x="2906" y="4081"/>
                </a:lnTo>
                <a:lnTo>
                  <a:pt x="2915" y="4083"/>
                </a:lnTo>
                <a:lnTo>
                  <a:pt x="2924" y="4084"/>
                </a:lnTo>
                <a:lnTo>
                  <a:pt x="2933" y="4083"/>
                </a:lnTo>
                <a:lnTo>
                  <a:pt x="2943" y="4081"/>
                </a:lnTo>
                <a:lnTo>
                  <a:pt x="2951" y="4076"/>
                </a:lnTo>
                <a:lnTo>
                  <a:pt x="2958" y="4071"/>
                </a:lnTo>
                <a:lnTo>
                  <a:pt x="2964" y="4064"/>
                </a:lnTo>
                <a:lnTo>
                  <a:pt x="2968" y="4056"/>
                </a:lnTo>
                <a:lnTo>
                  <a:pt x="2971" y="4047"/>
                </a:lnTo>
                <a:lnTo>
                  <a:pt x="2972" y="4036"/>
                </a:lnTo>
                <a:lnTo>
                  <a:pt x="2971" y="4027"/>
                </a:lnTo>
                <a:lnTo>
                  <a:pt x="2968" y="4018"/>
                </a:lnTo>
                <a:lnTo>
                  <a:pt x="2964" y="4010"/>
                </a:lnTo>
                <a:lnTo>
                  <a:pt x="2958" y="4002"/>
                </a:lnTo>
                <a:lnTo>
                  <a:pt x="2951" y="3996"/>
                </a:lnTo>
                <a:lnTo>
                  <a:pt x="2943" y="3992"/>
                </a:lnTo>
                <a:lnTo>
                  <a:pt x="2933" y="3989"/>
                </a:lnTo>
                <a:lnTo>
                  <a:pt x="2924" y="3988"/>
                </a:lnTo>
                <a:close/>
                <a:moveTo>
                  <a:pt x="2445" y="3988"/>
                </a:moveTo>
                <a:lnTo>
                  <a:pt x="2435" y="3989"/>
                </a:lnTo>
                <a:lnTo>
                  <a:pt x="2426" y="3992"/>
                </a:lnTo>
                <a:lnTo>
                  <a:pt x="2418" y="3996"/>
                </a:lnTo>
                <a:lnTo>
                  <a:pt x="2411" y="4002"/>
                </a:lnTo>
                <a:lnTo>
                  <a:pt x="2405" y="4010"/>
                </a:lnTo>
                <a:lnTo>
                  <a:pt x="2401" y="4018"/>
                </a:lnTo>
                <a:lnTo>
                  <a:pt x="2398" y="4027"/>
                </a:lnTo>
                <a:lnTo>
                  <a:pt x="2397" y="4036"/>
                </a:lnTo>
                <a:lnTo>
                  <a:pt x="2398" y="4047"/>
                </a:lnTo>
                <a:lnTo>
                  <a:pt x="2401" y="4056"/>
                </a:lnTo>
                <a:lnTo>
                  <a:pt x="2405" y="4064"/>
                </a:lnTo>
                <a:lnTo>
                  <a:pt x="2411" y="4071"/>
                </a:lnTo>
                <a:lnTo>
                  <a:pt x="2418" y="4076"/>
                </a:lnTo>
                <a:lnTo>
                  <a:pt x="2426" y="4081"/>
                </a:lnTo>
                <a:lnTo>
                  <a:pt x="2435" y="4083"/>
                </a:lnTo>
                <a:lnTo>
                  <a:pt x="2445" y="4084"/>
                </a:lnTo>
                <a:lnTo>
                  <a:pt x="2455" y="4083"/>
                </a:lnTo>
                <a:lnTo>
                  <a:pt x="2463" y="4081"/>
                </a:lnTo>
                <a:lnTo>
                  <a:pt x="2471" y="4076"/>
                </a:lnTo>
                <a:lnTo>
                  <a:pt x="2479" y="4071"/>
                </a:lnTo>
                <a:lnTo>
                  <a:pt x="2485" y="4064"/>
                </a:lnTo>
                <a:lnTo>
                  <a:pt x="2489" y="4056"/>
                </a:lnTo>
                <a:lnTo>
                  <a:pt x="2492" y="4047"/>
                </a:lnTo>
                <a:lnTo>
                  <a:pt x="2493" y="4036"/>
                </a:lnTo>
                <a:lnTo>
                  <a:pt x="2492" y="4027"/>
                </a:lnTo>
                <a:lnTo>
                  <a:pt x="2489" y="4018"/>
                </a:lnTo>
                <a:lnTo>
                  <a:pt x="2485" y="4010"/>
                </a:lnTo>
                <a:lnTo>
                  <a:pt x="2479" y="4002"/>
                </a:lnTo>
                <a:lnTo>
                  <a:pt x="2471" y="3996"/>
                </a:lnTo>
                <a:lnTo>
                  <a:pt x="2463" y="3992"/>
                </a:lnTo>
                <a:lnTo>
                  <a:pt x="2455" y="3989"/>
                </a:lnTo>
                <a:lnTo>
                  <a:pt x="2445" y="3988"/>
                </a:lnTo>
                <a:close/>
                <a:moveTo>
                  <a:pt x="4841" y="3545"/>
                </a:moveTo>
                <a:lnTo>
                  <a:pt x="4832" y="3546"/>
                </a:lnTo>
                <a:lnTo>
                  <a:pt x="4823" y="3549"/>
                </a:lnTo>
                <a:lnTo>
                  <a:pt x="4815" y="3553"/>
                </a:lnTo>
                <a:lnTo>
                  <a:pt x="4807" y="3559"/>
                </a:lnTo>
                <a:lnTo>
                  <a:pt x="4801" y="3567"/>
                </a:lnTo>
                <a:lnTo>
                  <a:pt x="4797" y="3575"/>
                </a:lnTo>
                <a:lnTo>
                  <a:pt x="4794" y="3584"/>
                </a:lnTo>
                <a:lnTo>
                  <a:pt x="4793" y="3593"/>
                </a:lnTo>
                <a:lnTo>
                  <a:pt x="4794" y="3603"/>
                </a:lnTo>
                <a:lnTo>
                  <a:pt x="4797" y="3613"/>
                </a:lnTo>
                <a:lnTo>
                  <a:pt x="4801" y="3621"/>
                </a:lnTo>
                <a:lnTo>
                  <a:pt x="4807" y="3627"/>
                </a:lnTo>
                <a:lnTo>
                  <a:pt x="4815" y="3633"/>
                </a:lnTo>
                <a:lnTo>
                  <a:pt x="4823" y="3638"/>
                </a:lnTo>
                <a:lnTo>
                  <a:pt x="4832" y="3640"/>
                </a:lnTo>
                <a:lnTo>
                  <a:pt x="4841" y="3641"/>
                </a:lnTo>
                <a:lnTo>
                  <a:pt x="4852" y="3640"/>
                </a:lnTo>
                <a:lnTo>
                  <a:pt x="4861" y="3638"/>
                </a:lnTo>
                <a:lnTo>
                  <a:pt x="4869" y="3633"/>
                </a:lnTo>
                <a:lnTo>
                  <a:pt x="4876" y="3627"/>
                </a:lnTo>
                <a:lnTo>
                  <a:pt x="4881" y="3621"/>
                </a:lnTo>
                <a:lnTo>
                  <a:pt x="4886" y="3613"/>
                </a:lnTo>
                <a:lnTo>
                  <a:pt x="4888" y="3603"/>
                </a:lnTo>
                <a:lnTo>
                  <a:pt x="4889" y="3593"/>
                </a:lnTo>
                <a:lnTo>
                  <a:pt x="4888" y="3584"/>
                </a:lnTo>
                <a:lnTo>
                  <a:pt x="4886" y="3575"/>
                </a:lnTo>
                <a:lnTo>
                  <a:pt x="4881" y="3567"/>
                </a:lnTo>
                <a:lnTo>
                  <a:pt x="4876" y="3559"/>
                </a:lnTo>
                <a:lnTo>
                  <a:pt x="4869" y="3553"/>
                </a:lnTo>
                <a:lnTo>
                  <a:pt x="4861" y="3549"/>
                </a:lnTo>
                <a:lnTo>
                  <a:pt x="4852" y="3546"/>
                </a:lnTo>
                <a:lnTo>
                  <a:pt x="4841" y="3545"/>
                </a:lnTo>
                <a:close/>
                <a:moveTo>
                  <a:pt x="4363" y="3545"/>
                </a:moveTo>
                <a:lnTo>
                  <a:pt x="4353" y="3546"/>
                </a:lnTo>
                <a:lnTo>
                  <a:pt x="4343" y="3549"/>
                </a:lnTo>
                <a:lnTo>
                  <a:pt x="4335" y="3553"/>
                </a:lnTo>
                <a:lnTo>
                  <a:pt x="4328" y="3559"/>
                </a:lnTo>
                <a:lnTo>
                  <a:pt x="4323" y="3567"/>
                </a:lnTo>
                <a:lnTo>
                  <a:pt x="4318" y="3575"/>
                </a:lnTo>
                <a:lnTo>
                  <a:pt x="4315" y="3584"/>
                </a:lnTo>
                <a:lnTo>
                  <a:pt x="4315" y="3593"/>
                </a:lnTo>
                <a:lnTo>
                  <a:pt x="4315" y="3603"/>
                </a:lnTo>
                <a:lnTo>
                  <a:pt x="4318" y="3613"/>
                </a:lnTo>
                <a:lnTo>
                  <a:pt x="4323" y="3621"/>
                </a:lnTo>
                <a:lnTo>
                  <a:pt x="4328" y="3627"/>
                </a:lnTo>
                <a:lnTo>
                  <a:pt x="4335" y="3633"/>
                </a:lnTo>
                <a:lnTo>
                  <a:pt x="4343" y="3638"/>
                </a:lnTo>
                <a:lnTo>
                  <a:pt x="4353" y="3640"/>
                </a:lnTo>
                <a:lnTo>
                  <a:pt x="4363" y="3641"/>
                </a:lnTo>
                <a:lnTo>
                  <a:pt x="4372" y="3640"/>
                </a:lnTo>
                <a:lnTo>
                  <a:pt x="4381" y="3638"/>
                </a:lnTo>
                <a:lnTo>
                  <a:pt x="4389" y="3633"/>
                </a:lnTo>
                <a:lnTo>
                  <a:pt x="4397" y="3627"/>
                </a:lnTo>
                <a:lnTo>
                  <a:pt x="4402" y="3621"/>
                </a:lnTo>
                <a:lnTo>
                  <a:pt x="4407" y="3613"/>
                </a:lnTo>
                <a:lnTo>
                  <a:pt x="4410" y="3603"/>
                </a:lnTo>
                <a:lnTo>
                  <a:pt x="4411" y="3593"/>
                </a:lnTo>
                <a:lnTo>
                  <a:pt x="4410" y="3584"/>
                </a:lnTo>
                <a:lnTo>
                  <a:pt x="4407" y="3575"/>
                </a:lnTo>
                <a:lnTo>
                  <a:pt x="4402" y="3567"/>
                </a:lnTo>
                <a:lnTo>
                  <a:pt x="4397" y="3559"/>
                </a:lnTo>
                <a:lnTo>
                  <a:pt x="4389" y="3553"/>
                </a:lnTo>
                <a:lnTo>
                  <a:pt x="4381" y="3549"/>
                </a:lnTo>
                <a:lnTo>
                  <a:pt x="4372" y="3546"/>
                </a:lnTo>
                <a:lnTo>
                  <a:pt x="4363" y="3545"/>
                </a:lnTo>
                <a:close/>
                <a:moveTo>
                  <a:pt x="3883" y="3545"/>
                </a:moveTo>
                <a:lnTo>
                  <a:pt x="3873" y="3546"/>
                </a:lnTo>
                <a:lnTo>
                  <a:pt x="3864" y="3549"/>
                </a:lnTo>
                <a:lnTo>
                  <a:pt x="3856" y="3553"/>
                </a:lnTo>
                <a:lnTo>
                  <a:pt x="3848" y="3559"/>
                </a:lnTo>
                <a:lnTo>
                  <a:pt x="3843" y="3567"/>
                </a:lnTo>
                <a:lnTo>
                  <a:pt x="3838" y="3575"/>
                </a:lnTo>
                <a:lnTo>
                  <a:pt x="3836" y="3584"/>
                </a:lnTo>
                <a:lnTo>
                  <a:pt x="3835" y="3593"/>
                </a:lnTo>
                <a:lnTo>
                  <a:pt x="3836" y="3603"/>
                </a:lnTo>
                <a:lnTo>
                  <a:pt x="3838" y="3613"/>
                </a:lnTo>
                <a:lnTo>
                  <a:pt x="3843" y="3621"/>
                </a:lnTo>
                <a:lnTo>
                  <a:pt x="3848" y="3627"/>
                </a:lnTo>
                <a:lnTo>
                  <a:pt x="3856" y="3633"/>
                </a:lnTo>
                <a:lnTo>
                  <a:pt x="3864" y="3638"/>
                </a:lnTo>
                <a:lnTo>
                  <a:pt x="3873" y="3640"/>
                </a:lnTo>
                <a:lnTo>
                  <a:pt x="3883" y="3641"/>
                </a:lnTo>
                <a:lnTo>
                  <a:pt x="3892" y="3640"/>
                </a:lnTo>
                <a:lnTo>
                  <a:pt x="3902" y="3638"/>
                </a:lnTo>
                <a:lnTo>
                  <a:pt x="3910" y="3633"/>
                </a:lnTo>
                <a:lnTo>
                  <a:pt x="3917" y="3627"/>
                </a:lnTo>
                <a:lnTo>
                  <a:pt x="3923" y="3621"/>
                </a:lnTo>
                <a:lnTo>
                  <a:pt x="3927" y="3613"/>
                </a:lnTo>
                <a:lnTo>
                  <a:pt x="3930" y="3603"/>
                </a:lnTo>
                <a:lnTo>
                  <a:pt x="3931" y="3593"/>
                </a:lnTo>
                <a:lnTo>
                  <a:pt x="3930" y="3584"/>
                </a:lnTo>
                <a:lnTo>
                  <a:pt x="3927" y="3575"/>
                </a:lnTo>
                <a:lnTo>
                  <a:pt x="3923" y="3567"/>
                </a:lnTo>
                <a:lnTo>
                  <a:pt x="3917" y="3559"/>
                </a:lnTo>
                <a:lnTo>
                  <a:pt x="3910" y="3553"/>
                </a:lnTo>
                <a:lnTo>
                  <a:pt x="3902" y="3549"/>
                </a:lnTo>
                <a:lnTo>
                  <a:pt x="3892" y="3546"/>
                </a:lnTo>
                <a:lnTo>
                  <a:pt x="3883" y="3545"/>
                </a:lnTo>
                <a:close/>
                <a:moveTo>
                  <a:pt x="3404" y="3545"/>
                </a:moveTo>
                <a:lnTo>
                  <a:pt x="3394" y="3546"/>
                </a:lnTo>
                <a:lnTo>
                  <a:pt x="3385" y="3549"/>
                </a:lnTo>
                <a:lnTo>
                  <a:pt x="3377" y="3553"/>
                </a:lnTo>
                <a:lnTo>
                  <a:pt x="3370" y="3559"/>
                </a:lnTo>
                <a:lnTo>
                  <a:pt x="3364" y="3567"/>
                </a:lnTo>
                <a:lnTo>
                  <a:pt x="3360" y="3575"/>
                </a:lnTo>
                <a:lnTo>
                  <a:pt x="3357" y="3584"/>
                </a:lnTo>
                <a:lnTo>
                  <a:pt x="3356" y="3593"/>
                </a:lnTo>
                <a:lnTo>
                  <a:pt x="3357" y="3603"/>
                </a:lnTo>
                <a:lnTo>
                  <a:pt x="3360" y="3613"/>
                </a:lnTo>
                <a:lnTo>
                  <a:pt x="3364" y="3621"/>
                </a:lnTo>
                <a:lnTo>
                  <a:pt x="3370" y="3627"/>
                </a:lnTo>
                <a:lnTo>
                  <a:pt x="3377" y="3633"/>
                </a:lnTo>
                <a:lnTo>
                  <a:pt x="3385" y="3638"/>
                </a:lnTo>
                <a:lnTo>
                  <a:pt x="3394" y="3640"/>
                </a:lnTo>
                <a:lnTo>
                  <a:pt x="3404" y="3641"/>
                </a:lnTo>
                <a:lnTo>
                  <a:pt x="3413" y="3640"/>
                </a:lnTo>
                <a:lnTo>
                  <a:pt x="3422" y="3638"/>
                </a:lnTo>
                <a:lnTo>
                  <a:pt x="3430" y="3633"/>
                </a:lnTo>
                <a:lnTo>
                  <a:pt x="3438" y="3627"/>
                </a:lnTo>
                <a:lnTo>
                  <a:pt x="3444" y="3621"/>
                </a:lnTo>
                <a:lnTo>
                  <a:pt x="3448" y="3613"/>
                </a:lnTo>
                <a:lnTo>
                  <a:pt x="3451" y="3603"/>
                </a:lnTo>
                <a:lnTo>
                  <a:pt x="3452" y="3593"/>
                </a:lnTo>
                <a:lnTo>
                  <a:pt x="3451" y="3584"/>
                </a:lnTo>
                <a:lnTo>
                  <a:pt x="3448" y="3575"/>
                </a:lnTo>
                <a:lnTo>
                  <a:pt x="3444" y="3567"/>
                </a:lnTo>
                <a:lnTo>
                  <a:pt x="3438" y="3559"/>
                </a:lnTo>
                <a:lnTo>
                  <a:pt x="3430" y="3553"/>
                </a:lnTo>
                <a:lnTo>
                  <a:pt x="3422" y="3549"/>
                </a:lnTo>
                <a:lnTo>
                  <a:pt x="3413" y="3546"/>
                </a:lnTo>
                <a:lnTo>
                  <a:pt x="3404" y="3545"/>
                </a:lnTo>
                <a:close/>
                <a:moveTo>
                  <a:pt x="2924" y="3545"/>
                </a:moveTo>
                <a:lnTo>
                  <a:pt x="2915" y="3546"/>
                </a:lnTo>
                <a:lnTo>
                  <a:pt x="2906" y="3549"/>
                </a:lnTo>
                <a:lnTo>
                  <a:pt x="2898" y="3553"/>
                </a:lnTo>
                <a:lnTo>
                  <a:pt x="2890" y="3559"/>
                </a:lnTo>
                <a:lnTo>
                  <a:pt x="2884" y="3567"/>
                </a:lnTo>
                <a:lnTo>
                  <a:pt x="2880" y="3575"/>
                </a:lnTo>
                <a:lnTo>
                  <a:pt x="2877" y="3584"/>
                </a:lnTo>
                <a:lnTo>
                  <a:pt x="2876" y="3593"/>
                </a:lnTo>
                <a:lnTo>
                  <a:pt x="2877" y="3603"/>
                </a:lnTo>
                <a:lnTo>
                  <a:pt x="2880" y="3613"/>
                </a:lnTo>
                <a:lnTo>
                  <a:pt x="2884" y="3621"/>
                </a:lnTo>
                <a:lnTo>
                  <a:pt x="2890" y="3627"/>
                </a:lnTo>
                <a:lnTo>
                  <a:pt x="2898" y="3633"/>
                </a:lnTo>
                <a:lnTo>
                  <a:pt x="2906" y="3638"/>
                </a:lnTo>
                <a:lnTo>
                  <a:pt x="2915" y="3640"/>
                </a:lnTo>
                <a:lnTo>
                  <a:pt x="2924" y="3641"/>
                </a:lnTo>
                <a:lnTo>
                  <a:pt x="2933" y="3640"/>
                </a:lnTo>
                <a:lnTo>
                  <a:pt x="2943" y="3638"/>
                </a:lnTo>
                <a:lnTo>
                  <a:pt x="2951" y="3633"/>
                </a:lnTo>
                <a:lnTo>
                  <a:pt x="2958" y="3627"/>
                </a:lnTo>
                <a:lnTo>
                  <a:pt x="2964" y="3621"/>
                </a:lnTo>
                <a:lnTo>
                  <a:pt x="2968" y="3613"/>
                </a:lnTo>
                <a:lnTo>
                  <a:pt x="2971" y="3603"/>
                </a:lnTo>
                <a:lnTo>
                  <a:pt x="2972" y="3593"/>
                </a:lnTo>
                <a:lnTo>
                  <a:pt x="2971" y="3584"/>
                </a:lnTo>
                <a:lnTo>
                  <a:pt x="2968" y="3575"/>
                </a:lnTo>
                <a:lnTo>
                  <a:pt x="2964" y="3567"/>
                </a:lnTo>
                <a:lnTo>
                  <a:pt x="2958" y="3559"/>
                </a:lnTo>
                <a:lnTo>
                  <a:pt x="2951" y="3553"/>
                </a:lnTo>
                <a:lnTo>
                  <a:pt x="2943" y="3549"/>
                </a:lnTo>
                <a:lnTo>
                  <a:pt x="2933" y="3546"/>
                </a:lnTo>
                <a:lnTo>
                  <a:pt x="2924" y="3545"/>
                </a:lnTo>
                <a:close/>
                <a:moveTo>
                  <a:pt x="2445" y="3545"/>
                </a:moveTo>
                <a:lnTo>
                  <a:pt x="2435" y="3546"/>
                </a:lnTo>
                <a:lnTo>
                  <a:pt x="2426" y="3549"/>
                </a:lnTo>
                <a:lnTo>
                  <a:pt x="2418" y="3553"/>
                </a:lnTo>
                <a:lnTo>
                  <a:pt x="2411" y="3559"/>
                </a:lnTo>
                <a:lnTo>
                  <a:pt x="2405" y="3567"/>
                </a:lnTo>
                <a:lnTo>
                  <a:pt x="2401" y="3575"/>
                </a:lnTo>
                <a:lnTo>
                  <a:pt x="2398" y="3584"/>
                </a:lnTo>
                <a:lnTo>
                  <a:pt x="2397" y="3593"/>
                </a:lnTo>
                <a:lnTo>
                  <a:pt x="2398" y="3603"/>
                </a:lnTo>
                <a:lnTo>
                  <a:pt x="2401" y="3613"/>
                </a:lnTo>
                <a:lnTo>
                  <a:pt x="2405" y="3621"/>
                </a:lnTo>
                <a:lnTo>
                  <a:pt x="2411" y="3627"/>
                </a:lnTo>
                <a:lnTo>
                  <a:pt x="2418" y="3633"/>
                </a:lnTo>
                <a:lnTo>
                  <a:pt x="2426" y="3638"/>
                </a:lnTo>
                <a:lnTo>
                  <a:pt x="2435" y="3640"/>
                </a:lnTo>
                <a:lnTo>
                  <a:pt x="2445" y="3641"/>
                </a:lnTo>
                <a:lnTo>
                  <a:pt x="2455" y="3640"/>
                </a:lnTo>
                <a:lnTo>
                  <a:pt x="2463" y="3638"/>
                </a:lnTo>
                <a:lnTo>
                  <a:pt x="2471" y="3633"/>
                </a:lnTo>
                <a:lnTo>
                  <a:pt x="2479" y="3627"/>
                </a:lnTo>
                <a:lnTo>
                  <a:pt x="2485" y="3621"/>
                </a:lnTo>
                <a:lnTo>
                  <a:pt x="2489" y="3613"/>
                </a:lnTo>
                <a:lnTo>
                  <a:pt x="2492" y="3603"/>
                </a:lnTo>
                <a:lnTo>
                  <a:pt x="2493" y="3593"/>
                </a:lnTo>
                <a:lnTo>
                  <a:pt x="2492" y="3584"/>
                </a:lnTo>
                <a:lnTo>
                  <a:pt x="2489" y="3575"/>
                </a:lnTo>
                <a:lnTo>
                  <a:pt x="2485" y="3567"/>
                </a:lnTo>
                <a:lnTo>
                  <a:pt x="2479" y="3559"/>
                </a:lnTo>
                <a:lnTo>
                  <a:pt x="2471" y="3553"/>
                </a:lnTo>
                <a:lnTo>
                  <a:pt x="2463" y="3549"/>
                </a:lnTo>
                <a:lnTo>
                  <a:pt x="2455" y="3546"/>
                </a:lnTo>
                <a:lnTo>
                  <a:pt x="2445" y="3545"/>
                </a:lnTo>
                <a:close/>
                <a:moveTo>
                  <a:pt x="4841" y="3102"/>
                </a:moveTo>
                <a:lnTo>
                  <a:pt x="4832" y="3103"/>
                </a:lnTo>
                <a:lnTo>
                  <a:pt x="4823" y="3106"/>
                </a:lnTo>
                <a:lnTo>
                  <a:pt x="4815" y="3110"/>
                </a:lnTo>
                <a:lnTo>
                  <a:pt x="4807" y="3116"/>
                </a:lnTo>
                <a:lnTo>
                  <a:pt x="4801" y="3124"/>
                </a:lnTo>
                <a:lnTo>
                  <a:pt x="4797" y="3132"/>
                </a:lnTo>
                <a:lnTo>
                  <a:pt x="4794" y="3141"/>
                </a:lnTo>
                <a:lnTo>
                  <a:pt x="4793" y="3150"/>
                </a:lnTo>
                <a:lnTo>
                  <a:pt x="4794" y="3160"/>
                </a:lnTo>
                <a:lnTo>
                  <a:pt x="4797" y="3169"/>
                </a:lnTo>
                <a:lnTo>
                  <a:pt x="4801" y="3177"/>
                </a:lnTo>
                <a:lnTo>
                  <a:pt x="4807" y="3184"/>
                </a:lnTo>
                <a:lnTo>
                  <a:pt x="4815" y="3190"/>
                </a:lnTo>
                <a:lnTo>
                  <a:pt x="4823" y="3194"/>
                </a:lnTo>
                <a:lnTo>
                  <a:pt x="4832" y="3197"/>
                </a:lnTo>
                <a:lnTo>
                  <a:pt x="4841" y="3198"/>
                </a:lnTo>
                <a:lnTo>
                  <a:pt x="4852" y="3197"/>
                </a:lnTo>
                <a:lnTo>
                  <a:pt x="4861" y="3194"/>
                </a:lnTo>
                <a:lnTo>
                  <a:pt x="4869" y="3190"/>
                </a:lnTo>
                <a:lnTo>
                  <a:pt x="4876" y="3184"/>
                </a:lnTo>
                <a:lnTo>
                  <a:pt x="4881" y="3177"/>
                </a:lnTo>
                <a:lnTo>
                  <a:pt x="4886" y="3169"/>
                </a:lnTo>
                <a:lnTo>
                  <a:pt x="4888" y="3160"/>
                </a:lnTo>
                <a:lnTo>
                  <a:pt x="4889" y="3150"/>
                </a:lnTo>
                <a:lnTo>
                  <a:pt x="4888" y="3141"/>
                </a:lnTo>
                <a:lnTo>
                  <a:pt x="4886" y="3132"/>
                </a:lnTo>
                <a:lnTo>
                  <a:pt x="4881" y="3124"/>
                </a:lnTo>
                <a:lnTo>
                  <a:pt x="4876" y="3116"/>
                </a:lnTo>
                <a:lnTo>
                  <a:pt x="4869" y="3110"/>
                </a:lnTo>
                <a:lnTo>
                  <a:pt x="4861" y="3106"/>
                </a:lnTo>
                <a:lnTo>
                  <a:pt x="4852" y="3103"/>
                </a:lnTo>
                <a:lnTo>
                  <a:pt x="4841" y="3102"/>
                </a:lnTo>
                <a:close/>
                <a:moveTo>
                  <a:pt x="4363" y="3102"/>
                </a:moveTo>
                <a:lnTo>
                  <a:pt x="4353" y="3103"/>
                </a:lnTo>
                <a:lnTo>
                  <a:pt x="4343" y="3106"/>
                </a:lnTo>
                <a:lnTo>
                  <a:pt x="4335" y="3110"/>
                </a:lnTo>
                <a:lnTo>
                  <a:pt x="4328" y="3116"/>
                </a:lnTo>
                <a:lnTo>
                  <a:pt x="4323" y="3124"/>
                </a:lnTo>
                <a:lnTo>
                  <a:pt x="4318" y="3132"/>
                </a:lnTo>
                <a:lnTo>
                  <a:pt x="4315" y="3141"/>
                </a:lnTo>
                <a:lnTo>
                  <a:pt x="4315" y="3150"/>
                </a:lnTo>
                <a:lnTo>
                  <a:pt x="4315" y="3160"/>
                </a:lnTo>
                <a:lnTo>
                  <a:pt x="4318" y="3169"/>
                </a:lnTo>
                <a:lnTo>
                  <a:pt x="4323" y="3177"/>
                </a:lnTo>
                <a:lnTo>
                  <a:pt x="4328" y="3184"/>
                </a:lnTo>
                <a:lnTo>
                  <a:pt x="4335" y="3190"/>
                </a:lnTo>
                <a:lnTo>
                  <a:pt x="4343" y="3194"/>
                </a:lnTo>
                <a:lnTo>
                  <a:pt x="4353" y="3197"/>
                </a:lnTo>
                <a:lnTo>
                  <a:pt x="4363" y="3198"/>
                </a:lnTo>
                <a:lnTo>
                  <a:pt x="4372" y="3197"/>
                </a:lnTo>
                <a:lnTo>
                  <a:pt x="4381" y="3194"/>
                </a:lnTo>
                <a:lnTo>
                  <a:pt x="4389" y="3190"/>
                </a:lnTo>
                <a:lnTo>
                  <a:pt x="4397" y="3184"/>
                </a:lnTo>
                <a:lnTo>
                  <a:pt x="4402" y="3177"/>
                </a:lnTo>
                <a:lnTo>
                  <a:pt x="4407" y="3169"/>
                </a:lnTo>
                <a:lnTo>
                  <a:pt x="4410" y="3160"/>
                </a:lnTo>
                <a:lnTo>
                  <a:pt x="4411" y="3150"/>
                </a:lnTo>
                <a:lnTo>
                  <a:pt x="4410" y="3141"/>
                </a:lnTo>
                <a:lnTo>
                  <a:pt x="4407" y="3132"/>
                </a:lnTo>
                <a:lnTo>
                  <a:pt x="4402" y="3124"/>
                </a:lnTo>
                <a:lnTo>
                  <a:pt x="4397" y="3116"/>
                </a:lnTo>
                <a:lnTo>
                  <a:pt x="4389" y="3110"/>
                </a:lnTo>
                <a:lnTo>
                  <a:pt x="4381" y="3106"/>
                </a:lnTo>
                <a:lnTo>
                  <a:pt x="4372" y="3103"/>
                </a:lnTo>
                <a:lnTo>
                  <a:pt x="4363" y="3102"/>
                </a:lnTo>
                <a:close/>
                <a:moveTo>
                  <a:pt x="3883" y="3102"/>
                </a:moveTo>
                <a:lnTo>
                  <a:pt x="3873" y="3103"/>
                </a:lnTo>
                <a:lnTo>
                  <a:pt x="3864" y="3106"/>
                </a:lnTo>
                <a:lnTo>
                  <a:pt x="3856" y="3110"/>
                </a:lnTo>
                <a:lnTo>
                  <a:pt x="3848" y="3116"/>
                </a:lnTo>
                <a:lnTo>
                  <a:pt x="3843" y="3124"/>
                </a:lnTo>
                <a:lnTo>
                  <a:pt x="3838" y="3132"/>
                </a:lnTo>
                <a:lnTo>
                  <a:pt x="3836" y="3141"/>
                </a:lnTo>
                <a:lnTo>
                  <a:pt x="3835" y="3150"/>
                </a:lnTo>
                <a:lnTo>
                  <a:pt x="3836" y="3160"/>
                </a:lnTo>
                <a:lnTo>
                  <a:pt x="3838" y="3169"/>
                </a:lnTo>
                <a:lnTo>
                  <a:pt x="3843" y="3177"/>
                </a:lnTo>
                <a:lnTo>
                  <a:pt x="3848" y="3184"/>
                </a:lnTo>
                <a:lnTo>
                  <a:pt x="3856" y="3190"/>
                </a:lnTo>
                <a:lnTo>
                  <a:pt x="3864" y="3194"/>
                </a:lnTo>
                <a:lnTo>
                  <a:pt x="3873" y="3197"/>
                </a:lnTo>
                <a:lnTo>
                  <a:pt x="3883" y="3198"/>
                </a:lnTo>
                <a:lnTo>
                  <a:pt x="3892" y="3197"/>
                </a:lnTo>
                <a:lnTo>
                  <a:pt x="3902" y="3194"/>
                </a:lnTo>
                <a:lnTo>
                  <a:pt x="3910" y="3190"/>
                </a:lnTo>
                <a:lnTo>
                  <a:pt x="3917" y="3184"/>
                </a:lnTo>
                <a:lnTo>
                  <a:pt x="3923" y="3177"/>
                </a:lnTo>
                <a:lnTo>
                  <a:pt x="3927" y="3169"/>
                </a:lnTo>
                <a:lnTo>
                  <a:pt x="3930" y="3160"/>
                </a:lnTo>
                <a:lnTo>
                  <a:pt x="3931" y="3150"/>
                </a:lnTo>
                <a:lnTo>
                  <a:pt x="3930" y="3141"/>
                </a:lnTo>
                <a:lnTo>
                  <a:pt x="3927" y="3132"/>
                </a:lnTo>
                <a:lnTo>
                  <a:pt x="3923" y="3124"/>
                </a:lnTo>
                <a:lnTo>
                  <a:pt x="3917" y="3116"/>
                </a:lnTo>
                <a:lnTo>
                  <a:pt x="3910" y="3110"/>
                </a:lnTo>
                <a:lnTo>
                  <a:pt x="3902" y="3106"/>
                </a:lnTo>
                <a:lnTo>
                  <a:pt x="3892" y="3103"/>
                </a:lnTo>
                <a:lnTo>
                  <a:pt x="3883" y="3102"/>
                </a:lnTo>
                <a:close/>
                <a:moveTo>
                  <a:pt x="3404" y="3102"/>
                </a:moveTo>
                <a:lnTo>
                  <a:pt x="3394" y="3103"/>
                </a:lnTo>
                <a:lnTo>
                  <a:pt x="3385" y="3106"/>
                </a:lnTo>
                <a:lnTo>
                  <a:pt x="3377" y="3110"/>
                </a:lnTo>
                <a:lnTo>
                  <a:pt x="3370" y="3116"/>
                </a:lnTo>
                <a:lnTo>
                  <a:pt x="3364" y="3124"/>
                </a:lnTo>
                <a:lnTo>
                  <a:pt x="3360" y="3132"/>
                </a:lnTo>
                <a:lnTo>
                  <a:pt x="3357" y="3141"/>
                </a:lnTo>
                <a:lnTo>
                  <a:pt x="3356" y="3150"/>
                </a:lnTo>
                <a:lnTo>
                  <a:pt x="3357" y="3160"/>
                </a:lnTo>
                <a:lnTo>
                  <a:pt x="3360" y="3169"/>
                </a:lnTo>
                <a:lnTo>
                  <a:pt x="3364" y="3177"/>
                </a:lnTo>
                <a:lnTo>
                  <a:pt x="3370" y="3184"/>
                </a:lnTo>
                <a:lnTo>
                  <a:pt x="3377" y="3190"/>
                </a:lnTo>
                <a:lnTo>
                  <a:pt x="3385" y="3194"/>
                </a:lnTo>
                <a:lnTo>
                  <a:pt x="3394" y="3197"/>
                </a:lnTo>
                <a:lnTo>
                  <a:pt x="3404" y="3198"/>
                </a:lnTo>
                <a:lnTo>
                  <a:pt x="3413" y="3197"/>
                </a:lnTo>
                <a:lnTo>
                  <a:pt x="3422" y="3194"/>
                </a:lnTo>
                <a:lnTo>
                  <a:pt x="3430" y="3190"/>
                </a:lnTo>
                <a:lnTo>
                  <a:pt x="3438" y="3184"/>
                </a:lnTo>
                <a:lnTo>
                  <a:pt x="3444" y="3177"/>
                </a:lnTo>
                <a:lnTo>
                  <a:pt x="3448" y="3169"/>
                </a:lnTo>
                <a:lnTo>
                  <a:pt x="3451" y="3160"/>
                </a:lnTo>
                <a:lnTo>
                  <a:pt x="3452" y="3150"/>
                </a:lnTo>
                <a:lnTo>
                  <a:pt x="3451" y="3141"/>
                </a:lnTo>
                <a:lnTo>
                  <a:pt x="3448" y="3132"/>
                </a:lnTo>
                <a:lnTo>
                  <a:pt x="3444" y="3124"/>
                </a:lnTo>
                <a:lnTo>
                  <a:pt x="3438" y="3116"/>
                </a:lnTo>
                <a:lnTo>
                  <a:pt x="3430" y="3110"/>
                </a:lnTo>
                <a:lnTo>
                  <a:pt x="3422" y="3106"/>
                </a:lnTo>
                <a:lnTo>
                  <a:pt x="3413" y="3103"/>
                </a:lnTo>
                <a:lnTo>
                  <a:pt x="3404" y="3102"/>
                </a:lnTo>
                <a:close/>
                <a:moveTo>
                  <a:pt x="2924" y="3102"/>
                </a:moveTo>
                <a:lnTo>
                  <a:pt x="2915" y="3103"/>
                </a:lnTo>
                <a:lnTo>
                  <a:pt x="2906" y="3106"/>
                </a:lnTo>
                <a:lnTo>
                  <a:pt x="2898" y="3110"/>
                </a:lnTo>
                <a:lnTo>
                  <a:pt x="2890" y="3116"/>
                </a:lnTo>
                <a:lnTo>
                  <a:pt x="2884" y="3124"/>
                </a:lnTo>
                <a:lnTo>
                  <a:pt x="2880" y="3132"/>
                </a:lnTo>
                <a:lnTo>
                  <a:pt x="2877" y="3141"/>
                </a:lnTo>
                <a:lnTo>
                  <a:pt x="2876" y="3150"/>
                </a:lnTo>
                <a:lnTo>
                  <a:pt x="2877" y="3160"/>
                </a:lnTo>
                <a:lnTo>
                  <a:pt x="2880" y="3169"/>
                </a:lnTo>
                <a:lnTo>
                  <a:pt x="2884" y="3177"/>
                </a:lnTo>
                <a:lnTo>
                  <a:pt x="2890" y="3184"/>
                </a:lnTo>
                <a:lnTo>
                  <a:pt x="2898" y="3190"/>
                </a:lnTo>
                <a:lnTo>
                  <a:pt x="2906" y="3194"/>
                </a:lnTo>
                <a:lnTo>
                  <a:pt x="2915" y="3197"/>
                </a:lnTo>
                <a:lnTo>
                  <a:pt x="2924" y="3198"/>
                </a:lnTo>
                <a:lnTo>
                  <a:pt x="2933" y="3197"/>
                </a:lnTo>
                <a:lnTo>
                  <a:pt x="2943" y="3194"/>
                </a:lnTo>
                <a:lnTo>
                  <a:pt x="2951" y="3190"/>
                </a:lnTo>
                <a:lnTo>
                  <a:pt x="2958" y="3184"/>
                </a:lnTo>
                <a:lnTo>
                  <a:pt x="2964" y="3177"/>
                </a:lnTo>
                <a:lnTo>
                  <a:pt x="2968" y="3169"/>
                </a:lnTo>
                <a:lnTo>
                  <a:pt x="2971" y="3160"/>
                </a:lnTo>
                <a:lnTo>
                  <a:pt x="2972" y="3150"/>
                </a:lnTo>
                <a:lnTo>
                  <a:pt x="2971" y="3141"/>
                </a:lnTo>
                <a:lnTo>
                  <a:pt x="2968" y="3132"/>
                </a:lnTo>
                <a:lnTo>
                  <a:pt x="2964" y="3124"/>
                </a:lnTo>
                <a:lnTo>
                  <a:pt x="2958" y="3116"/>
                </a:lnTo>
                <a:lnTo>
                  <a:pt x="2951" y="3110"/>
                </a:lnTo>
                <a:lnTo>
                  <a:pt x="2943" y="3106"/>
                </a:lnTo>
                <a:lnTo>
                  <a:pt x="2933" y="3103"/>
                </a:lnTo>
                <a:lnTo>
                  <a:pt x="2924" y="3102"/>
                </a:lnTo>
                <a:close/>
                <a:moveTo>
                  <a:pt x="2445" y="3102"/>
                </a:moveTo>
                <a:lnTo>
                  <a:pt x="2435" y="3103"/>
                </a:lnTo>
                <a:lnTo>
                  <a:pt x="2426" y="3106"/>
                </a:lnTo>
                <a:lnTo>
                  <a:pt x="2418" y="3110"/>
                </a:lnTo>
                <a:lnTo>
                  <a:pt x="2411" y="3116"/>
                </a:lnTo>
                <a:lnTo>
                  <a:pt x="2405" y="3124"/>
                </a:lnTo>
                <a:lnTo>
                  <a:pt x="2401" y="3132"/>
                </a:lnTo>
                <a:lnTo>
                  <a:pt x="2398" y="3141"/>
                </a:lnTo>
                <a:lnTo>
                  <a:pt x="2397" y="3150"/>
                </a:lnTo>
                <a:lnTo>
                  <a:pt x="2398" y="3160"/>
                </a:lnTo>
                <a:lnTo>
                  <a:pt x="2401" y="3169"/>
                </a:lnTo>
                <a:lnTo>
                  <a:pt x="2405" y="3177"/>
                </a:lnTo>
                <a:lnTo>
                  <a:pt x="2411" y="3184"/>
                </a:lnTo>
                <a:lnTo>
                  <a:pt x="2418" y="3190"/>
                </a:lnTo>
                <a:lnTo>
                  <a:pt x="2426" y="3194"/>
                </a:lnTo>
                <a:lnTo>
                  <a:pt x="2435" y="3197"/>
                </a:lnTo>
                <a:lnTo>
                  <a:pt x="2445" y="3198"/>
                </a:lnTo>
                <a:lnTo>
                  <a:pt x="2455" y="3197"/>
                </a:lnTo>
                <a:lnTo>
                  <a:pt x="2463" y="3194"/>
                </a:lnTo>
                <a:lnTo>
                  <a:pt x="2471" y="3190"/>
                </a:lnTo>
                <a:lnTo>
                  <a:pt x="2479" y="3184"/>
                </a:lnTo>
                <a:lnTo>
                  <a:pt x="2485" y="3177"/>
                </a:lnTo>
                <a:lnTo>
                  <a:pt x="2489" y="3169"/>
                </a:lnTo>
                <a:lnTo>
                  <a:pt x="2492" y="3160"/>
                </a:lnTo>
                <a:lnTo>
                  <a:pt x="2493" y="3150"/>
                </a:lnTo>
                <a:lnTo>
                  <a:pt x="2492" y="3141"/>
                </a:lnTo>
                <a:lnTo>
                  <a:pt x="2489" y="3132"/>
                </a:lnTo>
                <a:lnTo>
                  <a:pt x="2485" y="3124"/>
                </a:lnTo>
                <a:lnTo>
                  <a:pt x="2479" y="3116"/>
                </a:lnTo>
                <a:lnTo>
                  <a:pt x="2471" y="3110"/>
                </a:lnTo>
                <a:lnTo>
                  <a:pt x="2463" y="3106"/>
                </a:lnTo>
                <a:lnTo>
                  <a:pt x="2455" y="3103"/>
                </a:lnTo>
                <a:lnTo>
                  <a:pt x="2445" y="3102"/>
                </a:lnTo>
                <a:close/>
                <a:moveTo>
                  <a:pt x="4841" y="2659"/>
                </a:moveTo>
                <a:lnTo>
                  <a:pt x="4832" y="2660"/>
                </a:lnTo>
                <a:lnTo>
                  <a:pt x="4823" y="2663"/>
                </a:lnTo>
                <a:lnTo>
                  <a:pt x="4815" y="2667"/>
                </a:lnTo>
                <a:lnTo>
                  <a:pt x="4807" y="2673"/>
                </a:lnTo>
                <a:lnTo>
                  <a:pt x="4801" y="2681"/>
                </a:lnTo>
                <a:lnTo>
                  <a:pt x="4797" y="2689"/>
                </a:lnTo>
                <a:lnTo>
                  <a:pt x="4794" y="2697"/>
                </a:lnTo>
                <a:lnTo>
                  <a:pt x="4793" y="2707"/>
                </a:lnTo>
                <a:lnTo>
                  <a:pt x="4794" y="2716"/>
                </a:lnTo>
                <a:lnTo>
                  <a:pt x="4797" y="2726"/>
                </a:lnTo>
                <a:lnTo>
                  <a:pt x="4801" y="2734"/>
                </a:lnTo>
                <a:lnTo>
                  <a:pt x="4807" y="2741"/>
                </a:lnTo>
                <a:lnTo>
                  <a:pt x="4815" y="2747"/>
                </a:lnTo>
                <a:lnTo>
                  <a:pt x="4823" y="2751"/>
                </a:lnTo>
                <a:lnTo>
                  <a:pt x="4832" y="2754"/>
                </a:lnTo>
                <a:lnTo>
                  <a:pt x="4841" y="2755"/>
                </a:lnTo>
                <a:lnTo>
                  <a:pt x="4852" y="2754"/>
                </a:lnTo>
                <a:lnTo>
                  <a:pt x="4861" y="2751"/>
                </a:lnTo>
                <a:lnTo>
                  <a:pt x="4869" y="2747"/>
                </a:lnTo>
                <a:lnTo>
                  <a:pt x="4876" y="2741"/>
                </a:lnTo>
                <a:lnTo>
                  <a:pt x="4881" y="2734"/>
                </a:lnTo>
                <a:lnTo>
                  <a:pt x="4886" y="2726"/>
                </a:lnTo>
                <a:lnTo>
                  <a:pt x="4888" y="2716"/>
                </a:lnTo>
                <a:lnTo>
                  <a:pt x="4889" y="2707"/>
                </a:lnTo>
                <a:lnTo>
                  <a:pt x="4888" y="2697"/>
                </a:lnTo>
                <a:lnTo>
                  <a:pt x="4886" y="2689"/>
                </a:lnTo>
                <a:lnTo>
                  <a:pt x="4881" y="2681"/>
                </a:lnTo>
                <a:lnTo>
                  <a:pt x="4876" y="2673"/>
                </a:lnTo>
                <a:lnTo>
                  <a:pt x="4869" y="2667"/>
                </a:lnTo>
                <a:lnTo>
                  <a:pt x="4861" y="2663"/>
                </a:lnTo>
                <a:lnTo>
                  <a:pt x="4852" y="2660"/>
                </a:lnTo>
                <a:lnTo>
                  <a:pt x="4841" y="2659"/>
                </a:lnTo>
                <a:close/>
                <a:moveTo>
                  <a:pt x="4363" y="2659"/>
                </a:moveTo>
                <a:lnTo>
                  <a:pt x="4353" y="2660"/>
                </a:lnTo>
                <a:lnTo>
                  <a:pt x="4343" y="2663"/>
                </a:lnTo>
                <a:lnTo>
                  <a:pt x="4335" y="2667"/>
                </a:lnTo>
                <a:lnTo>
                  <a:pt x="4328" y="2673"/>
                </a:lnTo>
                <a:lnTo>
                  <a:pt x="4323" y="2681"/>
                </a:lnTo>
                <a:lnTo>
                  <a:pt x="4318" y="2689"/>
                </a:lnTo>
                <a:lnTo>
                  <a:pt x="4315" y="2697"/>
                </a:lnTo>
                <a:lnTo>
                  <a:pt x="4315" y="2707"/>
                </a:lnTo>
                <a:lnTo>
                  <a:pt x="4315" y="2716"/>
                </a:lnTo>
                <a:lnTo>
                  <a:pt x="4318" y="2726"/>
                </a:lnTo>
                <a:lnTo>
                  <a:pt x="4323" y="2734"/>
                </a:lnTo>
                <a:lnTo>
                  <a:pt x="4328" y="2741"/>
                </a:lnTo>
                <a:lnTo>
                  <a:pt x="4335" y="2747"/>
                </a:lnTo>
                <a:lnTo>
                  <a:pt x="4343" y="2751"/>
                </a:lnTo>
                <a:lnTo>
                  <a:pt x="4353" y="2754"/>
                </a:lnTo>
                <a:lnTo>
                  <a:pt x="4363" y="2755"/>
                </a:lnTo>
                <a:lnTo>
                  <a:pt x="4372" y="2754"/>
                </a:lnTo>
                <a:lnTo>
                  <a:pt x="4381" y="2751"/>
                </a:lnTo>
                <a:lnTo>
                  <a:pt x="4389" y="2747"/>
                </a:lnTo>
                <a:lnTo>
                  <a:pt x="4397" y="2741"/>
                </a:lnTo>
                <a:lnTo>
                  <a:pt x="4402" y="2734"/>
                </a:lnTo>
                <a:lnTo>
                  <a:pt x="4407" y="2726"/>
                </a:lnTo>
                <a:lnTo>
                  <a:pt x="4410" y="2716"/>
                </a:lnTo>
                <a:lnTo>
                  <a:pt x="4411" y="2707"/>
                </a:lnTo>
                <a:lnTo>
                  <a:pt x="4410" y="2697"/>
                </a:lnTo>
                <a:lnTo>
                  <a:pt x="4407" y="2689"/>
                </a:lnTo>
                <a:lnTo>
                  <a:pt x="4402" y="2681"/>
                </a:lnTo>
                <a:lnTo>
                  <a:pt x="4397" y="2673"/>
                </a:lnTo>
                <a:lnTo>
                  <a:pt x="4389" y="2667"/>
                </a:lnTo>
                <a:lnTo>
                  <a:pt x="4381" y="2663"/>
                </a:lnTo>
                <a:lnTo>
                  <a:pt x="4372" y="2660"/>
                </a:lnTo>
                <a:lnTo>
                  <a:pt x="4363" y="2659"/>
                </a:lnTo>
                <a:close/>
                <a:moveTo>
                  <a:pt x="3883" y="2659"/>
                </a:moveTo>
                <a:lnTo>
                  <a:pt x="3873" y="2660"/>
                </a:lnTo>
                <a:lnTo>
                  <a:pt x="3864" y="2663"/>
                </a:lnTo>
                <a:lnTo>
                  <a:pt x="3856" y="2667"/>
                </a:lnTo>
                <a:lnTo>
                  <a:pt x="3848" y="2673"/>
                </a:lnTo>
                <a:lnTo>
                  <a:pt x="3843" y="2681"/>
                </a:lnTo>
                <a:lnTo>
                  <a:pt x="3838" y="2689"/>
                </a:lnTo>
                <a:lnTo>
                  <a:pt x="3836" y="2697"/>
                </a:lnTo>
                <a:lnTo>
                  <a:pt x="3835" y="2707"/>
                </a:lnTo>
                <a:lnTo>
                  <a:pt x="3836" y="2716"/>
                </a:lnTo>
                <a:lnTo>
                  <a:pt x="3838" y="2726"/>
                </a:lnTo>
                <a:lnTo>
                  <a:pt x="3843" y="2734"/>
                </a:lnTo>
                <a:lnTo>
                  <a:pt x="3848" y="2741"/>
                </a:lnTo>
                <a:lnTo>
                  <a:pt x="3856" y="2747"/>
                </a:lnTo>
                <a:lnTo>
                  <a:pt x="3864" y="2751"/>
                </a:lnTo>
                <a:lnTo>
                  <a:pt x="3873" y="2754"/>
                </a:lnTo>
                <a:lnTo>
                  <a:pt x="3883" y="2755"/>
                </a:lnTo>
                <a:lnTo>
                  <a:pt x="3892" y="2754"/>
                </a:lnTo>
                <a:lnTo>
                  <a:pt x="3902" y="2751"/>
                </a:lnTo>
                <a:lnTo>
                  <a:pt x="3910" y="2747"/>
                </a:lnTo>
                <a:lnTo>
                  <a:pt x="3917" y="2741"/>
                </a:lnTo>
                <a:lnTo>
                  <a:pt x="3923" y="2734"/>
                </a:lnTo>
                <a:lnTo>
                  <a:pt x="3927" y="2726"/>
                </a:lnTo>
                <a:lnTo>
                  <a:pt x="3930" y="2716"/>
                </a:lnTo>
                <a:lnTo>
                  <a:pt x="3931" y="2707"/>
                </a:lnTo>
                <a:lnTo>
                  <a:pt x="3930" y="2697"/>
                </a:lnTo>
                <a:lnTo>
                  <a:pt x="3927" y="2689"/>
                </a:lnTo>
                <a:lnTo>
                  <a:pt x="3923" y="2681"/>
                </a:lnTo>
                <a:lnTo>
                  <a:pt x="3917" y="2673"/>
                </a:lnTo>
                <a:lnTo>
                  <a:pt x="3910" y="2667"/>
                </a:lnTo>
                <a:lnTo>
                  <a:pt x="3902" y="2663"/>
                </a:lnTo>
                <a:lnTo>
                  <a:pt x="3892" y="2660"/>
                </a:lnTo>
                <a:lnTo>
                  <a:pt x="3883" y="2659"/>
                </a:lnTo>
                <a:close/>
                <a:moveTo>
                  <a:pt x="3404" y="2659"/>
                </a:moveTo>
                <a:lnTo>
                  <a:pt x="3394" y="2660"/>
                </a:lnTo>
                <a:lnTo>
                  <a:pt x="3385" y="2663"/>
                </a:lnTo>
                <a:lnTo>
                  <a:pt x="3377" y="2667"/>
                </a:lnTo>
                <a:lnTo>
                  <a:pt x="3370" y="2673"/>
                </a:lnTo>
                <a:lnTo>
                  <a:pt x="3364" y="2681"/>
                </a:lnTo>
                <a:lnTo>
                  <a:pt x="3360" y="2689"/>
                </a:lnTo>
                <a:lnTo>
                  <a:pt x="3357" y="2697"/>
                </a:lnTo>
                <a:lnTo>
                  <a:pt x="3356" y="2707"/>
                </a:lnTo>
                <a:lnTo>
                  <a:pt x="3357" y="2716"/>
                </a:lnTo>
                <a:lnTo>
                  <a:pt x="3360" y="2726"/>
                </a:lnTo>
                <a:lnTo>
                  <a:pt x="3364" y="2734"/>
                </a:lnTo>
                <a:lnTo>
                  <a:pt x="3370" y="2741"/>
                </a:lnTo>
                <a:lnTo>
                  <a:pt x="3377" y="2747"/>
                </a:lnTo>
                <a:lnTo>
                  <a:pt x="3385" y="2751"/>
                </a:lnTo>
                <a:lnTo>
                  <a:pt x="3394" y="2754"/>
                </a:lnTo>
                <a:lnTo>
                  <a:pt x="3404" y="2755"/>
                </a:lnTo>
                <a:lnTo>
                  <a:pt x="3413" y="2754"/>
                </a:lnTo>
                <a:lnTo>
                  <a:pt x="3422" y="2751"/>
                </a:lnTo>
                <a:lnTo>
                  <a:pt x="3430" y="2747"/>
                </a:lnTo>
                <a:lnTo>
                  <a:pt x="3438" y="2741"/>
                </a:lnTo>
                <a:lnTo>
                  <a:pt x="3444" y="2734"/>
                </a:lnTo>
                <a:lnTo>
                  <a:pt x="3448" y="2726"/>
                </a:lnTo>
                <a:lnTo>
                  <a:pt x="3451" y="2716"/>
                </a:lnTo>
                <a:lnTo>
                  <a:pt x="3452" y="2707"/>
                </a:lnTo>
                <a:lnTo>
                  <a:pt x="3451" y="2697"/>
                </a:lnTo>
                <a:lnTo>
                  <a:pt x="3448" y="2689"/>
                </a:lnTo>
                <a:lnTo>
                  <a:pt x="3444" y="2681"/>
                </a:lnTo>
                <a:lnTo>
                  <a:pt x="3438" y="2673"/>
                </a:lnTo>
                <a:lnTo>
                  <a:pt x="3430" y="2667"/>
                </a:lnTo>
                <a:lnTo>
                  <a:pt x="3422" y="2663"/>
                </a:lnTo>
                <a:lnTo>
                  <a:pt x="3413" y="2660"/>
                </a:lnTo>
                <a:lnTo>
                  <a:pt x="3404" y="2659"/>
                </a:lnTo>
                <a:close/>
                <a:moveTo>
                  <a:pt x="2924" y="2659"/>
                </a:moveTo>
                <a:lnTo>
                  <a:pt x="2915" y="2660"/>
                </a:lnTo>
                <a:lnTo>
                  <a:pt x="2906" y="2663"/>
                </a:lnTo>
                <a:lnTo>
                  <a:pt x="2898" y="2667"/>
                </a:lnTo>
                <a:lnTo>
                  <a:pt x="2890" y="2673"/>
                </a:lnTo>
                <a:lnTo>
                  <a:pt x="2884" y="2681"/>
                </a:lnTo>
                <a:lnTo>
                  <a:pt x="2880" y="2689"/>
                </a:lnTo>
                <a:lnTo>
                  <a:pt x="2877" y="2697"/>
                </a:lnTo>
                <a:lnTo>
                  <a:pt x="2876" y="2707"/>
                </a:lnTo>
                <a:lnTo>
                  <a:pt x="2877" y="2716"/>
                </a:lnTo>
                <a:lnTo>
                  <a:pt x="2880" y="2726"/>
                </a:lnTo>
                <a:lnTo>
                  <a:pt x="2884" y="2734"/>
                </a:lnTo>
                <a:lnTo>
                  <a:pt x="2890" y="2741"/>
                </a:lnTo>
                <a:lnTo>
                  <a:pt x="2898" y="2747"/>
                </a:lnTo>
                <a:lnTo>
                  <a:pt x="2906" y="2751"/>
                </a:lnTo>
                <a:lnTo>
                  <a:pt x="2915" y="2754"/>
                </a:lnTo>
                <a:lnTo>
                  <a:pt x="2924" y="2755"/>
                </a:lnTo>
                <a:lnTo>
                  <a:pt x="2933" y="2754"/>
                </a:lnTo>
                <a:lnTo>
                  <a:pt x="2943" y="2751"/>
                </a:lnTo>
                <a:lnTo>
                  <a:pt x="2951" y="2747"/>
                </a:lnTo>
                <a:lnTo>
                  <a:pt x="2958" y="2741"/>
                </a:lnTo>
                <a:lnTo>
                  <a:pt x="2964" y="2734"/>
                </a:lnTo>
                <a:lnTo>
                  <a:pt x="2968" y="2726"/>
                </a:lnTo>
                <a:lnTo>
                  <a:pt x="2971" y="2716"/>
                </a:lnTo>
                <a:lnTo>
                  <a:pt x="2972" y="2707"/>
                </a:lnTo>
                <a:lnTo>
                  <a:pt x="2971" y="2697"/>
                </a:lnTo>
                <a:lnTo>
                  <a:pt x="2968" y="2689"/>
                </a:lnTo>
                <a:lnTo>
                  <a:pt x="2964" y="2681"/>
                </a:lnTo>
                <a:lnTo>
                  <a:pt x="2958" y="2673"/>
                </a:lnTo>
                <a:lnTo>
                  <a:pt x="2951" y="2667"/>
                </a:lnTo>
                <a:lnTo>
                  <a:pt x="2943" y="2663"/>
                </a:lnTo>
                <a:lnTo>
                  <a:pt x="2933" y="2660"/>
                </a:lnTo>
                <a:lnTo>
                  <a:pt x="2924" y="2659"/>
                </a:lnTo>
                <a:close/>
                <a:moveTo>
                  <a:pt x="2445" y="2659"/>
                </a:moveTo>
                <a:lnTo>
                  <a:pt x="2435" y="2660"/>
                </a:lnTo>
                <a:lnTo>
                  <a:pt x="2426" y="2663"/>
                </a:lnTo>
                <a:lnTo>
                  <a:pt x="2418" y="2667"/>
                </a:lnTo>
                <a:lnTo>
                  <a:pt x="2411" y="2673"/>
                </a:lnTo>
                <a:lnTo>
                  <a:pt x="2405" y="2681"/>
                </a:lnTo>
                <a:lnTo>
                  <a:pt x="2401" y="2689"/>
                </a:lnTo>
                <a:lnTo>
                  <a:pt x="2398" y="2697"/>
                </a:lnTo>
                <a:lnTo>
                  <a:pt x="2397" y="2707"/>
                </a:lnTo>
                <a:lnTo>
                  <a:pt x="2398" y="2716"/>
                </a:lnTo>
                <a:lnTo>
                  <a:pt x="2401" y="2726"/>
                </a:lnTo>
                <a:lnTo>
                  <a:pt x="2405" y="2734"/>
                </a:lnTo>
                <a:lnTo>
                  <a:pt x="2411" y="2741"/>
                </a:lnTo>
                <a:lnTo>
                  <a:pt x="2418" y="2747"/>
                </a:lnTo>
                <a:lnTo>
                  <a:pt x="2426" y="2751"/>
                </a:lnTo>
                <a:lnTo>
                  <a:pt x="2435" y="2754"/>
                </a:lnTo>
                <a:lnTo>
                  <a:pt x="2445" y="2755"/>
                </a:lnTo>
                <a:lnTo>
                  <a:pt x="2455" y="2754"/>
                </a:lnTo>
                <a:lnTo>
                  <a:pt x="2463" y="2751"/>
                </a:lnTo>
                <a:lnTo>
                  <a:pt x="2471" y="2747"/>
                </a:lnTo>
                <a:lnTo>
                  <a:pt x="2479" y="2741"/>
                </a:lnTo>
                <a:lnTo>
                  <a:pt x="2485" y="2734"/>
                </a:lnTo>
                <a:lnTo>
                  <a:pt x="2489" y="2726"/>
                </a:lnTo>
                <a:lnTo>
                  <a:pt x="2492" y="2716"/>
                </a:lnTo>
                <a:lnTo>
                  <a:pt x="2493" y="2707"/>
                </a:lnTo>
                <a:lnTo>
                  <a:pt x="2492" y="2697"/>
                </a:lnTo>
                <a:lnTo>
                  <a:pt x="2489" y="2689"/>
                </a:lnTo>
                <a:lnTo>
                  <a:pt x="2485" y="2681"/>
                </a:lnTo>
                <a:lnTo>
                  <a:pt x="2479" y="2673"/>
                </a:lnTo>
                <a:lnTo>
                  <a:pt x="2471" y="2667"/>
                </a:lnTo>
                <a:lnTo>
                  <a:pt x="2463" y="2663"/>
                </a:lnTo>
                <a:lnTo>
                  <a:pt x="2455" y="2660"/>
                </a:lnTo>
                <a:lnTo>
                  <a:pt x="2445" y="2659"/>
                </a:lnTo>
                <a:close/>
                <a:moveTo>
                  <a:pt x="4841" y="2216"/>
                </a:moveTo>
                <a:lnTo>
                  <a:pt x="4832" y="2217"/>
                </a:lnTo>
                <a:lnTo>
                  <a:pt x="4823" y="2219"/>
                </a:lnTo>
                <a:lnTo>
                  <a:pt x="4815" y="2224"/>
                </a:lnTo>
                <a:lnTo>
                  <a:pt x="4807" y="2229"/>
                </a:lnTo>
                <a:lnTo>
                  <a:pt x="4801" y="2237"/>
                </a:lnTo>
                <a:lnTo>
                  <a:pt x="4797" y="2245"/>
                </a:lnTo>
                <a:lnTo>
                  <a:pt x="4794" y="2254"/>
                </a:lnTo>
                <a:lnTo>
                  <a:pt x="4793" y="2264"/>
                </a:lnTo>
                <a:lnTo>
                  <a:pt x="4794" y="2273"/>
                </a:lnTo>
                <a:lnTo>
                  <a:pt x="4797" y="2283"/>
                </a:lnTo>
                <a:lnTo>
                  <a:pt x="4801" y="2291"/>
                </a:lnTo>
                <a:lnTo>
                  <a:pt x="4807" y="2298"/>
                </a:lnTo>
                <a:lnTo>
                  <a:pt x="4815" y="2304"/>
                </a:lnTo>
                <a:lnTo>
                  <a:pt x="4823" y="2308"/>
                </a:lnTo>
                <a:lnTo>
                  <a:pt x="4832" y="2311"/>
                </a:lnTo>
                <a:lnTo>
                  <a:pt x="4841" y="2312"/>
                </a:lnTo>
                <a:lnTo>
                  <a:pt x="4852" y="2311"/>
                </a:lnTo>
                <a:lnTo>
                  <a:pt x="4861" y="2308"/>
                </a:lnTo>
                <a:lnTo>
                  <a:pt x="4869" y="2304"/>
                </a:lnTo>
                <a:lnTo>
                  <a:pt x="4876" y="2298"/>
                </a:lnTo>
                <a:lnTo>
                  <a:pt x="4881" y="2291"/>
                </a:lnTo>
                <a:lnTo>
                  <a:pt x="4886" y="2283"/>
                </a:lnTo>
                <a:lnTo>
                  <a:pt x="4888" y="2273"/>
                </a:lnTo>
                <a:lnTo>
                  <a:pt x="4889" y="2264"/>
                </a:lnTo>
                <a:lnTo>
                  <a:pt x="4888" y="2254"/>
                </a:lnTo>
                <a:lnTo>
                  <a:pt x="4886" y="2245"/>
                </a:lnTo>
                <a:lnTo>
                  <a:pt x="4881" y="2237"/>
                </a:lnTo>
                <a:lnTo>
                  <a:pt x="4876" y="2229"/>
                </a:lnTo>
                <a:lnTo>
                  <a:pt x="4869" y="2224"/>
                </a:lnTo>
                <a:lnTo>
                  <a:pt x="4861" y="2219"/>
                </a:lnTo>
                <a:lnTo>
                  <a:pt x="4852" y="2217"/>
                </a:lnTo>
                <a:lnTo>
                  <a:pt x="4841" y="2216"/>
                </a:lnTo>
                <a:close/>
                <a:moveTo>
                  <a:pt x="4363" y="2216"/>
                </a:moveTo>
                <a:lnTo>
                  <a:pt x="4353" y="2217"/>
                </a:lnTo>
                <a:lnTo>
                  <a:pt x="4343" y="2219"/>
                </a:lnTo>
                <a:lnTo>
                  <a:pt x="4335" y="2224"/>
                </a:lnTo>
                <a:lnTo>
                  <a:pt x="4328" y="2229"/>
                </a:lnTo>
                <a:lnTo>
                  <a:pt x="4323" y="2237"/>
                </a:lnTo>
                <a:lnTo>
                  <a:pt x="4318" y="2245"/>
                </a:lnTo>
                <a:lnTo>
                  <a:pt x="4315" y="2254"/>
                </a:lnTo>
                <a:lnTo>
                  <a:pt x="4315" y="2264"/>
                </a:lnTo>
                <a:lnTo>
                  <a:pt x="4315" y="2273"/>
                </a:lnTo>
                <a:lnTo>
                  <a:pt x="4318" y="2283"/>
                </a:lnTo>
                <a:lnTo>
                  <a:pt x="4323" y="2291"/>
                </a:lnTo>
                <a:lnTo>
                  <a:pt x="4328" y="2298"/>
                </a:lnTo>
                <a:lnTo>
                  <a:pt x="4335" y="2304"/>
                </a:lnTo>
                <a:lnTo>
                  <a:pt x="4343" y="2308"/>
                </a:lnTo>
                <a:lnTo>
                  <a:pt x="4353" y="2311"/>
                </a:lnTo>
                <a:lnTo>
                  <a:pt x="4363" y="2312"/>
                </a:lnTo>
                <a:lnTo>
                  <a:pt x="4372" y="2311"/>
                </a:lnTo>
                <a:lnTo>
                  <a:pt x="4381" y="2308"/>
                </a:lnTo>
                <a:lnTo>
                  <a:pt x="4389" y="2304"/>
                </a:lnTo>
                <a:lnTo>
                  <a:pt x="4397" y="2298"/>
                </a:lnTo>
                <a:lnTo>
                  <a:pt x="4402" y="2291"/>
                </a:lnTo>
                <a:lnTo>
                  <a:pt x="4407" y="2283"/>
                </a:lnTo>
                <a:lnTo>
                  <a:pt x="4410" y="2273"/>
                </a:lnTo>
                <a:lnTo>
                  <a:pt x="4411" y="2264"/>
                </a:lnTo>
                <a:lnTo>
                  <a:pt x="4410" y="2254"/>
                </a:lnTo>
                <a:lnTo>
                  <a:pt x="4407" y="2245"/>
                </a:lnTo>
                <a:lnTo>
                  <a:pt x="4402" y="2237"/>
                </a:lnTo>
                <a:lnTo>
                  <a:pt x="4397" y="2229"/>
                </a:lnTo>
                <a:lnTo>
                  <a:pt x="4389" y="2224"/>
                </a:lnTo>
                <a:lnTo>
                  <a:pt x="4381" y="2219"/>
                </a:lnTo>
                <a:lnTo>
                  <a:pt x="4372" y="2217"/>
                </a:lnTo>
                <a:lnTo>
                  <a:pt x="4363" y="2216"/>
                </a:lnTo>
                <a:close/>
                <a:moveTo>
                  <a:pt x="3883" y="2216"/>
                </a:moveTo>
                <a:lnTo>
                  <a:pt x="3873" y="2217"/>
                </a:lnTo>
                <a:lnTo>
                  <a:pt x="3864" y="2219"/>
                </a:lnTo>
                <a:lnTo>
                  <a:pt x="3856" y="2224"/>
                </a:lnTo>
                <a:lnTo>
                  <a:pt x="3848" y="2229"/>
                </a:lnTo>
                <a:lnTo>
                  <a:pt x="3843" y="2237"/>
                </a:lnTo>
                <a:lnTo>
                  <a:pt x="3838" y="2245"/>
                </a:lnTo>
                <a:lnTo>
                  <a:pt x="3836" y="2254"/>
                </a:lnTo>
                <a:lnTo>
                  <a:pt x="3835" y="2264"/>
                </a:lnTo>
                <a:lnTo>
                  <a:pt x="3836" y="2273"/>
                </a:lnTo>
                <a:lnTo>
                  <a:pt x="3838" y="2283"/>
                </a:lnTo>
                <a:lnTo>
                  <a:pt x="3843" y="2291"/>
                </a:lnTo>
                <a:lnTo>
                  <a:pt x="3848" y="2298"/>
                </a:lnTo>
                <a:lnTo>
                  <a:pt x="3856" y="2304"/>
                </a:lnTo>
                <a:lnTo>
                  <a:pt x="3864" y="2308"/>
                </a:lnTo>
                <a:lnTo>
                  <a:pt x="3873" y="2311"/>
                </a:lnTo>
                <a:lnTo>
                  <a:pt x="3883" y="2312"/>
                </a:lnTo>
                <a:lnTo>
                  <a:pt x="3892" y="2311"/>
                </a:lnTo>
                <a:lnTo>
                  <a:pt x="3902" y="2308"/>
                </a:lnTo>
                <a:lnTo>
                  <a:pt x="3910" y="2304"/>
                </a:lnTo>
                <a:lnTo>
                  <a:pt x="3917" y="2298"/>
                </a:lnTo>
                <a:lnTo>
                  <a:pt x="3923" y="2291"/>
                </a:lnTo>
                <a:lnTo>
                  <a:pt x="3927" y="2283"/>
                </a:lnTo>
                <a:lnTo>
                  <a:pt x="3930" y="2273"/>
                </a:lnTo>
                <a:lnTo>
                  <a:pt x="3931" y="2264"/>
                </a:lnTo>
                <a:lnTo>
                  <a:pt x="3930" y="2254"/>
                </a:lnTo>
                <a:lnTo>
                  <a:pt x="3927" y="2245"/>
                </a:lnTo>
                <a:lnTo>
                  <a:pt x="3923" y="2237"/>
                </a:lnTo>
                <a:lnTo>
                  <a:pt x="3917" y="2229"/>
                </a:lnTo>
                <a:lnTo>
                  <a:pt x="3910" y="2224"/>
                </a:lnTo>
                <a:lnTo>
                  <a:pt x="3902" y="2219"/>
                </a:lnTo>
                <a:lnTo>
                  <a:pt x="3892" y="2217"/>
                </a:lnTo>
                <a:lnTo>
                  <a:pt x="3883" y="2216"/>
                </a:lnTo>
                <a:close/>
                <a:moveTo>
                  <a:pt x="3404" y="2216"/>
                </a:moveTo>
                <a:lnTo>
                  <a:pt x="3394" y="2217"/>
                </a:lnTo>
                <a:lnTo>
                  <a:pt x="3385" y="2219"/>
                </a:lnTo>
                <a:lnTo>
                  <a:pt x="3377" y="2224"/>
                </a:lnTo>
                <a:lnTo>
                  <a:pt x="3370" y="2229"/>
                </a:lnTo>
                <a:lnTo>
                  <a:pt x="3364" y="2237"/>
                </a:lnTo>
                <a:lnTo>
                  <a:pt x="3360" y="2245"/>
                </a:lnTo>
                <a:lnTo>
                  <a:pt x="3357" y="2254"/>
                </a:lnTo>
                <a:lnTo>
                  <a:pt x="3356" y="2264"/>
                </a:lnTo>
                <a:lnTo>
                  <a:pt x="3357" y="2273"/>
                </a:lnTo>
                <a:lnTo>
                  <a:pt x="3360" y="2283"/>
                </a:lnTo>
                <a:lnTo>
                  <a:pt x="3364" y="2291"/>
                </a:lnTo>
                <a:lnTo>
                  <a:pt x="3370" y="2298"/>
                </a:lnTo>
                <a:lnTo>
                  <a:pt x="3377" y="2304"/>
                </a:lnTo>
                <a:lnTo>
                  <a:pt x="3385" y="2308"/>
                </a:lnTo>
                <a:lnTo>
                  <a:pt x="3394" y="2311"/>
                </a:lnTo>
                <a:lnTo>
                  <a:pt x="3404" y="2312"/>
                </a:lnTo>
                <a:lnTo>
                  <a:pt x="3413" y="2311"/>
                </a:lnTo>
                <a:lnTo>
                  <a:pt x="3422" y="2308"/>
                </a:lnTo>
                <a:lnTo>
                  <a:pt x="3430" y="2304"/>
                </a:lnTo>
                <a:lnTo>
                  <a:pt x="3438" y="2298"/>
                </a:lnTo>
                <a:lnTo>
                  <a:pt x="3444" y="2291"/>
                </a:lnTo>
                <a:lnTo>
                  <a:pt x="3448" y="2283"/>
                </a:lnTo>
                <a:lnTo>
                  <a:pt x="3451" y="2273"/>
                </a:lnTo>
                <a:lnTo>
                  <a:pt x="3452" y="2264"/>
                </a:lnTo>
                <a:lnTo>
                  <a:pt x="3451" y="2254"/>
                </a:lnTo>
                <a:lnTo>
                  <a:pt x="3448" y="2245"/>
                </a:lnTo>
                <a:lnTo>
                  <a:pt x="3444" y="2237"/>
                </a:lnTo>
                <a:lnTo>
                  <a:pt x="3438" y="2229"/>
                </a:lnTo>
                <a:lnTo>
                  <a:pt x="3430" y="2224"/>
                </a:lnTo>
                <a:lnTo>
                  <a:pt x="3422" y="2219"/>
                </a:lnTo>
                <a:lnTo>
                  <a:pt x="3413" y="2217"/>
                </a:lnTo>
                <a:lnTo>
                  <a:pt x="3404" y="2216"/>
                </a:lnTo>
                <a:close/>
                <a:moveTo>
                  <a:pt x="2924" y="2216"/>
                </a:moveTo>
                <a:lnTo>
                  <a:pt x="2915" y="2217"/>
                </a:lnTo>
                <a:lnTo>
                  <a:pt x="2906" y="2219"/>
                </a:lnTo>
                <a:lnTo>
                  <a:pt x="2898" y="2224"/>
                </a:lnTo>
                <a:lnTo>
                  <a:pt x="2890" y="2229"/>
                </a:lnTo>
                <a:lnTo>
                  <a:pt x="2884" y="2237"/>
                </a:lnTo>
                <a:lnTo>
                  <a:pt x="2880" y="2245"/>
                </a:lnTo>
                <a:lnTo>
                  <a:pt x="2877" y="2254"/>
                </a:lnTo>
                <a:lnTo>
                  <a:pt x="2876" y="2264"/>
                </a:lnTo>
                <a:lnTo>
                  <a:pt x="2877" y="2273"/>
                </a:lnTo>
                <a:lnTo>
                  <a:pt x="2880" y="2283"/>
                </a:lnTo>
                <a:lnTo>
                  <a:pt x="2884" y="2291"/>
                </a:lnTo>
                <a:lnTo>
                  <a:pt x="2890" y="2298"/>
                </a:lnTo>
                <a:lnTo>
                  <a:pt x="2898" y="2304"/>
                </a:lnTo>
                <a:lnTo>
                  <a:pt x="2906" y="2308"/>
                </a:lnTo>
                <a:lnTo>
                  <a:pt x="2915" y="2311"/>
                </a:lnTo>
                <a:lnTo>
                  <a:pt x="2924" y="2312"/>
                </a:lnTo>
                <a:lnTo>
                  <a:pt x="2933" y="2311"/>
                </a:lnTo>
                <a:lnTo>
                  <a:pt x="2943" y="2308"/>
                </a:lnTo>
                <a:lnTo>
                  <a:pt x="2951" y="2304"/>
                </a:lnTo>
                <a:lnTo>
                  <a:pt x="2958" y="2298"/>
                </a:lnTo>
                <a:lnTo>
                  <a:pt x="2964" y="2291"/>
                </a:lnTo>
                <a:lnTo>
                  <a:pt x="2968" y="2283"/>
                </a:lnTo>
                <a:lnTo>
                  <a:pt x="2971" y="2273"/>
                </a:lnTo>
                <a:lnTo>
                  <a:pt x="2972" y="2264"/>
                </a:lnTo>
                <a:lnTo>
                  <a:pt x="2971" y="2254"/>
                </a:lnTo>
                <a:lnTo>
                  <a:pt x="2968" y="2245"/>
                </a:lnTo>
                <a:lnTo>
                  <a:pt x="2964" y="2237"/>
                </a:lnTo>
                <a:lnTo>
                  <a:pt x="2958" y="2229"/>
                </a:lnTo>
                <a:lnTo>
                  <a:pt x="2951" y="2224"/>
                </a:lnTo>
                <a:lnTo>
                  <a:pt x="2943" y="2219"/>
                </a:lnTo>
                <a:lnTo>
                  <a:pt x="2933" y="2217"/>
                </a:lnTo>
                <a:lnTo>
                  <a:pt x="2924" y="2216"/>
                </a:lnTo>
                <a:close/>
                <a:moveTo>
                  <a:pt x="2445" y="2216"/>
                </a:moveTo>
                <a:lnTo>
                  <a:pt x="2435" y="2217"/>
                </a:lnTo>
                <a:lnTo>
                  <a:pt x="2426" y="2219"/>
                </a:lnTo>
                <a:lnTo>
                  <a:pt x="2418" y="2224"/>
                </a:lnTo>
                <a:lnTo>
                  <a:pt x="2411" y="2229"/>
                </a:lnTo>
                <a:lnTo>
                  <a:pt x="2405" y="2237"/>
                </a:lnTo>
                <a:lnTo>
                  <a:pt x="2401" y="2245"/>
                </a:lnTo>
                <a:lnTo>
                  <a:pt x="2398" y="2254"/>
                </a:lnTo>
                <a:lnTo>
                  <a:pt x="2397" y="2264"/>
                </a:lnTo>
                <a:lnTo>
                  <a:pt x="2398" y="2273"/>
                </a:lnTo>
                <a:lnTo>
                  <a:pt x="2401" y="2283"/>
                </a:lnTo>
                <a:lnTo>
                  <a:pt x="2405" y="2291"/>
                </a:lnTo>
                <a:lnTo>
                  <a:pt x="2411" y="2298"/>
                </a:lnTo>
                <a:lnTo>
                  <a:pt x="2418" y="2304"/>
                </a:lnTo>
                <a:lnTo>
                  <a:pt x="2426" y="2308"/>
                </a:lnTo>
                <a:lnTo>
                  <a:pt x="2435" y="2311"/>
                </a:lnTo>
                <a:lnTo>
                  <a:pt x="2445" y="2312"/>
                </a:lnTo>
                <a:lnTo>
                  <a:pt x="2455" y="2311"/>
                </a:lnTo>
                <a:lnTo>
                  <a:pt x="2463" y="2308"/>
                </a:lnTo>
                <a:lnTo>
                  <a:pt x="2471" y="2304"/>
                </a:lnTo>
                <a:lnTo>
                  <a:pt x="2479" y="2298"/>
                </a:lnTo>
                <a:lnTo>
                  <a:pt x="2485" y="2291"/>
                </a:lnTo>
                <a:lnTo>
                  <a:pt x="2489" y="2283"/>
                </a:lnTo>
                <a:lnTo>
                  <a:pt x="2492" y="2273"/>
                </a:lnTo>
                <a:lnTo>
                  <a:pt x="2493" y="2264"/>
                </a:lnTo>
                <a:lnTo>
                  <a:pt x="2492" y="2254"/>
                </a:lnTo>
                <a:lnTo>
                  <a:pt x="2489" y="2245"/>
                </a:lnTo>
                <a:lnTo>
                  <a:pt x="2485" y="2237"/>
                </a:lnTo>
                <a:lnTo>
                  <a:pt x="2479" y="2229"/>
                </a:lnTo>
                <a:lnTo>
                  <a:pt x="2471" y="2224"/>
                </a:lnTo>
                <a:lnTo>
                  <a:pt x="2463" y="2219"/>
                </a:lnTo>
                <a:lnTo>
                  <a:pt x="2455" y="2217"/>
                </a:lnTo>
                <a:lnTo>
                  <a:pt x="2445" y="2216"/>
                </a:lnTo>
                <a:close/>
                <a:moveTo>
                  <a:pt x="4841" y="1773"/>
                </a:moveTo>
                <a:lnTo>
                  <a:pt x="4832" y="1774"/>
                </a:lnTo>
                <a:lnTo>
                  <a:pt x="4823" y="1776"/>
                </a:lnTo>
                <a:lnTo>
                  <a:pt x="4815" y="1781"/>
                </a:lnTo>
                <a:lnTo>
                  <a:pt x="4807" y="1786"/>
                </a:lnTo>
                <a:lnTo>
                  <a:pt x="4801" y="1793"/>
                </a:lnTo>
                <a:lnTo>
                  <a:pt x="4797" y="1802"/>
                </a:lnTo>
                <a:lnTo>
                  <a:pt x="4794" y="1811"/>
                </a:lnTo>
                <a:lnTo>
                  <a:pt x="4793" y="1821"/>
                </a:lnTo>
                <a:lnTo>
                  <a:pt x="4794" y="1830"/>
                </a:lnTo>
                <a:lnTo>
                  <a:pt x="4797" y="1840"/>
                </a:lnTo>
                <a:lnTo>
                  <a:pt x="4801" y="1848"/>
                </a:lnTo>
                <a:lnTo>
                  <a:pt x="4807" y="1855"/>
                </a:lnTo>
                <a:lnTo>
                  <a:pt x="4815" y="1860"/>
                </a:lnTo>
                <a:lnTo>
                  <a:pt x="4823" y="1865"/>
                </a:lnTo>
                <a:lnTo>
                  <a:pt x="4832" y="1868"/>
                </a:lnTo>
                <a:lnTo>
                  <a:pt x="4841" y="1869"/>
                </a:lnTo>
                <a:lnTo>
                  <a:pt x="4852" y="1868"/>
                </a:lnTo>
                <a:lnTo>
                  <a:pt x="4861" y="1865"/>
                </a:lnTo>
                <a:lnTo>
                  <a:pt x="4869" y="1860"/>
                </a:lnTo>
                <a:lnTo>
                  <a:pt x="4876" y="1855"/>
                </a:lnTo>
                <a:lnTo>
                  <a:pt x="4881" y="1848"/>
                </a:lnTo>
                <a:lnTo>
                  <a:pt x="4886" y="1840"/>
                </a:lnTo>
                <a:lnTo>
                  <a:pt x="4888" y="1830"/>
                </a:lnTo>
                <a:lnTo>
                  <a:pt x="4889" y="1821"/>
                </a:lnTo>
                <a:lnTo>
                  <a:pt x="4888" y="1811"/>
                </a:lnTo>
                <a:lnTo>
                  <a:pt x="4886" y="1802"/>
                </a:lnTo>
                <a:lnTo>
                  <a:pt x="4881" y="1793"/>
                </a:lnTo>
                <a:lnTo>
                  <a:pt x="4876" y="1786"/>
                </a:lnTo>
                <a:lnTo>
                  <a:pt x="4869" y="1781"/>
                </a:lnTo>
                <a:lnTo>
                  <a:pt x="4861" y="1776"/>
                </a:lnTo>
                <a:lnTo>
                  <a:pt x="4852" y="1774"/>
                </a:lnTo>
                <a:lnTo>
                  <a:pt x="4841" y="1773"/>
                </a:lnTo>
                <a:close/>
                <a:moveTo>
                  <a:pt x="4363" y="1773"/>
                </a:moveTo>
                <a:lnTo>
                  <a:pt x="4353" y="1774"/>
                </a:lnTo>
                <a:lnTo>
                  <a:pt x="4343" y="1776"/>
                </a:lnTo>
                <a:lnTo>
                  <a:pt x="4335" y="1781"/>
                </a:lnTo>
                <a:lnTo>
                  <a:pt x="4328" y="1786"/>
                </a:lnTo>
                <a:lnTo>
                  <a:pt x="4323" y="1793"/>
                </a:lnTo>
                <a:lnTo>
                  <a:pt x="4318" y="1802"/>
                </a:lnTo>
                <a:lnTo>
                  <a:pt x="4315" y="1811"/>
                </a:lnTo>
                <a:lnTo>
                  <a:pt x="4315" y="1821"/>
                </a:lnTo>
                <a:lnTo>
                  <a:pt x="4315" y="1830"/>
                </a:lnTo>
                <a:lnTo>
                  <a:pt x="4318" y="1840"/>
                </a:lnTo>
                <a:lnTo>
                  <a:pt x="4323" y="1848"/>
                </a:lnTo>
                <a:lnTo>
                  <a:pt x="4328" y="1855"/>
                </a:lnTo>
                <a:lnTo>
                  <a:pt x="4335" y="1860"/>
                </a:lnTo>
                <a:lnTo>
                  <a:pt x="4343" y="1865"/>
                </a:lnTo>
                <a:lnTo>
                  <a:pt x="4353" y="1868"/>
                </a:lnTo>
                <a:lnTo>
                  <a:pt x="4363" y="1869"/>
                </a:lnTo>
                <a:lnTo>
                  <a:pt x="4372" y="1868"/>
                </a:lnTo>
                <a:lnTo>
                  <a:pt x="4381" y="1865"/>
                </a:lnTo>
                <a:lnTo>
                  <a:pt x="4389" y="1860"/>
                </a:lnTo>
                <a:lnTo>
                  <a:pt x="4397" y="1855"/>
                </a:lnTo>
                <a:lnTo>
                  <a:pt x="4402" y="1848"/>
                </a:lnTo>
                <a:lnTo>
                  <a:pt x="4407" y="1840"/>
                </a:lnTo>
                <a:lnTo>
                  <a:pt x="4410" y="1830"/>
                </a:lnTo>
                <a:lnTo>
                  <a:pt x="4411" y="1821"/>
                </a:lnTo>
                <a:lnTo>
                  <a:pt x="4410" y="1811"/>
                </a:lnTo>
                <a:lnTo>
                  <a:pt x="4407" y="1802"/>
                </a:lnTo>
                <a:lnTo>
                  <a:pt x="4402" y="1793"/>
                </a:lnTo>
                <a:lnTo>
                  <a:pt x="4397" y="1786"/>
                </a:lnTo>
                <a:lnTo>
                  <a:pt x="4389" y="1781"/>
                </a:lnTo>
                <a:lnTo>
                  <a:pt x="4381" y="1776"/>
                </a:lnTo>
                <a:lnTo>
                  <a:pt x="4372" y="1774"/>
                </a:lnTo>
                <a:lnTo>
                  <a:pt x="4363" y="1773"/>
                </a:lnTo>
                <a:close/>
                <a:moveTo>
                  <a:pt x="3883" y="1773"/>
                </a:moveTo>
                <a:lnTo>
                  <a:pt x="3873" y="1774"/>
                </a:lnTo>
                <a:lnTo>
                  <a:pt x="3864" y="1776"/>
                </a:lnTo>
                <a:lnTo>
                  <a:pt x="3856" y="1781"/>
                </a:lnTo>
                <a:lnTo>
                  <a:pt x="3848" y="1786"/>
                </a:lnTo>
                <a:lnTo>
                  <a:pt x="3843" y="1793"/>
                </a:lnTo>
                <a:lnTo>
                  <a:pt x="3838" y="1802"/>
                </a:lnTo>
                <a:lnTo>
                  <a:pt x="3836" y="1811"/>
                </a:lnTo>
                <a:lnTo>
                  <a:pt x="3835" y="1821"/>
                </a:lnTo>
                <a:lnTo>
                  <a:pt x="3836" y="1830"/>
                </a:lnTo>
                <a:lnTo>
                  <a:pt x="3838" y="1840"/>
                </a:lnTo>
                <a:lnTo>
                  <a:pt x="3843" y="1848"/>
                </a:lnTo>
                <a:lnTo>
                  <a:pt x="3848" y="1855"/>
                </a:lnTo>
                <a:lnTo>
                  <a:pt x="3856" y="1860"/>
                </a:lnTo>
                <a:lnTo>
                  <a:pt x="3864" y="1865"/>
                </a:lnTo>
                <a:lnTo>
                  <a:pt x="3873" y="1868"/>
                </a:lnTo>
                <a:lnTo>
                  <a:pt x="3883" y="1869"/>
                </a:lnTo>
                <a:lnTo>
                  <a:pt x="3892" y="1868"/>
                </a:lnTo>
                <a:lnTo>
                  <a:pt x="3902" y="1865"/>
                </a:lnTo>
                <a:lnTo>
                  <a:pt x="3910" y="1860"/>
                </a:lnTo>
                <a:lnTo>
                  <a:pt x="3917" y="1855"/>
                </a:lnTo>
                <a:lnTo>
                  <a:pt x="3923" y="1848"/>
                </a:lnTo>
                <a:lnTo>
                  <a:pt x="3927" y="1840"/>
                </a:lnTo>
                <a:lnTo>
                  <a:pt x="3930" y="1830"/>
                </a:lnTo>
                <a:lnTo>
                  <a:pt x="3931" y="1821"/>
                </a:lnTo>
                <a:lnTo>
                  <a:pt x="3930" y="1811"/>
                </a:lnTo>
                <a:lnTo>
                  <a:pt x="3927" y="1802"/>
                </a:lnTo>
                <a:lnTo>
                  <a:pt x="3923" y="1793"/>
                </a:lnTo>
                <a:lnTo>
                  <a:pt x="3917" y="1786"/>
                </a:lnTo>
                <a:lnTo>
                  <a:pt x="3910" y="1781"/>
                </a:lnTo>
                <a:lnTo>
                  <a:pt x="3902" y="1776"/>
                </a:lnTo>
                <a:lnTo>
                  <a:pt x="3892" y="1774"/>
                </a:lnTo>
                <a:lnTo>
                  <a:pt x="3883" y="1773"/>
                </a:lnTo>
                <a:close/>
                <a:moveTo>
                  <a:pt x="3404" y="1773"/>
                </a:moveTo>
                <a:lnTo>
                  <a:pt x="3394" y="1774"/>
                </a:lnTo>
                <a:lnTo>
                  <a:pt x="3385" y="1776"/>
                </a:lnTo>
                <a:lnTo>
                  <a:pt x="3377" y="1781"/>
                </a:lnTo>
                <a:lnTo>
                  <a:pt x="3370" y="1786"/>
                </a:lnTo>
                <a:lnTo>
                  <a:pt x="3364" y="1793"/>
                </a:lnTo>
                <a:lnTo>
                  <a:pt x="3360" y="1802"/>
                </a:lnTo>
                <a:lnTo>
                  <a:pt x="3357" y="1811"/>
                </a:lnTo>
                <a:lnTo>
                  <a:pt x="3356" y="1821"/>
                </a:lnTo>
                <a:lnTo>
                  <a:pt x="3357" y="1830"/>
                </a:lnTo>
                <a:lnTo>
                  <a:pt x="3360" y="1840"/>
                </a:lnTo>
                <a:lnTo>
                  <a:pt x="3364" y="1848"/>
                </a:lnTo>
                <a:lnTo>
                  <a:pt x="3370" y="1855"/>
                </a:lnTo>
                <a:lnTo>
                  <a:pt x="3377" y="1860"/>
                </a:lnTo>
                <a:lnTo>
                  <a:pt x="3385" y="1865"/>
                </a:lnTo>
                <a:lnTo>
                  <a:pt x="3394" y="1868"/>
                </a:lnTo>
                <a:lnTo>
                  <a:pt x="3404" y="1869"/>
                </a:lnTo>
                <a:lnTo>
                  <a:pt x="3413" y="1868"/>
                </a:lnTo>
                <a:lnTo>
                  <a:pt x="3422" y="1865"/>
                </a:lnTo>
                <a:lnTo>
                  <a:pt x="3430" y="1860"/>
                </a:lnTo>
                <a:lnTo>
                  <a:pt x="3438" y="1855"/>
                </a:lnTo>
                <a:lnTo>
                  <a:pt x="3444" y="1848"/>
                </a:lnTo>
                <a:lnTo>
                  <a:pt x="3448" y="1840"/>
                </a:lnTo>
                <a:lnTo>
                  <a:pt x="3451" y="1830"/>
                </a:lnTo>
                <a:lnTo>
                  <a:pt x="3452" y="1821"/>
                </a:lnTo>
                <a:lnTo>
                  <a:pt x="3451" y="1811"/>
                </a:lnTo>
                <a:lnTo>
                  <a:pt x="3448" y="1802"/>
                </a:lnTo>
                <a:lnTo>
                  <a:pt x="3444" y="1793"/>
                </a:lnTo>
                <a:lnTo>
                  <a:pt x="3438" y="1786"/>
                </a:lnTo>
                <a:lnTo>
                  <a:pt x="3430" y="1781"/>
                </a:lnTo>
                <a:lnTo>
                  <a:pt x="3422" y="1776"/>
                </a:lnTo>
                <a:lnTo>
                  <a:pt x="3413" y="1774"/>
                </a:lnTo>
                <a:lnTo>
                  <a:pt x="3404" y="1773"/>
                </a:lnTo>
                <a:close/>
                <a:moveTo>
                  <a:pt x="2924" y="1773"/>
                </a:moveTo>
                <a:lnTo>
                  <a:pt x="2915" y="1774"/>
                </a:lnTo>
                <a:lnTo>
                  <a:pt x="2906" y="1776"/>
                </a:lnTo>
                <a:lnTo>
                  <a:pt x="2898" y="1781"/>
                </a:lnTo>
                <a:lnTo>
                  <a:pt x="2890" y="1786"/>
                </a:lnTo>
                <a:lnTo>
                  <a:pt x="2884" y="1793"/>
                </a:lnTo>
                <a:lnTo>
                  <a:pt x="2880" y="1802"/>
                </a:lnTo>
                <a:lnTo>
                  <a:pt x="2877" y="1811"/>
                </a:lnTo>
                <a:lnTo>
                  <a:pt x="2876" y="1821"/>
                </a:lnTo>
                <a:lnTo>
                  <a:pt x="2877" y="1830"/>
                </a:lnTo>
                <a:lnTo>
                  <a:pt x="2880" y="1840"/>
                </a:lnTo>
                <a:lnTo>
                  <a:pt x="2884" y="1848"/>
                </a:lnTo>
                <a:lnTo>
                  <a:pt x="2890" y="1855"/>
                </a:lnTo>
                <a:lnTo>
                  <a:pt x="2898" y="1860"/>
                </a:lnTo>
                <a:lnTo>
                  <a:pt x="2906" y="1865"/>
                </a:lnTo>
                <a:lnTo>
                  <a:pt x="2915" y="1868"/>
                </a:lnTo>
                <a:lnTo>
                  <a:pt x="2924" y="1869"/>
                </a:lnTo>
                <a:lnTo>
                  <a:pt x="2933" y="1868"/>
                </a:lnTo>
                <a:lnTo>
                  <a:pt x="2943" y="1865"/>
                </a:lnTo>
                <a:lnTo>
                  <a:pt x="2951" y="1860"/>
                </a:lnTo>
                <a:lnTo>
                  <a:pt x="2958" y="1855"/>
                </a:lnTo>
                <a:lnTo>
                  <a:pt x="2964" y="1848"/>
                </a:lnTo>
                <a:lnTo>
                  <a:pt x="2968" y="1840"/>
                </a:lnTo>
                <a:lnTo>
                  <a:pt x="2971" y="1830"/>
                </a:lnTo>
                <a:lnTo>
                  <a:pt x="2972" y="1821"/>
                </a:lnTo>
                <a:lnTo>
                  <a:pt x="2971" y="1811"/>
                </a:lnTo>
                <a:lnTo>
                  <a:pt x="2968" y="1802"/>
                </a:lnTo>
                <a:lnTo>
                  <a:pt x="2964" y="1793"/>
                </a:lnTo>
                <a:lnTo>
                  <a:pt x="2958" y="1786"/>
                </a:lnTo>
                <a:lnTo>
                  <a:pt x="2951" y="1781"/>
                </a:lnTo>
                <a:lnTo>
                  <a:pt x="2943" y="1776"/>
                </a:lnTo>
                <a:lnTo>
                  <a:pt x="2933" y="1774"/>
                </a:lnTo>
                <a:lnTo>
                  <a:pt x="2924" y="1773"/>
                </a:lnTo>
                <a:close/>
                <a:moveTo>
                  <a:pt x="2445" y="1773"/>
                </a:moveTo>
                <a:lnTo>
                  <a:pt x="2435" y="1774"/>
                </a:lnTo>
                <a:lnTo>
                  <a:pt x="2426" y="1776"/>
                </a:lnTo>
                <a:lnTo>
                  <a:pt x="2418" y="1781"/>
                </a:lnTo>
                <a:lnTo>
                  <a:pt x="2411" y="1786"/>
                </a:lnTo>
                <a:lnTo>
                  <a:pt x="2405" y="1793"/>
                </a:lnTo>
                <a:lnTo>
                  <a:pt x="2401" y="1802"/>
                </a:lnTo>
                <a:lnTo>
                  <a:pt x="2398" y="1811"/>
                </a:lnTo>
                <a:lnTo>
                  <a:pt x="2397" y="1821"/>
                </a:lnTo>
                <a:lnTo>
                  <a:pt x="2398" y="1830"/>
                </a:lnTo>
                <a:lnTo>
                  <a:pt x="2401" y="1840"/>
                </a:lnTo>
                <a:lnTo>
                  <a:pt x="2405" y="1848"/>
                </a:lnTo>
                <a:lnTo>
                  <a:pt x="2411" y="1855"/>
                </a:lnTo>
                <a:lnTo>
                  <a:pt x="2418" y="1860"/>
                </a:lnTo>
                <a:lnTo>
                  <a:pt x="2426" y="1865"/>
                </a:lnTo>
                <a:lnTo>
                  <a:pt x="2435" y="1868"/>
                </a:lnTo>
                <a:lnTo>
                  <a:pt x="2445" y="1869"/>
                </a:lnTo>
                <a:lnTo>
                  <a:pt x="2455" y="1868"/>
                </a:lnTo>
                <a:lnTo>
                  <a:pt x="2463" y="1865"/>
                </a:lnTo>
                <a:lnTo>
                  <a:pt x="2471" y="1860"/>
                </a:lnTo>
                <a:lnTo>
                  <a:pt x="2479" y="1855"/>
                </a:lnTo>
                <a:lnTo>
                  <a:pt x="2485" y="1848"/>
                </a:lnTo>
                <a:lnTo>
                  <a:pt x="2489" y="1840"/>
                </a:lnTo>
                <a:lnTo>
                  <a:pt x="2492" y="1830"/>
                </a:lnTo>
                <a:lnTo>
                  <a:pt x="2493" y="1821"/>
                </a:lnTo>
                <a:lnTo>
                  <a:pt x="2492" y="1811"/>
                </a:lnTo>
                <a:lnTo>
                  <a:pt x="2489" y="1802"/>
                </a:lnTo>
                <a:lnTo>
                  <a:pt x="2485" y="1793"/>
                </a:lnTo>
                <a:lnTo>
                  <a:pt x="2479" y="1786"/>
                </a:lnTo>
                <a:lnTo>
                  <a:pt x="2471" y="1781"/>
                </a:lnTo>
                <a:lnTo>
                  <a:pt x="2463" y="1776"/>
                </a:lnTo>
                <a:lnTo>
                  <a:pt x="2455" y="1774"/>
                </a:lnTo>
                <a:lnTo>
                  <a:pt x="2445" y="1773"/>
                </a:lnTo>
                <a:close/>
                <a:moveTo>
                  <a:pt x="4841" y="1329"/>
                </a:moveTo>
                <a:lnTo>
                  <a:pt x="4832" y="1330"/>
                </a:lnTo>
                <a:lnTo>
                  <a:pt x="4823" y="1333"/>
                </a:lnTo>
                <a:lnTo>
                  <a:pt x="4815" y="1337"/>
                </a:lnTo>
                <a:lnTo>
                  <a:pt x="4807" y="1343"/>
                </a:lnTo>
                <a:lnTo>
                  <a:pt x="4801" y="1350"/>
                </a:lnTo>
                <a:lnTo>
                  <a:pt x="4797" y="1359"/>
                </a:lnTo>
                <a:lnTo>
                  <a:pt x="4794" y="1368"/>
                </a:lnTo>
                <a:lnTo>
                  <a:pt x="4793" y="1377"/>
                </a:lnTo>
                <a:lnTo>
                  <a:pt x="4794" y="1387"/>
                </a:lnTo>
                <a:lnTo>
                  <a:pt x="4797" y="1397"/>
                </a:lnTo>
                <a:lnTo>
                  <a:pt x="4801" y="1405"/>
                </a:lnTo>
                <a:lnTo>
                  <a:pt x="4807" y="1412"/>
                </a:lnTo>
                <a:lnTo>
                  <a:pt x="4815" y="1417"/>
                </a:lnTo>
                <a:lnTo>
                  <a:pt x="4823" y="1422"/>
                </a:lnTo>
                <a:lnTo>
                  <a:pt x="4832" y="1424"/>
                </a:lnTo>
                <a:lnTo>
                  <a:pt x="4841" y="1425"/>
                </a:lnTo>
                <a:lnTo>
                  <a:pt x="4852" y="1424"/>
                </a:lnTo>
                <a:lnTo>
                  <a:pt x="4861" y="1422"/>
                </a:lnTo>
                <a:lnTo>
                  <a:pt x="4869" y="1417"/>
                </a:lnTo>
                <a:lnTo>
                  <a:pt x="4876" y="1412"/>
                </a:lnTo>
                <a:lnTo>
                  <a:pt x="4881" y="1405"/>
                </a:lnTo>
                <a:lnTo>
                  <a:pt x="4886" y="1397"/>
                </a:lnTo>
                <a:lnTo>
                  <a:pt x="4888" y="1387"/>
                </a:lnTo>
                <a:lnTo>
                  <a:pt x="4889" y="1377"/>
                </a:lnTo>
                <a:lnTo>
                  <a:pt x="4888" y="1368"/>
                </a:lnTo>
                <a:lnTo>
                  <a:pt x="4886" y="1359"/>
                </a:lnTo>
                <a:lnTo>
                  <a:pt x="4881" y="1350"/>
                </a:lnTo>
                <a:lnTo>
                  <a:pt x="4876" y="1343"/>
                </a:lnTo>
                <a:lnTo>
                  <a:pt x="4869" y="1337"/>
                </a:lnTo>
                <a:lnTo>
                  <a:pt x="4861" y="1333"/>
                </a:lnTo>
                <a:lnTo>
                  <a:pt x="4852" y="1330"/>
                </a:lnTo>
                <a:lnTo>
                  <a:pt x="4841" y="1329"/>
                </a:lnTo>
                <a:close/>
                <a:moveTo>
                  <a:pt x="4363" y="1329"/>
                </a:moveTo>
                <a:lnTo>
                  <a:pt x="4353" y="1330"/>
                </a:lnTo>
                <a:lnTo>
                  <a:pt x="4343" y="1333"/>
                </a:lnTo>
                <a:lnTo>
                  <a:pt x="4335" y="1337"/>
                </a:lnTo>
                <a:lnTo>
                  <a:pt x="4328" y="1343"/>
                </a:lnTo>
                <a:lnTo>
                  <a:pt x="4323" y="1350"/>
                </a:lnTo>
                <a:lnTo>
                  <a:pt x="4318" y="1359"/>
                </a:lnTo>
                <a:lnTo>
                  <a:pt x="4315" y="1368"/>
                </a:lnTo>
                <a:lnTo>
                  <a:pt x="4315" y="1377"/>
                </a:lnTo>
                <a:lnTo>
                  <a:pt x="4315" y="1387"/>
                </a:lnTo>
                <a:lnTo>
                  <a:pt x="4318" y="1397"/>
                </a:lnTo>
                <a:lnTo>
                  <a:pt x="4323" y="1405"/>
                </a:lnTo>
                <a:lnTo>
                  <a:pt x="4328" y="1412"/>
                </a:lnTo>
                <a:lnTo>
                  <a:pt x="4335" y="1417"/>
                </a:lnTo>
                <a:lnTo>
                  <a:pt x="4343" y="1422"/>
                </a:lnTo>
                <a:lnTo>
                  <a:pt x="4353" y="1424"/>
                </a:lnTo>
                <a:lnTo>
                  <a:pt x="4363" y="1425"/>
                </a:lnTo>
                <a:lnTo>
                  <a:pt x="4372" y="1424"/>
                </a:lnTo>
                <a:lnTo>
                  <a:pt x="4381" y="1422"/>
                </a:lnTo>
                <a:lnTo>
                  <a:pt x="4389" y="1417"/>
                </a:lnTo>
                <a:lnTo>
                  <a:pt x="4397" y="1412"/>
                </a:lnTo>
                <a:lnTo>
                  <a:pt x="4402" y="1405"/>
                </a:lnTo>
                <a:lnTo>
                  <a:pt x="4407" y="1397"/>
                </a:lnTo>
                <a:lnTo>
                  <a:pt x="4410" y="1387"/>
                </a:lnTo>
                <a:lnTo>
                  <a:pt x="4411" y="1377"/>
                </a:lnTo>
                <a:lnTo>
                  <a:pt x="4410" y="1368"/>
                </a:lnTo>
                <a:lnTo>
                  <a:pt x="4407" y="1359"/>
                </a:lnTo>
                <a:lnTo>
                  <a:pt x="4402" y="1350"/>
                </a:lnTo>
                <a:lnTo>
                  <a:pt x="4397" y="1343"/>
                </a:lnTo>
                <a:lnTo>
                  <a:pt x="4389" y="1337"/>
                </a:lnTo>
                <a:lnTo>
                  <a:pt x="4381" y="1333"/>
                </a:lnTo>
                <a:lnTo>
                  <a:pt x="4372" y="1330"/>
                </a:lnTo>
                <a:lnTo>
                  <a:pt x="4363" y="1329"/>
                </a:lnTo>
                <a:close/>
                <a:moveTo>
                  <a:pt x="3883" y="1329"/>
                </a:moveTo>
                <a:lnTo>
                  <a:pt x="3873" y="1330"/>
                </a:lnTo>
                <a:lnTo>
                  <a:pt x="3864" y="1333"/>
                </a:lnTo>
                <a:lnTo>
                  <a:pt x="3856" y="1337"/>
                </a:lnTo>
                <a:lnTo>
                  <a:pt x="3848" y="1343"/>
                </a:lnTo>
                <a:lnTo>
                  <a:pt x="3843" y="1350"/>
                </a:lnTo>
                <a:lnTo>
                  <a:pt x="3838" y="1359"/>
                </a:lnTo>
                <a:lnTo>
                  <a:pt x="3836" y="1368"/>
                </a:lnTo>
                <a:lnTo>
                  <a:pt x="3835" y="1377"/>
                </a:lnTo>
                <a:lnTo>
                  <a:pt x="3836" y="1387"/>
                </a:lnTo>
                <a:lnTo>
                  <a:pt x="3838" y="1397"/>
                </a:lnTo>
                <a:lnTo>
                  <a:pt x="3843" y="1405"/>
                </a:lnTo>
                <a:lnTo>
                  <a:pt x="3848" y="1412"/>
                </a:lnTo>
                <a:lnTo>
                  <a:pt x="3856" y="1417"/>
                </a:lnTo>
                <a:lnTo>
                  <a:pt x="3864" y="1422"/>
                </a:lnTo>
                <a:lnTo>
                  <a:pt x="3873" y="1424"/>
                </a:lnTo>
                <a:lnTo>
                  <a:pt x="3883" y="1425"/>
                </a:lnTo>
                <a:lnTo>
                  <a:pt x="3892" y="1424"/>
                </a:lnTo>
                <a:lnTo>
                  <a:pt x="3902" y="1422"/>
                </a:lnTo>
                <a:lnTo>
                  <a:pt x="3910" y="1417"/>
                </a:lnTo>
                <a:lnTo>
                  <a:pt x="3917" y="1412"/>
                </a:lnTo>
                <a:lnTo>
                  <a:pt x="3923" y="1405"/>
                </a:lnTo>
                <a:lnTo>
                  <a:pt x="3927" y="1397"/>
                </a:lnTo>
                <a:lnTo>
                  <a:pt x="3930" y="1387"/>
                </a:lnTo>
                <a:lnTo>
                  <a:pt x="3931" y="1377"/>
                </a:lnTo>
                <a:lnTo>
                  <a:pt x="3930" y="1368"/>
                </a:lnTo>
                <a:lnTo>
                  <a:pt x="3927" y="1359"/>
                </a:lnTo>
                <a:lnTo>
                  <a:pt x="3923" y="1350"/>
                </a:lnTo>
                <a:lnTo>
                  <a:pt x="3917" y="1343"/>
                </a:lnTo>
                <a:lnTo>
                  <a:pt x="3910" y="1337"/>
                </a:lnTo>
                <a:lnTo>
                  <a:pt x="3902" y="1333"/>
                </a:lnTo>
                <a:lnTo>
                  <a:pt x="3892" y="1330"/>
                </a:lnTo>
                <a:lnTo>
                  <a:pt x="3883" y="1329"/>
                </a:lnTo>
                <a:close/>
                <a:moveTo>
                  <a:pt x="3404" y="1329"/>
                </a:moveTo>
                <a:lnTo>
                  <a:pt x="3394" y="1330"/>
                </a:lnTo>
                <a:lnTo>
                  <a:pt x="3385" y="1333"/>
                </a:lnTo>
                <a:lnTo>
                  <a:pt x="3377" y="1337"/>
                </a:lnTo>
                <a:lnTo>
                  <a:pt x="3370" y="1343"/>
                </a:lnTo>
                <a:lnTo>
                  <a:pt x="3364" y="1350"/>
                </a:lnTo>
                <a:lnTo>
                  <a:pt x="3360" y="1359"/>
                </a:lnTo>
                <a:lnTo>
                  <a:pt x="3357" y="1368"/>
                </a:lnTo>
                <a:lnTo>
                  <a:pt x="3356" y="1377"/>
                </a:lnTo>
                <a:lnTo>
                  <a:pt x="3357" y="1387"/>
                </a:lnTo>
                <a:lnTo>
                  <a:pt x="3360" y="1397"/>
                </a:lnTo>
                <a:lnTo>
                  <a:pt x="3364" y="1405"/>
                </a:lnTo>
                <a:lnTo>
                  <a:pt x="3370" y="1412"/>
                </a:lnTo>
                <a:lnTo>
                  <a:pt x="3377" y="1417"/>
                </a:lnTo>
                <a:lnTo>
                  <a:pt x="3385" y="1422"/>
                </a:lnTo>
                <a:lnTo>
                  <a:pt x="3394" y="1424"/>
                </a:lnTo>
                <a:lnTo>
                  <a:pt x="3404" y="1425"/>
                </a:lnTo>
                <a:lnTo>
                  <a:pt x="3413" y="1424"/>
                </a:lnTo>
                <a:lnTo>
                  <a:pt x="3422" y="1422"/>
                </a:lnTo>
                <a:lnTo>
                  <a:pt x="3430" y="1417"/>
                </a:lnTo>
                <a:lnTo>
                  <a:pt x="3438" y="1412"/>
                </a:lnTo>
                <a:lnTo>
                  <a:pt x="3444" y="1405"/>
                </a:lnTo>
                <a:lnTo>
                  <a:pt x="3448" y="1397"/>
                </a:lnTo>
                <a:lnTo>
                  <a:pt x="3451" y="1387"/>
                </a:lnTo>
                <a:lnTo>
                  <a:pt x="3452" y="1377"/>
                </a:lnTo>
                <a:lnTo>
                  <a:pt x="3451" y="1368"/>
                </a:lnTo>
                <a:lnTo>
                  <a:pt x="3448" y="1359"/>
                </a:lnTo>
                <a:lnTo>
                  <a:pt x="3444" y="1350"/>
                </a:lnTo>
                <a:lnTo>
                  <a:pt x="3438" y="1343"/>
                </a:lnTo>
                <a:lnTo>
                  <a:pt x="3430" y="1337"/>
                </a:lnTo>
                <a:lnTo>
                  <a:pt x="3422" y="1333"/>
                </a:lnTo>
                <a:lnTo>
                  <a:pt x="3413" y="1330"/>
                </a:lnTo>
                <a:lnTo>
                  <a:pt x="3404" y="1329"/>
                </a:lnTo>
                <a:close/>
                <a:moveTo>
                  <a:pt x="2924" y="1329"/>
                </a:moveTo>
                <a:lnTo>
                  <a:pt x="2915" y="1330"/>
                </a:lnTo>
                <a:lnTo>
                  <a:pt x="2906" y="1333"/>
                </a:lnTo>
                <a:lnTo>
                  <a:pt x="2898" y="1337"/>
                </a:lnTo>
                <a:lnTo>
                  <a:pt x="2890" y="1343"/>
                </a:lnTo>
                <a:lnTo>
                  <a:pt x="2884" y="1350"/>
                </a:lnTo>
                <a:lnTo>
                  <a:pt x="2880" y="1359"/>
                </a:lnTo>
                <a:lnTo>
                  <a:pt x="2877" y="1368"/>
                </a:lnTo>
                <a:lnTo>
                  <a:pt x="2876" y="1377"/>
                </a:lnTo>
                <a:lnTo>
                  <a:pt x="2877" y="1387"/>
                </a:lnTo>
                <a:lnTo>
                  <a:pt x="2880" y="1397"/>
                </a:lnTo>
                <a:lnTo>
                  <a:pt x="2884" y="1405"/>
                </a:lnTo>
                <a:lnTo>
                  <a:pt x="2890" y="1412"/>
                </a:lnTo>
                <a:lnTo>
                  <a:pt x="2898" y="1417"/>
                </a:lnTo>
                <a:lnTo>
                  <a:pt x="2906" y="1422"/>
                </a:lnTo>
                <a:lnTo>
                  <a:pt x="2915" y="1424"/>
                </a:lnTo>
                <a:lnTo>
                  <a:pt x="2924" y="1425"/>
                </a:lnTo>
                <a:lnTo>
                  <a:pt x="2933" y="1424"/>
                </a:lnTo>
                <a:lnTo>
                  <a:pt x="2943" y="1422"/>
                </a:lnTo>
                <a:lnTo>
                  <a:pt x="2951" y="1417"/>
                </a:lnTo>
                <a:lnTo>
                  <a:pt x="2958" y="1412"/>
                </a:lnTo>
                <a:lnTo>
                  <a:pt x="2964" y="1405"/>
                </a:lnTo>
                <a:lnTo>
                  <a:pt x="2968" y="1397"/>
                </a:lnTo>
                <a:lnTo>
                  <a:pt x="2971" y="1387"/>
                </a:lnTo>
                <a:lnTo>
                  <a:pt x="2972" y="1377"/>
                </a:lnTo>
                <a:lnTo>
                  <a:pt x="2971" y="1368"/>
                </a:lnTo>
                <a:lnTo>
                  <a:pt x="2968" y="1359"/>
                </a:lnTo>
                <a:lnTo>
                  <a:pt x="2964" y="1350"/>
                </a:lnTo>
                <a:lnTo>
                  <a:pt x="2958" y="1343"/>
                </a:lnTo>
                <a:lnTo>
                  <a:pt x="2951" y="1337"/>
                </a:lnTo>
                <a:lnTo>
                  <a:pt x="2943" y="1333"/>
                </a:lnTo>
                <a:lnTo>
                  <a:pt x="2933" y="1330"/>
                </a:lnTo>
                <a:lnTo>
                  <a:pt x="2924" y="1329"/>
                </a:lnTo>
                <a:close/>
                <a:moveTo>
                  <a:pt x="2445" y="1329"/>
                </a:moveTo>
                <a:lnTo>
                  <a:pt x="2435" y="1330"/>
                </a:lnTo>
                <a:lnTo>
                  <a:pt x="2426" y="1333"/>
                </a:lnTo>
                <a:lnTo>
                  <a:pt x="2418" y="1337"/>
                </a:lnTo>
                <a:lnTo>
                  <a:pt x="2411" y="1343"/>
                </a:lnTo>
                <a:lnTo>
                  <a:pt x="2405" y="1350"/>
                </a:lnTo>
                <a:lnTo>
                  <a:pt x="2401" y="1359"/>
                </a:lnTo>
                <a:lnTo>
                  <a:pt x="2398" y="1368"/>
                </a:lnTo>
                <a:lnTo>
                  <a:pt x="2397" y="1377"/>
                </a:lnTo>
                <a:lnTo>
                  <a:pt x="2398" y="1387"/>
                </a:lnTo>
                <a:lnTo>
                  <a:pt x="2401" y="1397"/>
                </a:lnTo>
                <a:lnTo>
                  <a:pt x="2405" y="1405"/>
                </a:lnTo>
                <a:lnTo>
                  <a:pt x="2411" y="1412"/>
                </a:lnTo>
                <a:lnTo>
                  <a:pt x="2418" y="1417"/>
                </a:lnTo>
                <a:lnTo>
                  <a:pt x="2426" y="1422"/>
                </a:lnTo>
                <a:lnTo>
                  <a:pt x="2435" y="1424"/>
                </a:lnTo>
                <a:lnTo>
                  <a:pt x="2445" y="1425"/>
                </a:lnTo>
                <a:lnTo>
                  <a:pt x="2455" y="1424"/>
                </a:lnTo>
                <a:lnTo>
                  <a:pt x="2463" y="1422"/>
                </a:lnTo>
                <a:lnTo>
                  <a:pt x="2471" y="1417"/>
                </a:lnTo>
                <a:lnTo>
                  <a:pt x="2479" y="1412"/>
                </a:lnTo>
                <a:lnTo>
                  <a:pt x="2485" y="1405"/>
                </a:lnTo>
                <a:lnTo>
                  <a:pt x="2489" y="1397"/>
                </a:lnTo>
                <a:lnTo>
                  <a:pt x="2492" y="1387"/>
                </a:lnTo>
                <a:lnTo>
                  <a:pt x="2493" y="1377"/>
                </a:lnTo>
                <a:lnTo>
                  <a:pt x="2492" y="1368"/>
                </a:lnTo>
                <a:lnTo>
                  <a:pt x="2489" y="1359"/>
                </a:lnTo>
                <a:lnTo>
                  <a:pt x="2485" y="1350"/>
                </a:lnTo>
                <a:lnTo>
                  <a:pt x="2479" y="1343"/>
                </a:lnTo>
                <a:lnTo>
                  <a:pt x="2471" y="1337"/>
                </a:lnTo>
                <a:lnTo>
                  <a:pt x="2463" y="1333"/>
                </a:lnTo>
                <a:lnTo>
                  <a:pt x="2455" y="1330"/>
                </a:lnTo>
                <a:lnTo>
                  <a:pt x="2445" y="1329"/>
                </a:lnTo>
                <a:close/>
                <a:moveTo>
                  <a:pt x="4841" y="886"/>
                </a:moveTo>
                <a:lnTo>
                  <a:pt x="4832" y="887"/>
                </a:lnTo>
                <a:lnTo>
                  <a:pt x="4823" y="890"/>
                </a:lnTo>
                <a:lnTo>
                  <a:pt x="4815" y="894"/>
                </a:lnTo>
                <a:lnTo>
                  <a:pt x="4807" y="900"/>
                </a:lnTo>
                <a:lnTo>
                  <a:pt x="4801" y="907"/>
                </a:lnTo>
                <a:lnTo>
                  <a:pt x="4797" y="916"/>
                </a:lnTo>
                <a:lnTo>
                  <a:pt x="4794" y="925"/>
                </a:lnTo>
                <a:lnTo>
                  <a:pt x="4793" y="934"/>
                </a:lnTo>
                <a:lnTo>
                  <a:pt x="4794" y="944"/>
                </a:lnTo>
                <a:lnTo>
                  <a:pt x="4797" y="953"/>
                </a:lnTo>
                <a:lnTo>
                  <a:pt x="4801" y="961"/>
                </a:lnTo>
                <a:lnTo>
                  <a:pt x="4807" y="968"/>
                </a:lnTo>
                <a:lnTo>
                  <a:pt x="4815" y="974"/>
                </a:lnTo>
                <a:lnTo>
                  <a:pt x="4823" y="978"/>
                </a:lnTo>
                <a:lnTo>
                  <a:pt x="4832" y="981"/>
                </a:lnTo>
                <a:lnTo>
                  <a:pt x="4841" y="982"/>
                </a:lnTo>
                <a:lnTo>
                  <a:pt x="4852" y="981"/>
                </a:lnTo>
                <a:lnTo>
                  <a:pt x="4861" y="978"/>
                </a:lnTo>
                <a:lnTo>
                  <a:pt x="4869" y="974"/>
                </a:lnTo>
                <a:lnTo>
                  <a:pt x="4876" y="968"/>
                </a:lnTo>
                <a:lnTo>
                  <a:pt x="4881" y="961"/>
                </a:lnTo>
                <a:lnTo>
                  <a:pt x="4886" y="953"/>
                </a:lnTo>
                <a:lnTo>
                  <a:pt x="4888" y="944"/>
                </a:lnTo>
                <a:lnTo>
                  <a:pt x="4889" y="934"/>
                </a:lnTo>
                <a:lnTo>
                  <a:pt x="4888" y="925"/>
                </a:lnTo>
                <a:lnTo>
                  <a:pt x="4886" y="916"/>
                </a:lnTo>
                <a:lnTo>
                  <a:pt x="4881" y="907"/>
                </a:lnTo>
                <a:lnTo>
                  <a:pt x="4876" y="900"/>
                </a:lnTo>
                <a:lnTo>
                  <a:pt x="4869" y="894"/>
                </a:lnTo>
                <a:lnTo>
                  <a:pt x="4861" y="890"/>
                </a:lnTo>
                <a:lnTo>
                  <a:pt x="4852" y="887"/>
                </a:lnTo>
                <a:lnTo>
                  <a:pt x="4841" y="886"/>
                </a:lnTo>
                <a:close/>
                <a:moveTo>
                  <a:pt x="4363" y="886"/>
                </a:moveTo>
                <a:lnTo>
                  <a:pt x="4353" y="887"/>
                </a:lnTo>
                <a:lnTo>
                  <a:pt x="4343" y="890"/>
                </a:lnTo>
                <a:lnTo>
                  <a:pt x="4335" y="894"/>
                </a:lnTo>
                <a:lnTo>
                  <a:pt x="4328" y="900"/>
                </a:lnTo>
                <a:lnTo>
                  <a:pt x="4323" y="907"/>
                </a:lnTo>
                <a:lnTo>
                  <a:pt x="4318" y="916"/>
                </a:lnTo>
                <a:lnTo>
                  <a:pt x="4315" y="925"/>
                </a:lnTo>
                <a:lnTo>
                  <a:pt x="4315" y="934"/>
                </a:lnTo>
                <a:lnTo>
                  <a:pt x="4315" y="944"/>
                </a:lnTo>
                <a:lnTo>
                  <a:pt x="4318" y="953"/>
                </a:lnTo>
                <a:lnTo>
                  <a:pt x="4323" y="961"/>
                </a:lnTo>
                <a:lnTo>
                  <a:pt x="4328" y="968"/>
                </a:lnTo>
                <a:lnTo>
                  <a:pt x="4335" y="974"/>
                </a:lnTo>
                <a:lnTo>
                  <a:pt x="4343" y="978"/>
                </a:lnTo>
                <a:lnTo>
                  <a:pt x="4353" y="981"/>
                </a:lnTo>
                <a:lnTo>
                  <a:pt x="4363" y="982"/>
                </a:lnTo>
                <a:lnTo>
                  <a:pt x="4372" y="981"/>
                </a:lnTo>
                <a:lnTo>
                  <a:pt x="4381" y="978"/>
                </a:lnTo>
                <a:lnTo>
                  <a:pt x="4389" y="974"/>
                </a:lnTo>
                <a:lnTo>
                  <a:pt x="4397" y="968"/>
                </a:lnTo>
                <a:lnTo>
                  <a:pt x="4402" y="961"/>
                </a:lnTo>
                <a:lnTo>
                  <a:pt x="4407" y="953"/>
                </a:lnTo>
                <a:lnTo>
                  <a:pt x="4410" y="944"/>
                </a:lnTo>
                <a:lnTo>
                  <a:pt x="4411" y="934"/>
                </a:lnTo>
                <a:lnTo>
                  <a:pt x="4410" y="925"/>
                </a:lnTo>
                <a:lnTo>
                  <a:pt x="4407" y="916"/>
                </a:lnTo>
                <a:lnTo>
                  <a:pt x="4402" y="907"/>
                </a:lnTo>
                <a:lnTo>
                  <a:pt x="4397" y="900"/>
                </a:lnTo>
                <a:lnTo>
                  <a:pt x="4389" y="894"/>
                </a:lnTo>
                <a:lnTo>
                  <a:pt x="4381" y="890"/>
                </a:lnTo>
                <a:lnTo>
                  <a:pt x="4372" y="887"/>
                </a:lnTo>
                <a:lnTo>
                  <a:pt x="4363" y="886"/>
                </a:lnTo>
                <a:close/>
                <a:moveTo>
                  <a:pt x="3883" y="886"/>
                </a:moveTo>
                <a:lnTo>
                  <a:pt x="3873" y="887"/>
                </a:lnTo>
                <a:lnTo>
                  <a:pt x="3864" y="890"/>
                </a:lnTo>
                <a:lnTo>
                  <a:pt x="3856" y="894"/>
                </a:lnTo>
                <a:lnTo>
                  <a:pt x="3848" y="900"/>
                </a:lnTo>
                <a:lnTo>
                  <a:pt x="3843" y="907"/>
                </a:lnTo>
                <a:lnTo>
                  <a:pt x="3838" y="916"/>
                </a:lnTo>
                <a:lnTo>
                  <a:pt x="3836" y="925"/>
                </a:lnTo>
                <a:lnTo>
                  <a:pt x="3835" y="934"/>
                </a:lnTo>
                <a:lnTo>
                  <a:pt x="3836" y="944"/>
                </a:lnTo>
                <a:lnTo>
                  <a:pt x="3838" y="953"/>
                </a:lnTo>
                <a:lnTo>
                  <a:pt x="3843" y="961"/>
                </a:lnTo>
                <a:lnTo>
                  <a:pt x="3848" y="968"/>
                </a:lnTo>
                <a:lnTo>
                  <a:pt x="3856" y="974"/>
                </a:lnTo>
                <a:lnTo>
                  <a:pt x="3864" y="978"/>
                </a:lnTo>
                <a:lnTo>
                  <a:pt x="3873" y="981"/>
                </a:lnTo>
                <a:lnTo>
                  <a:pt x="3883" y="982"/>
                </a:lnTo>
                <a:lnTo>
                  <a:pt x="3892" y="981"/>
                </a:lnTo>
                <a:lnTo>
                  <a:pt x="3902" y="978"/>
                </a:lnTo>
                <a:lnTo>
                  <a:pt x="3910" y="974"/>
                </a:lnTo>
                <a:lnTo>
                  <a:pt x="3917" y="968"/>
                </a:lnTo>
                <a:lnTo>
                  <a:pt x="3923" y="961"/>
                </a:lnTo>
                <a:lnTo>
                  <a:pt x="3927" y="953"/>
                </a:lnTo>
                <a:lnTo>
                  <a:pt x="3930" y="944"/>
                </a:lnTo>
                <a:lnTo>
                  <a:pt x="3931" y="934"/>
                </a:lnTo>
                <a:lnTo>
                  <a:pt x="3930" y="925"/>
                </a:lnTo>
                <a:lnTo>
                  <a:pt x="3927" y="916"/>
                </a:lnTo>
                <a:lnTo>
                  <a:pt x="3923" y="907"/>
                </a:lnTo>
                <a:lnTo>
                  <a:pt x="3917" y="900"/>
                </a:lnTo>
                <a:lnTo>
                  <a:pt x="3910" y="894"/>
                </a:lnTo>
                <a:lnTo>
                  <a:pt x="3902" y="890"/>
                </a:lnTo>
                <a:lnTo>
                  <a:pt x="3892" y="887"/>
                </a:lnTo>
                <a:lnTo>
                  <a:pt x="3883" y="886"/>
                </a:lnTo>
                <a:close/>
                <a:moveTo>
                  <a:pt x="3404" y="886"/>
                </a:moveTo>
                <a:lnTo>
                  <a:pt x="3394" y="887"/>
                </a:lnTo>
                <a:lnTo>
                  <a:pt x="3385" y="890"/>
                </a:lnTo>
                <a:lnTo>
                  <a:pt x="3377" y="894"/>
                </a:lnTo>
                <a:lnTo>
                  <a:pt x="3370" y="900"/>
                </a:lnTo>
                <a:lnTo>
                  <a:pt x="3364" y="907"/>
                </a:lnTo>
                <a:lnTo>
                  <a:pt x="3360" y="916"/>
                </a:lnTo>
                <a:lnTo>
                  <a:pt x="3357" y="925"/>
                </a:lnTo>
                <a:lnTo>
                  <a:pt x="3356" y="934"/>
                </a:lnTo>
                <a:lnTo>
                  <a:pt x="3357" y="944"/>
                </a:lnTo>
                <a:lnTo>
                  <a:pt x="3360" y="953"/>
                </a:lnTo>
                <a:lnTo>
                  <a:pt x="3364" y="961"/>
                </a:lnTo>
                <a:lnTo>
                  <a:pt x="3370" y="968"/>
                </a:lnTo>
                <a:lnTo>
                  <a:pt x="3377" y="974"/>
                </a:lnTo>
                <a:lnTo>
                  <a:pt x="3385" y="978"/>
                </a:lnTo>
                <a:lnTo>
                  <a:pt x="3394" y="981"/>
                </a:lnTo>
                <a:lnTo>
                  <a:pt x="3404" y="982"/>
                </a:lnTo>
                <a:lnTo>
                  <a:pt x="3413" y="981"/>
                </a:lnTo>
                <a:lnTo>
                  <a:pt x="3422" y="978"/>
                </a:lnTo>
                <a:lnTo>
                  <a:pt x="3430" y="974"/>
                </a:lnTo>
                <a:lnTo>
                  <a:pt x="3438" y="968"/>
                </a:lnTo>
                <a:lnTo>
                  <a:pt x="3444" y="961"/>
                </a:lnTo>
                <a:lnTo>
                  <a:pt x="3448" y="953"/>
                </a:lnTo>
                <a:lnTo>
                  <a:pt x="3451" y="944"/>
                </a:lnTo>
                <a:lnTo>
                  <a:pt x="3452" y="934"/>
                </a:lnTo>
                <a:lnTo>
                  <a:pt x="3451" y="925"/>
                </a:lnTo>
                <a:lnTo>
                  <a:pt x="3448" y="916"/>
                </a:lnTo>
                <a:lnTo>
                  <a:pt x="3444" y="907"/>
                </a:lnTo>
                <a:lnTo>
                  <a:pt x="3438" y="900"/>
                </a:lnTo>
                <a:lnTo>
                  <a:pt x="3430" y="894"/>
                </a:lnTo>
                <a:lnTo>
                  <a:pt x="3422" y="890"/>
                </a:lnTo>
                <a:lnTo>
                  <a:pt x="3413" y="887"/>
                </a:lnTo>
                <a:lnTo>
                  <a:pt x="3404" y="886"/>
                </a:lnTo>
                <a:close/>
                <a:moveTo>
                  <a:pt x="2924" y="886"/>
                </a:moveTo>
                <a:lnTo>
                  <a:pt x="2915" y="887"/>
                </a:lnTo>
                <a:lnTo>
                  <a:pt x="2906" y="890"/>
                </a:lnTo>
                <a:lnTo>
                  <a:pt x="2898" y="894"/>
                </a:lnTo>
                <a:lnTo>
                  <a:pt x="2890" y="900"/>
                </a:lnTo>
                <a:lnTo>
                  <a:pt x="2884" y="907"/>
                </a:lnTo>
                <a:lnTo>
                  <a:pt x="2880" y="916"/>
                </a:lnTo>
                <a:lnTo>
                  <a:pt x="2877" y="925"/>
                </a:lnTo>
                <a:lnTo>
                  <a:pt x="2876" y="934"/>
                </a:lnTo>
                <a:lnTo>
                  <a:pt x="2877" y="944"/>
                </a:lnTo>
                <a:lnTo>
                  <a:pt x="2880" y="953"/>
                </a:lnTo>
                <a:lnTo>
                  <a:pt x="2884" y="961"/>
                </a:lnTo>
                <a:lnTo>
                  <a:pt x="2890" y="968"/>
                </a:lnTo>
                <a:lnTo>
                  <a:pt x="2898" y="974"/>
                </a:lnTo>
                <a:lnTo>
                  <a:pt x="2906" y="978"/>
                </a:lnTo>
                <a:lnTo>
                  <a:pt x="2915" y="981"/>
                </a:lnTo>
                <a:lnTo>
                  <a:pt x="2924" y="982"/>
                </a:lnTo>
                <a:lnTo>
                  <a:pt x="2933" y="981"/>
                </a:lnTo>
                <a:lnTo>
                  <a:pt x="2943" y="978"/>
                </a:lnTo>
                <a:lnTo>
                  <a:pt x="2951" y="974"/>
                </a:lnTo>
                <a:lnTo>
                  <a:pt x="2958" y="968"/>
                </a:lnTo>
                <a:lnTo>
                  <a:pt x="2964" y="961"/>
                </a:lnTo>
                <a:lnTo>
                  <a:pt x="2968" y="953"/>
                </a:lnTo>
                <a:lnTo>
                  <a:pt x="2971" y="944"/>
                </a:lnTo>
                <a:lnTo>
                  <a:pt x="2972" y="934"/>
                </a:lnTo>
                <a:lnTo>
                  <a:pt x="2971" y="925"/>
                </a:lnTo>
                <a:lnTo>
                  <a:pt x="2968" y="916"/>
                </a:lnTo>
                <a:lnTo>
                  <a:pt x="2964" y="907"/>
                </a:lnTo>
                <a:lnTo>
                  <a:pt x="2958" y="900"/>
                </a:lnTo>
                <a:lnTo>
                  <a:pt x="2951" y="894"/>
                </a:lnTo>
                <a:lnTo>
                  <a:pt x="2943" y="890"/>
                </a:lnTo>
                <a:lnTo>
                  <a:pt x="2933" y="887"/>
                </a:lnTo>
                <a:lnTo>
                  <a:pt x="2924" y="886"/>
                </a:lnTo>
                <a:close/>
                <a:moveTo>
                  <a:pt x="2445" y="886"/>
                </a:moveTo>
                <a:lnTo>
                  <a:pt x="2435" y="887"/>
                </a:lnTo>
                <a:lnTo>
                  <a:pt x="2426" y="890"/>
                </a:lnTo>
                <a:lnTo>
                  <a:pt x="2418" y="894"/>
                </a:lnTo>
                <a:lnTo>
                  <a:pt x="2411" y="900"/>
                </a:lnTo>
                <a:lnTo>
                  <a:pt x="2405" y="907"/>
                </a:lnTo>
                <a:lnTo>
                  <a:pt x="2401" y="916"/>
                </a:lnTo>
                <a:lnTo>
                  <a:pt x="2398" y="925"/>
                </a:lnTo>
                <a:lnTo>
                  <a:pt x="2397" y="934"/>
                </a:lnTo>
                <a:lnTo>
                  <a:pt x="2398" y="944"/>
                </a:lnTo>
                <a:lnTo>
                  <a:pt x="2401" y="953"/>
                </a:lnTo>
                <a:lnTo>
                  <a:pt x="2405" y="961"/>
                </a:lnTo>
                <a:lnTo>
                  <a:pt x="2411" y="968"/>
                </a:lnTo>
                <a:lnTo>
                  <a:pt x="2418" y="974"/>
                </a:lnTo>
                <a:lnTo>
                  <a:pt x="2426" y="978"/>
                </a:lnTo>
                <a:lnTo>
                  <a:pt x="2435" y="981"/>
                </a:lnTo>
                <a:lnTo>
                  <a:pt x="2445" y="982"/>
                </a:lnTo>
                <a:lnTo>
                  <a:pt x="2455" y="981"/>
                </a:lnTo>
                <a:lnTo>
                  <a:pt x="2463" y="978"/>
                </a:lnTo>
                <a:lnTo>
                  <a:pt x="2471" y="974"/>
                </a:lnTo>
                <a:lnTo>
                  <a:pt x="2479" y="968"/>
                </a:lnTo>
                <a:lnTo>
                  <a:pt x="2485" y="961"/>
                </a:lnTo>
                <a:lnTo>
                  <a:pt x="2489" y="953"/>
                </a:lnTo>
                <a:lnTo>
                  <a:pt x="2492" y="944"/>
                </a:lnTo>
                <a:lnTo>
                  <a:pt x="2493" y="934"/>
                </a:lnTo>
                <a:lnTo>
                  <a:pt x="2492" y="925"/>
                </a:lnTo>
                <a:lnTo>
                  <a:pt x="2489" y="916"/>
                </a:lnTo>
                <a:lnTo>
                  <a:pt x="2485" y="907"/>
                </a:lnTo>
                <a:lnTo>
                  <a:pt x="2479" y="900"/>
                </a:lnTo>
                <a:lnTo>
                  <a:pt x="2471" y="894"/>
                </a:lnTo>
                <a:lnTo>
                  <a:pt x="2463" y="890"/>
                </a:lnTo>
                <a:lnTo>
                  <a:pt x="2455" y="887"/>
                </a:lnTo>
                <a:lnTo>
                  <a:pt x="2445" y="886"/>
                </a:lnTo>
                <a:close/>
                <a:moveTo>
                  <a:pt x="4841" y="443"/>
                </a:moveTo>
                <a:lnTo>
                  <a:pt x="4832" y="444"/>
                </a:lnTo>
                <a:lnTo>
                  <a:pt x="4823" y="447"/>
                </a:lnTo>
                <a:lnTo>
                  <a:pt x="4815" y="451"/>
                </a:lnTo>
                <a:lnTo>
                  <a:pt x="4807" y="457"/>
                </a:lnTo>
                <a:lnTo>
                  <a:pt x="4801" y="464"/>
                </a:lnTo>
                <a:lnTo>
                  <a:pt x="4797" y="473"/>
                </a:lnTo>
                <a:lnTo>
                  <a:pt x="4794" y="482"/>
                </a:lnTo>
                <a:lnTo>
                  <a:pt x="4793" y="491"/>
                </a:lnTo>
                <a:lnTo>
                  <a:pt x="4794" y="500"/>
                </a:lnTo>
                <a:lnTo>
                  <a:pt x="4797" y="510"/>
                </a:lnTo>
                <a:lnTo>
                  <a:pt x="4801" y="518"/>
                </a:lnTo>
                <a:lnTo>
                  <a:pt x="4807" y="525"/>
                </a:lnTo>
                <a:lnTo>
                  <a:pt x="4815" y="531"/>
                </a:lnTo>
                <a:lnTo>
                  <a:pt x="4823" y="535"/>
                </a:lnTo>
                <a:lnTo>
                  <a:pt x="4832" y="538"/>
                </a:lnTo>
                <a:lnTo>
                  <a:pt x="4841" y="539"/>
                </a:lnTo>
                <a:lnTo>
                  <a:pt x="4852" y="538"/>
                </a:lnTo>
                <a:lnTo>
                  <a:pt x="4861" y="535"/>
                </a:lnTo>
                <a:lnTo>
                  <a:pt x="4869" y="531"/>
                </a:lnTo>
                <a:lnTo>
                  <a:pt x="4876" y="525"/>
                </a:lnTo>
                <a:lnTo>
                  <a:pt x="4881" y="518"/>
                </a:lnTo>
                <a:lnTo>
                  <a:pt x="4886" y="510"/>
                </a:lnTo>
                <a:lnTo>
                  <a:pt x="4888" y="500"/>
                </a:lnTo>
                <a:lnTo>
                  <a:pt x="4889" y="491"/>
                </a:lnTo>
                <a:lnTo>
                  <a:pt x="4888" y="482"/>
                </a:lnTo>
                <a:lnTo>
                  <a:pt x="4886" y="473"/>
                </a:lnTo>
                <a:lnTo>
                  <a:pt x="4881" y="464"/>
                </a:lnTo>
                <a:lnTo>
                  <a:pt x="4876" y="457"/>
                </a:lnTo>
                <a:lnTo>
                  <a:pt x="4869" y="451"/>
                </a:lnTo>
                <a:lnTo>
                  <a:pt x="4861" y="447"/>
                </a:lnTo>
                <a:lnTo>
                  <a:pt x="4852" y="444"/>
                </a:lnTo>
                <a:lnTo>
                  <a:pt x="4841" y="443"/>
                </a:lnTo>
                <a:close/>
                <a:moveTo>
                  <a:pt x="4363" y="443"/>
                </a:moveTo>
                <a:lnTo>
                  <a:pt x="4353" y="444"/>
                </a:lnTo>
                <a:lnTo>
                  <a:pt x="4343" y="447"/>
                </a:lnTo>
                <a:lnTo>
                  <a:pt x="4335" y="451"/>
                </a:lnTo>
                <a:lnTo>
                  <a:pt x="4328" y="457"/>
                </a:lnTo>
                <a:lnTo>
                  <a:pt x="4323" y="464"/>
                </a:lnTo>
                <a:lnTo>
                  <a:pt x="4318" y="473"/>
                </a:lnTo>
                <a:lnTo>
                  <a:pt x="4315" y="482"/>
                </a:lnTo>
                <a:lnTo>
                  <a:pt x="4315" y="491"/>
                </a:lnTo>
                <a:lnTo>
                  <a:pt x="4315" y="500"/>
                </a:lnTo>
                <a:lnTo>
                  <a:pt x="4318" y="510"/>
                </a:lnTo>
                <a:lnTo>
                  <a:pt x="4323" y="518"/>
                </a:lnTo>
                <a:lnTo>
                  <a:pt x="4328" y="525"/>
                </a:lnTo>
                <a:lnTo>
                  <a:pt x="4335" y="531"/>
                </a:lnTo>
                <a:lnTo>
                  <a:pt x="4343" y="535"/>
                </a:lnTo>
                <a:lnTo>
                  <a:pt x="4353" y="538"/>
                </a:lnTo>
                <a:lnTo>
                  <a:pt x="4363" y="539"/>
                </a:lnTo>
                <a:lnTo>
                  <a:pt x="4372" y="538"/>
                </a:lnTo>
                <a:lnTo>
                  <a:pt x="4381" y="535"/>
                </a:lnTo>
                <a:lnTo>
                  <a:pt x="4389" y="531"/>
                </a:lnTo>
                <a:lnTo>
                  <a:pt x="4397" y="525"/>
                </a:lnTo>
                <a:lnTo>
                  <a:pt x="4402" y="518"/>
                </a:lnTo>
                <a:lnTo>
                  <a:pt x="4407" y="510"/>
                </a:lnTo>
                <a:lnTo>
                  <a:pt x="4410" y="500"/>
                </a:lnTo>
                <a:lnTo>
                  <a:pt x="4411" y="491"/>
                </a:lnTo>
                <a:lnTo>
                  <a:pt x="4410" y="482"/>
                </a:lnTo>
                <a:lnTo>
                  <a:pt x="4407" y="473"/>
                </a:lnTo>
                <a:lnTo>
                  <a:pt x="4402" y="464"/>
                </a:lnTo>
                <a:lnTo>
                  <a:pt x="4397" y="457"/>
                </a:lnTo>
                <a:lnTo>
                  <a:pt x="4389" y="451"/>
                </a:lnTo>
                <a:lnTo>
                  <a:pt x="4381" y="447"/>
                </a:lnTo>
                <a:lnTo>
                  <a:pt x="4372" y="444"/>
                </a:lnTo>
                <a:lnTo>
                  <a:pt x="4363" y="443"/>
                </a:lnTo>
                <a:close/>
                <a:moveTo>
                  <a:pt x="3883" y="443"/>
                </a:moveTo>
                <a:lnTo>
                  <a:pt x="3873" y="444"/>
                </a:lnTo>
                <a:lnTo>
                  <a:pt x="3864" y="447"/>
                </a:lnTo>
                <a:lnTo>
                  <a:pt x="3856" y="451"/>
                </a:lnTo>
                <a:lnTo>
                  <a:pt x="3848" y="457"/>
                </a:lnTo>
                <a:lnTo>
                  <a:pt x="3843" y="464"/>
                </a:lnTo>
                <a:lnTo>
                  <a:pt x="3838" y="473"/>
                </a:lnTo>
                <a:lnTo>
                  <a:pt x="3836" y="482"/>
                </a:lnTo>
                <a:lnTo>
                  <a:pt x="3835" y="491"/>
                </a:lnTo>
                <a:lnTo>
                  <a:pt x="3836" y="500"/>
                </a:lnTo>
                <a:lnTo>
                  <a:pt x="3838" y="510"/>
                </a:lnTo>
                <a:lnTo>
                  <a:pt x="3843" y="518"/>
                </a:lnTo>
                <a:lnTo>
                  <a:pt x="3848" y="525"/>
                </a:lnTo>
                <a:lnTo>
                  <a:pt x="3856" y="531"/>
                </a:lnTo>
                <a:lnTo>
                  <a:pt x="3864" y="535"/>
                </a:lnTo>
                <a:lnTo>
                  <a:pt x="3873" y="538"/>
                </a:lnTo>
                <a:lnTo>
                  <a:pt x="3883" y="539"/>
                </a:lnTo>
                <a:lnTo>
                  <a:pt x="3892" y="538"/>
                </a:lnTo>
                <a:lnTo>
                  <a:pt x="3902" y="535"/>
                </a:lnTo>
                <a:lnTo>
                  <a:pt x="3910" y="531"/>
                </a:lnTo>
                <a:lnTo>
                  <a:pt x="3917" y="525"/>
                </a:lnTo>
                <a:lnTo>
                  <a:pt x="3923" y="518"/>
                </a:lnTo>
                <a:lnTo>
                  <a:pt x="3927" y="510"/>
                </a:lnTo>
                <a:lnTo>
                  <a:pt x="3930" y="500"/>
                </a:lnTo>
                <a:lnTo>
                  <a:pt x="3931" y="491"/>
                </a:lnTo>
                <a:lnTo>
                  <a:pt x="3930" y="482"/>
                </a:lnTo>
                <a:lnTo>
                  <a:pt x="3927" y="473"/>
                </a:lnTo>
                <a:lnTo>
                  <a:pt x="3923" y="464"/>
                </a:lnTo>
                <a:lnTo>
                  <a:pt x="3917" y="457"/>
                </a:lnTo>
                <a:lnTo>
                  <a:pt x="3910" y="451"/>
                </a:lnTo>
                <a:lnTo>
                  <a:pt x="3902" y="447"/>
                </a:lnTo>
                <a:lnTo>
                  <a:pt x="3892" y="444"/>
                </a:lnTo>
                <a:lnTo>
                  <a:pt x="3883" y="443"/>
                </a:lnTo>
                <a:close/>
                <a:moveTo>
                  <a:pt x="3404" y="443"/>
                </a:moveTo>
                <a:lnTo>
                  <a:pt x="3394" y="444"/>
                </a:lnTo>
                <a:lnTo>
                  <a:pt x="3385" y="447"/>
                </a:lnTo>
                <a:lnTo>
                  <a:pt x="3377" y="451"/>
                </a:lnTo>
                <a:lnTo>
                  <a:pt x="3370" y="457"/>
                </a:lnTo>
                <a:lnTo>
                  <a:pt x="3364" y="464"/>
                </a:lnTo>
                <a:lnTo>
                  <a:pt x="3360" y="473"/>
                </a:lnTo>
                <a:lnTo>
                  <a:pt x="3357" y="482"/>
                </a:lnTo>
                <a:lnTo>
                  <a:pt x="3356" y="491"/>
                </a:lnTo>
                <a:lnTo>
                  <a:pt x="3357" y="500"/>
                </a:lnTo>
                <a:lnTo>
                  <a:pt x="3360" y="510"/>
                </a:lnTo>
                <a:lnTo>
                  <a:pt x="3364" y="518"/>
                </a:lnTo>
                <a:lnTo>
                  <a:pt x="3370" y="525"/>
                </a:lnTo>
                <a:lnTo>
                  <a:pt x="3377" y="531"/>
                </a:lnTo>
                <a:lnTo>
                  <a:pt x="3385" y="535"/>
                </a:lnTo>
                <a:lnTo>
                  <a:pt x="3394" y="538"/>
                </a:lnTo>
                <a:lnTo>
                  <a:pt x="3404" y="539"/>
                </a:lnTo>
                <a:lnTo>
                  <a:pt x="3413" y="538"/>
                </a:lnTo>
                <a:lnTo>
                  <a:pt x="3422" y="535"/>
                </a:lnTo>
                <a:lnTo>
                  <a:pt x="3430" y="531"/>
                </a:lnTo>
                <a:lnTo>
                  <a:pt x="3438" y="525"/>
                </a:lnTo>
                <a:lnTo>
                  <a:pt x="3444" y="518"/>
                </a:lnTo>
                <a:lnTo>
                  <a:pt x="3448" y="510"/>
                </a:lnTo>
                <a:lnTo>
                  <a:pt x="3451" y="500"/>
                </a:lnTo>
                <a:lnTo>
                  <a:pt x="3452" y="491"/>
                </a:lnTo>
                <a:lnTo>
                  <a:pt x="3451" y="482"/>
                </a:lnTo>
                <a:lnTo>
                  <a:pt x="3448" y="473"/>
                </a:lnTo>
                <a:lnTo>
                  <a:pt x="3444" y="464"/>
                </a:lnTo>
                <a:lnTo>
                  <a:pt x="3438" y="457"/>
                </a:lnTo>
                <a:lnTo>
                  <a:pt x="3430" y="451"/>
                </a:lnTo>
                <a:lnTo>
                  <a:pt x="3422" y="447"/>
                </a:lnTo>
                <a:lnTo>
                  <a:pt x="3413" y="444"/>
                </a:lnTo>
                <a:lnTo>
                  <a:pt x="3404" y="443"/>
                </a:lnTo>
                <a:close/>
                <a:moveTo>
                  <a:pt x="2924" y="443"/>
                </a:moveTo>
                <a:lnTo>
                  <a:pt x="2915" y="444"/>
                </a:lnTo>
                <a:lnTo>
                  <a:pt x="2906" y="447"/>
                </a:lnTo>
                <a:lnTo>
                  <a:pt x="2898" y="451"/>
                </a:lnTo>
                <a:lnTo>
                  <a:pt x="2890" y="457"/>
                </a:lnTo>
                <a:lnTo>
                  <a:pt x="2884" y="464"/>
                </a:lnTo>
                <a:lnTo>
                  <a:pt x="2880" y="473"/>
                </a:lnTo>
                <a:lnTo>
                  <a:pt x="2877" y="482"/>
                </a:lnTo>
                <a:lnTo>
                  <a:pt x="2876" y="491"/>
                </a:lnTo>
                <a:lnTo>
                  <a:pt x="2877" y="500"/>
                </a:lnTo>
                <a:lnTo>
                  <a:pt x="2880" y="510"/>
                </a:lnTo>
                <a:lnTo>
                  <a:pt x="2884" y="518"/>
                </a:lnTo>
                <a:lnTo>
                  <a:pt x="2890" y="525"/>
                </a:lnTo>
                <a:lnTo>
                  <a:pt x="2898" y="531"/>
                </a:lnTo>
                <a:lnTo>
                  <a:pt x="2906" y="535"/>
                </a:lnTo>
                <a:lnTo>
                  <a:pt x="2915" y="538"/>
                </a:lnTo>
                <a:lnTo>
                  <a:pt x="2924" y="539"/>
                </a:lnTo>
                <a:lnTo>
                  <a:pt x="2933" y="538"/>
                </a:lnTo>
                <a:lnTo>
                  <a:pt x="2943" y="535"/>
                </a:lnTo>
                <a:lnTo>
                  <a:pt x="2951" y="531"/>
                </a:lnTo>
                <a:lnTo>
                  <a:pt x="2958" y="525"/>
                </a:lnTo>
                <a:lnTo>
                  <a:pt x="2964" y="518"/>
                </a:lnTo>
                <a:lnTo>
                  <a:pt x="2968" y="510"/>
                </a:lnTo>
                <a:lnTo>
                  <a:pt x="2971" y="500"/>
                </a:lnTo>
                <a:lnTo>
                  <a:pt x="2972" y="491"/>
                </a:lnTo>
                <a:lnTo>
                  <a:pt x="2971" y="482"/>
                </a:lnTo>
                <a:lnTo>
                  <a:pt x="2968" y="473"/>
                </a:lnTo>
                <a:lnTo>
                  <a:pt x="2964" y="464"/>
                </a:lnTo>
                <a:lnTo>
                  <a:pt x="2958" y="457"/>
                </a:lnTo>
                <a:lnTo>
                  <a:pt x="2951" y="451"/>
                </a:lnTo>
                <a:lnTo>
                  <a:pt x="2943" y="447"/>
                </a:lnTo>
                <a:lnTo>
                  <a:pt x="2933" y="444"/>
                </a:lnTo>
                <a:lnTo>
                  <a:pt x="2924" y="443"/>
                </a:lnTo>
                <a:close/>
                <a:moveTo>
                  <a:pt x="2445" y="443"/>
                </a:moveTo>
                <a:lnTo>
                  <a:pt x="2435" y="444"/>
                </a:lnTo>
                <a:lnTo>
                  <a:pt x="2426" y="447"/>
                </a:lnTo>
                <a:lnTo>
                  <a:pt x="2418" y="451"/>
                </a:lnTo>
                <a:lnTo>
                  <a:pt x="2411" y="457"/>
                </a:lnTo>
                <a:lnTo>
                  <a:pt x="2405" y="464"/>
                </a:lnTo>
                <a:lnTo>
                  <a:pt x="2401" y="473"/>
                </a:lnTo>
                <a:lnTo>
                  <a:pt x="2398" y="482"/>
                </a:lnTo>
                <a:lnTo>
                  <a:pt x="2397" y="491"/>
                </a:lnTo>
                <a:lnTo>
                  <a:pt x="2398" y="500"/>
                </a:lnTo>
                <a:lnTo>
                  <a:pt x="2401" y="510"/>
                </a:lnTo>
                <a:lnTo>
                  <a:pt x="2405" y="518"/>
                </a:lnTo>
                <a:lnTo>
                  <a:pt x="2411" y="525"/>
                </a:lnTo>
                <a:lnTo>
                  <a:pt x="2418" y="531"/>
                </a:lnTo>
                <a:lnTo>
                  <a:pt x="2426" y="535"/>
                </a:lnTo>
                <a:lnTo>
                  <a:pt x="2435" y="538"/>
                </a:lnTo>
                <a:lnTo>
                  <a:pt x="2445" y="539"/>
                </a:lnTo>
                <a:lnTo>
                  <a:pt x="2455" y="538"/>
                </a:lnTo>
                <a:lnTo>
                  <a:pt x="2463" y="535"/>
                </a:lnTo>
                <a:lnTo>
                  <a:pt x="2471" y="531"/>
                </a:lnTo>
                <a:lnTo>
                  <a:pt x="2479" y="525"/>
                </a:lnTo>
                <a:lnTo>
                  <a:pt x="2485" y="518"/>
                </a:lnTo>
                <a:lnTo>
                  <a:pt x="2489" y="510"/>
                </a:lnTo>
                <a:lnTo>
                  <a:pt x="2492" y="500"/>
                </a:lnTo>
                <a:lnTo>
                  <a:pt x="2493" y="491"/>
                </a:lnTo>
                <a:lnTo>
                  <a:pt x="2492" y="482"/>
                </a:lnTo>
                <a:lnTo>
                  <a:pt x="2489" y="473"/>
                </a:lnTo>
                <a:lnTo>
                  <a:pt x="2485" y="464"/>
                </a:lnTo>
                <a:lnTo>
                  <a:pt x="2479" y="457"/>
                </a:lnTo>
                <a:lnTo>
                  <a:pt x="2471" y="451"/>
                </a:lnTo>
                <a:lnTo>
                  <a:pt x="2463" y="447"/>
                </a:lnTo>
                <a:lnTo>
                  <a:pt x="2455" y="444"/>
                </a:lnTo>
                <a:lnTo>
                  <a:pt x="2445" y="443"/>
                </a:lnTo>
                <a:close/>
                <a:moveTo>
                  <a:pt x="4841" y="0"/>
                </a:moveTo>
                <a:lnTo>
                  <a:pt x="4832" y="1"/>
                </a:lnTo>
                <a:lnTo>
                  <a:pt x="4823" y="4"/>
                </a:lnTo>
                <a:lnTo>
                  <a:pt x="4815" y="8"/>
                </a:lnTo>
                <a:lnTo>
                  <a:pt x="4807" y="14"/>
                </a:lnTo>
                <a:lnTo>
                  <a:pt x="4801" y="21"/>
                </a:lnTo>
                <a:lnTo>
                  <a:pt x="4797" y="30"/>
                </a:lnTo>
                <a:lnTo>
                  <a:pt x="4794" y="38"/>
                </a:lnTo>
                <a:lnTo>
                  <a:pt x="4793" y="48"/>
                </a:lnTo>
                <a:lnTo>
                  <a:pt x="4794" y="57"/>
                </a:lnTo>
                <a:lnTo>
                  <a:pt x="4797" y="67"/>
                </a:lnTo>
                <a:lnTo>
                  <a:pt x="4801" y="75"/>
                </a:lnTo>
                <a:lnTo>
                  <a:pt x="4807" y="82"/>
                </a:lnTo>
                <a:lnTo>
                  <a:pt x="4815" y="88"/>
                </a:lnTo>
                <a:lnTo>
                  <a:pt x="4823" y="92"/>
                </a:lnTo>
                <a:lnTo>
                  <a:pt x="4832" y="95"/>
                </a:lnTo>
                <a:lnTo>
                  <a:pt x="4841" y="96"/>
                </a:lnTo>
                <a:lnTo>
                  <a:pt x="4852" y="95"/>
                </a:lnTo>
                <a:lnTo>
                  <a:pt x="4861" y="92"/>
                </a:lnTo>
                <a:lnTo>
                  <a:pt x="4869" y="88"/>
                </a:lnTo>
                <a:lnTo>
                  <a:pt x="4876" y="82"/>
                </a:lnTo>
                <a:lnTo>
                  <a:pt x="4881" y="75"/>
                </a:lnTo>
                <a:lnTo>
                  <a:pt x="4886" y="67"/>
                </a:lnTo>
                <a:lnTo>
                  <a:pt x="4888" y="57"/>
                </a:lnTo>
                <a:lnTo>
                  <a:pt x="4889" y="48"/>
                </a:lnTo>
                <a:lnTo>
                  <a:pt x="4888" y="38"/>
                </a:lnTo>
                <a:lnTo>
                  <a:pt x="4886" y="30"/>
                </a:lnTo>
                <a:lnTo>
                  <a:pt x="4881" y="21"/>
                </a:lnTo>
                <a:lnTo>
                  <a:pt x="4876" y="14"/>
                </a:lnTo>
                <a:lnTo>
                  <a:pt x="4869" y="8"/>
                </a:lnTo>
                <a:lnTo>
                  <a:pt x="4861" y="4"/>
                </a:lnTo>
                <a:lnTo>
                  <a:pt x="4852" y="1"/>
                </a:lnTo>
                <a:lnTo>
                  <a:pt x="4841" y="0"/>
                </a:lnTo>
                <a:close/>
                <a:moveTo>
                  <a:pt x="4363" y="0"/>
                </a:moveTo>
                <a:lnTo>
                  <a:pt x="4353" y="1"/>
                </a:lnTo>
                <a:lnTo>
                  <a:pt x="4343" y="4"/>
                </a:lnTo>
                <a:lnTo>
                  <a:pt x="4335" y="8"/>
                </a:lnTo>
                <a:lnTo>
                  <a:pt x="4328" y="14"/>
                </a:lnTo>
                <a:lnTo>
                  <a:pt x="4323" y="21"/>
                </a:lnTo>
                <a:lnTo>
                  <a:pt x="4318" y="30"/>
                </a:lnTo>
                <a:lnTo>
                  <a:pt x="4315" y="38"/>
                </a:lnTo>
                <a:lnTo>
                  <a:pt x="4315" y="48"/>
                </a:lnTo>
                <a:lnTo>
                  <a:pt x="4315" y="57"/>
                </a:lnTo>
                <a:lnTo>
                  <a:pt x="4318" y="67"/>
                </a:lnTo>
                <a:lnTo>
                  <a:pt x="4323" y="75"/>
                </a:lnTo>
                <a:lnTo>
                  <a:pt x="4328" y="82"/>
                </a:lnTo>
                <a:lnTo>
                  <a:pt x="4335" y="88"/>
                </a:lnTo>
                <a:lnTo>
                  <a:pt x="4343" y="92"/>
                </a:lnTo>
                <a:lnTo>
                  <a:pt x="4353" y="95"/>
                </a:lnTo>
                <a:lnTo>
                  <a:pt x="4363" y="96"/>
                </a:lnTo>
                <a:lnTo>
                  <a:pt x="4372" y="95"/>
                </a:lnTo>
                <a:lnTo>
                  <a:pt x="4381" y="92"/>
                </a:lnTo>
                <a:lnTo>
                  <a:pt x="4389" y="88"/>
                </a:lnTo>
                <a:lnTo>
                  <a:pt x="4397" y="82"/>
                </a:lnTo>
                <a:lnTo>
                  <a:pt x="4402" y="75"/>
                </a:lnTo>
                <a:lnTo>
                  <a:pt x="4407" y="67"/>
                </a:lnTo>
                <a:lnTo>
                  <a:pt x="4410" y="57"/>
                </a:lnTo>
                <a:lnTo>
                  <a:pt x="4411" y="48"/>
                </a:lnTo>
                <a:lnTo>
                  <a:pt x="4410" y="38"/>
                </a:lnTo>
                <a:lnTo>
                  <a:pt x="4407" y="30"/>
                </a:lnTo>
                <a:lnTo>
                  <a:pt x="4402" y="21"/>
                </a:lnTo>
                <a:lnTo>
                  <a:pt x="4397" y="14"/>
                </a:lnTo>
                <a:lnTo>
                  <a:pt x="4389" y="8"/>
                </a:lnTo>
                <a:lnTo>
                  <a:pt x="4381" y="4"/>
                </a:lnTo>
                <a:lnTo>
                  <a:pt x="4372" y="1"/>
                </a:lnTo>
                <a:lnTo>
                  <a:pt x="4363" y="0"/>
                </a:lnTo>
                <a:close/>
                <a:moveTo>
                  <a:pt x="3883" y="0"/>
                </a:moveTo>
                <a:lnTo>
                  <a:pt x="3873" y="1"/>
                </a:lnTo>
                <a:lnTo>
                  <a:pt x="3864" y="4"/>
                </a:lnTo>
                <a:lnTo>
                  <a:pt x="3856" y="8"/>
                </a:lnTo>
                <a:lnTo>
                  <a:pt x="3848" y="14"/>
                </a:lnTo>
                <a:lnTo>
                  <a:pt x="3843" y="21"/>
                </a:lnTo>
                <a:lnTo>
                  <a:pt x="3838" y="30"/>
                </a:lnTo>
                <a:lnTo>
                  <a:pt x="3836" y="38"/>
                </a:lnTo>
                <a:lnTo>
                  <a:pt x="3835" y="48"/>
                </a:lnTo>
                <a:lnTo>
                  <a:pt x="3836" y="57"/>
                </a:lnTo>
                <a:lnTo>
                  <a:pt x="3838" y="67"/>
                </a:lnTo>
                <a:lnTo>
                  <a:pt x="3843" y="75"/>
                </a:lnTo>
                <a:lnTo>
                  <a:pt x="3848" y="82"/>
                </a:lnTo>
                <a:lnTo>
                  <a:pt x="3856" y="88"/>
                </a:lnTo>
                <a:lnTo>
                  <a:pt x="3864" y="92"/>
                </a:lnTo>
                <a:lnTo>
                  <a:pt x="3873" y="95"/>
                </a:lnTo>
                <a:lnTo>
                  <a:pt x="3883" y="96"/>
                </a:lnTo>
                <a:lnTo>
                  <a:pt x="3892" y="95"/>
                </a:lnTo>
                <a:lnTo>
                  <a:pt x="3902" y="92"/>
                </a:lnTo>
                <a:lnTo>
                  <a:pt x="3910" y="88"/>
                </a:lnTo>
                <a:lnTo>
                  <a:pt x="3917" y="82"/>
                </a:lnTo>
                <a:lnTo>
                  <a:pt x="3923" y="75"/>
                </a:lnTo>
                <a:lnTo>
                  <a:pt x="3927" y="67"/>
                </a:lnTo>
                <a:lnTo>
                  <a:pt x="3930" y="57"/>
                </a:lnTo>
                <a:lnTo>
                  <a:pt x="3931" y="48"/>
                </a:lnTo>
                <a:lnTo>
                  <a:pt x="3930" y="38"/>
                </a:lnTo>
                <a:lnTo>
                  <a:pt x="3927" y="30"/>
                </a:lnTo>
                <a:lnTo>
                  <a:pt x="3923" y="21"/>
                </a:lnTo>
                <a:lnTo>
                  <a:pt x="3917" y="14"/>
                </a:lnTo>
                <a:lnTo>
                  <a:pt x="3910" y="8"/>
                </a:lnTo>
                <a:lnTo>
                  <a:pt x="3902" y="4"/>
                </a:lnTo>
                <a:lnTo>
                  <a:pt x="3892" y="1"/>
                </a:lnTo>
                <a:lnTo>
                  <a:pt x="3883" y="0"/>
                </a:lnTo>
                <a:close/>
                <a:moveTo>
                  <a:pt x="3404" y="0"/>
                </a:moveTo>
                <a:lnTo>
                  <a:pt x="3394" y="1"/>
                </a:lnTo>
                <a:lnTo>
                  <a:pt x="3385" y="4"/>
                </a:lnTo>
                <a:lnTo>
                  <a:pt x="3377" y="8"/>
                </a:lnTo>
                <a:lnTo>
                  <a:pt x="3370" y="14"/>
                </a:lnTo>
                <a:lnTo>
                  <a:pt x="3364" y="21"/>
                </a:lnTo>
                <a:lnTo>
                  <a:pt x="3360" y="30"/>
                </a:lnTo>
                <a:lnTo>
                  <a:pt x="3357" y="38"/>
                </a:lnTo>
                <a:lnTo>
                  <a:pt x="3356" y="48"/>
                </a:lnTo>
                <a:lnTo>
                  <a:pt x="3357" y="57"/>
                </a:lnTo>
                <a:lnTo>
                  <a:pt x="3360" y="67"/>
                </a:lnTo>
                <a:lnTo>
                  <a:pt x="3364" y="75"/>
                </a:lnTo>
                <a:lnTo>
                  <a:pt x="3370" y="82"/>
                </a:lnTo>
                <a:lnTo>
                  <a:pt x="3377" y="88"/>
                </a:lnTo>
                <a:lnTo>
                  <a:pt x="3385" y="92"/>
                </a:lnTo>
                <a:lnTo>
                  <a:pt x="3394" y="95"/>
                </a:lnTo>
                <a:lnTo>
                  <a:pt x="3404" y="96"/>
                </a:lnTo>
                <a:lnTo>
                  <a:pt x="3413" y="95"/>
                </a:lnTo>
                <a:lnTo>
                  <a:pt x="3422" y="92"/>
                </a:lnTo>
                <a:lnTo>
                  <a:pt x="3430" y="88"/>
                </a:lnTo>
                <a:lnTo>
                  <a:pt x="3438" y="82"/>
                </a:lnTo>
                <a:lnTo>
                  <a:pt x="3444" y="75"/>
                </a:lnTo>
                <a:lnTo>
                  <a:pt x="3448" y="67"/>
                </a:lnTo>
                <a:lnTo>
                  <a:pt x="3451" y="57"/>
                </a:lnTo>
                <a:lnTo>
                  <a:pt x="3452" y="48"/>
                </a:lnTo>
                <a:lnTo>
                  <a:pt x="3451" y="38"/>
                </a:lnTo>
                <a:lnTo>
                  <a:pt x="3448" y="30"/>
                </a:lnTo>
                <a:lnTo>
                  <a:pt x="3444" y="21"/>
                </a:lnTo>
                <a:lnTo>
                  <a:pt x="3438" y="14"/>
                </a:lnTo>
                <a:lnTo>
                  <a:pt x="3430" y="8"/>
                </a:lnTo>
                <a:lnTo>
                  <a:pt x="3422" y="4"/>
                </a:lnTo>
                <a:lnTo>
                  <a:pt x="3413" y="1"/>
                </a:lnTo>
                <a:lnTo>
                  <a:pt x="3404" y="0"/>
                </a:lnTo>
                <a:close/>
                <a:moveTo>
                  <a:pt x="2924" y="0"/>
                </a:moveTo>
                <a:lnTo>
                  <a:pt x="2915" y="1"/>
                </a:lnTo>
                <a:lnTo>
                  <a:pt x="2906" y="4"/>
                </a:lnTo>
                <a:lnTo>
                  <a:pt x="2898" y="8"/>
                </a:lnTo>
                <a:lnTo>
                  <a:pt x="2890" y="14"/>
                </a:lnTo>
                <a:lnTo>
                  <a:pt x="2884" y="21"/>
                </a:lnTo>
                <a:lnTo>
                  <a:pt x="2880" y="30"/>
                </a:lnTo>
                <a:lnTo>
                  <a:pt x="2877" y="38"/>
                </a:lnTo>
                <a:lnTo>
                  <a:pt x="2876" y="48"/>
                </a:lnTo>
                <a:lnTo>
                  <a:pt x="2877" y="57"/>
                </a:lnTo>
                <a:lnTo>
                  <a:pt x="2880" y="67"/>
                </a:lnTo>
                <a:lnTo>
                  <a:pt x="2884" y="75"/>
                </a:lnTo>
                <a:lnTo>
                  <a:pt x="2890" y="82"/>
                </a:lnTo>
                <a:lnTo>
                  <a:pt x="2898" y="88"/>
                </a:lnTo>
                <a:lnTo>
                  <a:pt x="2906" y="92"/>
                </a:lnTo>
                <a:lnTo>
                  <a:pt x="2915" y="95"/>
                </a:lnTo>
                <a:lnTo>
                  <a:pt x="2924" y="96"/>
                </a:lnTo>
                <a:lnTo>
                  <a:pt x="2933" y="95"/>
                </a:lnTo>
                <a:lnTo>
                  <a:pt x="2943" y="92"/>
                </a:lnTo>
                <a:lnTo>
                  <a:pt x="2951" y="88"/>
                </a:lnTo>
                <a:lnTo>
                  <a:pt x="2958" y="82"/>
                </a:lnTo>
                <a:lnTo>
                  <a:pt x="2964" y="75"/>
                </a:lnTo>
                <a:lnTo>
                  <a:pt x="2968" y="67"/>
                </a:lnTo>
                <a:lnTo>
                  <a:pt x="2971" y="57"/>
                </a:lnTo>
                <a:lnTo>
                  <a:pt x="2972" y="48"/>
                </a:lnTo>
                <a:lnTo>
                  <a:pt x="2971" y="38"/>
                </a:lnTo>
                <a:lnTo>
                  <a:pt x="2968" y="30"/>
                </a:lnTo>
                <a:lnTo>
                  <a:pt x="2964" y="21"/>
                </a:lnTo>
                <a:lnTo>
                  <a:pt x="2958" y="14"/>
                </a:lnTo>
                <a:lnTo>
                  <a:pt x="2951" y="8"/>
                </a:lnTo>
                <a:lnTo>
                  <a:pt x="2943" y="4"/>
                </a:lnTo>
                <a:lnTo>
                  <a:pt x="2933" y="1"/>
                </a:lnTo>
                <a:lnTo>
                  <a:pt x="2924" y="0"/>
                </a:lnTo>
                <a:close/>
                <a:moveTo>
                  <a:pt x="2445" y="0"/>
                </a:moveTo>
                <a:lnTo>
                  <a:pt x="2435" y="1"/>
                </a:lnTo>
                <a:lnTo>
                  <a:pt x="2426" y="4"/>
                </a:lnTo>
                <a:lnTo>
                  <a:pt x="2418" y="8"/>
                </a:lnTo>
                <a:lnTo>
                  <a:pt x="2411" y="14"/>
                </a:lnTo>
                <a:lnTo>
                  <a:pt x="2405" y="21"/>
                </a:lnTo>
                <a:lnTo>
                  <a:pt x="2401" y="30"/>
                </a:lnTo>
                <a:lnTo>
                  <a:pt x="2398" y="38"/>
                </a:lnTo>
                <a:lnTo>
                  <a:pt x="2397" y="48"/>
                </a:lnTo>
                <a:lnTo>
                  <a:pt x="2398" y="57"/>
                </a:lnTo>
                <a:lnTo>
                  <a:pt x="2401" y="67"/>
                </a:lnTo>
                <a:lnTo>
                  <a:pt x="2405" y="75"/>
                </a:lnTo>
                <a:lnTo>
                  <a:pt x="2411" y="82"/>
                </a:lnTo>
                <a:lnTo>
                  <a:pt x="2418" y="88"/>
                </a:lnTo>
                <a:lnTo>
                  <a:pt x="2426" y="92"/>
                </a:lnTo>
                <a:lnTo>
                  <a:pt x="2435" y="95"/>
                </a:lnTo>
                <a:lnTo>
                  <a:pt x="2445" y="96"/>
                </a:lnTo>
                <a:lnTo>
                  <a:pt x="2455" y="95"/>
                </a:lnTo>
                <a:lnTo>
                  <a:pt x="2463" y="92"/>
                </a:lnTo>
                <a:lnTo>
                  <a:pt x="2471" y="88"/>
                </a:lnTo>
                <a:lnTo>
                  <a:pt x="2479" y="82"/>
                </a:lnTo>
                <a:lnTo>
                  <a:pt x="2485" y="75"/>
                </a:lnTo>
                <a:lnTo>
                  <a:pt x="2489" y="67"/>
                </a:lnTo>
                <a:lnTo>
                  <a:pt x="2492" y="57"/>
                </a:lnTo>
                <a:lnTo>
                  <a:pt x="2493" y="48"/>
                </a:lnTo>
                <a:lnTo>
                  <a:pt x="2492" y="38"/>
                </a:lnTo>
                <a:lnTo>
                  <a:pt x="2489" y="30"/>
                </a:lnTo>
                <a:lnTo>
                  <a:pt x="2485" y="21"/>
                </a:lnTo>
                <a:lnTo>
                  <a:pt x="2479" y="14"/>
                </a:lnTo>
                <a:lnTo>
                  <a:pt x="2471" y="8"/>
                </a:lnTo>
                <a:lnTo>
                  <a:pt x="2463" y="4"/>
                </a:lnTo>
                <a:lnTo>
                  <a:pt x="2455" y="1"/>
                </a:lnTo>
                <a:lnTo>
                  <a:pt x="244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9" name="Line 26">
            <a:extLst>
              <a:ext uri="{FF2B5EF4-FFF2-40B4-BE49-F238E27FC236}">
                <a16:creationId xmlns:a16="http://schemas.microsoft.com/office/drawing/2014/main" id="{D81682F6-3CD2-4135-9480-6426CEBF19D1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2146200" y="4541230"/>
            <a:ext cx="1647830" cy="542679"/>
          </a:xfrm>
          <a:prstGeom prst="line">
            <a:avLst/>
          </a:prstGeom>
          <a:noFill/>
          <a:ln w="635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0" name="Line 27">
            <a:extLst>
              <a:ext uri="{FF2B5EF4-FFF2-40B4-BE49-F238E27FC236}">
                <a16:creationId xmlns:a16="http://schemas.microsoft.com/office/drawing/2014/main" id="{285282E3-DBBD-488C-A0CD-A9C0C84ECDF9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2086186" y="4689988"/>
            <a:ext cx="1806801" cy="595032"/>
          </a:xfrm>
          <a:prstGeom prst="line">
            <a:avLst/>
          </a:prstGeom>
          <a:noFill/>
          <a:ln w="635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1" name="Line 28">
            <a:extLst>
              <a:ext uri="{FF2B5EF4-FFF2-40B4-BE49-F238E27FC236}">
                <a16:creationId xmlns:a16="http://schemas.microsoft.com/office/drawing/2014/main" id="{085F3E19-FFC6-4597-9F6B-D0281D12ABAF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2089379" y="4848962"/>
            <a:ext cx="1870645" cy="615463"/>
          </a:xfrm>
          <a:prstGeom prst="line">
            <a:avLst/>
          </a:prstGeom>
          <a:noFill/>
          <a:ln w="635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2" name="Line 29">
            <a:extLst>
              <a:ext uri="{FF2B5EF4-FFF2-40B4-BE49-F238E27FC236}">
                <a16:creationId xmlns:a16="http://schemas.microsoft.com/office/drawing/2014/main" id="{636D4D68-E82F-4422-BCB7-FF244A4ACA0E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2135346" y="5016234"/>
            <a:ext cx="1866816" cy="614185"/>
          </a:xfrm>
          <a:prstGeom prst="line">
            <a:avLst/>
          </a:prstGeom>
          <a:noFill/>
          <a:ln w="635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3" name="Line 30">
            <a:extLst>
              <a:ext uri="{FF2B5EF4-FFF2-40B4-BE49-F238E27FC236}">
                <a16:creationId xmlns:a16="http://schemas.microsoft.com/office/drawing/2014/main" id="{BFE9B13D-EA0B-48E0-85DE-9C7CDA243CC6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2222176" y="5202660"/>
            <a:ext cx="1763388" cy="580349"/>
          </a:xfrm>
          <a:prstGeom prst="line">
            <a:avLst/>
          </a:prstGeom>
          <a:noFill/>
          <a:ln w="635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4" name="Line 31">
            <a:extLst>
              <a:ext uri="{FF2B5EF4-FFF2-40B4-BE49-F238E27FC236}">
                <a16:creationId xmlns:a16="http://schemas.microsoft.com/office/drawing/2014/main" id="{DE65F54E-4DF9-431A-A966-E11BFD16B2AA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2360081" y="5418455"/>
            <a:ext cx="1520138" cy="500541"/>
          </a:xfrm>
          <a:prstGeom prst="line">
            <a:avLst/>
          </a:prstGeom>
          <a:noFill/>
          <a:ln w="635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5" name="Line 32">
            <a:extLst>
              <a:ext uri="{FF2B5EF4-FFF2-40B4-BE49-F238E27FC236}">
                <a16:creationId xmlns:a16="http://schemas.microsoft.com/office/drawing/2014/main" id="{79866CFC-9B00-44BB-9DB1-FBE902E74AAD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2580981" y="5674471"/>
            <a:ext cx="1071952" cy="352422"/>
          </a:xfrm>
          <a:prstGeom prst="line">
            <a:avLst/>
          </a:prstGeom>
          <a:noFill/>
          <a:ln w="635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6" name="Freeform 16">
            <a:extLst>
              <a:ext uri="{FF2B5EF4-FFF2-40B4-BE49-F238E27FC236}">
                <a16:creationId xmlns:a16="http://schemas.microsoft.com/office/drawing/2014/main" id="{C2952248-1C2E-45CD-8643-833BACBFF39D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271798" y="4393919"/>
            <a:ext cx="525877" cy="537249"/>
          </a:xfrm>
          <a:custGeom>
            <a:avLst/>
            <a:gdLst>
              <a:gd name="T0" fmla="*/ 2533 w 2599"/>
              <a:gd name="T1" fmla="*/ 2602 h 2650"/>
              <a:gd name="T2" fmla="*/ 2554 w 2599"/>
              <a:gd name="T3" fmla="*/ 2563 h 2650"/>
              <a:gd name="T4" fmla="*/ 2570 w 2599"/>
              <a:gd name="T5" fmla="*/ 2518 h 2650"/>
              <a:gd name="T6" fmla="*/ 2582 w 2599"/>
              <a:gd name="T7" fmla="*/ 2468 h 2650"/>
              <a:gd name="T8" fmla="*/ 2591 w 2599"/>
              <a:gd name="T9" fmla="*/ 2377 h 2650"/>
              <a:gd name="T10" fmla="*/ 2593 w 2599"/>
              <a:gd name="T11" fmla="*/ 2267 h 2650"/>
              <a:gd name="T12" fmla="*/ 2591 w 2599"/>
              <a:gd name="T13" fmla="*/ 2111 h 2650"/>
              <a:gd name="T14" fmla="*/ 2597 w 2599"/>
              <a:gd name="T15" fmla="*/ 1921 h 2650"/>
              <a:gd name="T16" fmla="*/ 2598 w 2599"/>
              <a:gd name="T17" fmla="*/ 1742 h 2650"/>
              <a:gd name="T18" fmla="*/ 2549 w 2599"/>
              <a:gd name="T19" fmla="*/ 624 h 2650"/>
              <a:gd name="T20" fmla="*/ 2547 w 2599"/>
              <a:gd name="T21" fmla="*/ 430 h 2650"/>
              <a:gd name="T22" fmla="*/ 2546 w 2599"/>
              <a:gd name="T23" fmla="*/ 295 h 2650"/>
              <a:gd name="T24" fmla="*/ 2538 w 2599"/>
              <a:gd name="T25" fmla="*/ 200 h 2650"/>
              <a:gd name="T26" fmla="*/ 2523 w 2599"/>
              <a:gd name="T27" fmla="*/ 118 h 2650"/>
              <a:gd name="T28" fmla="*/ 2494 w 2599"/>
              <a:gd name="T29" fmla="*/ 53 h 2650"/>
              <a:gd name="T30" fmla="*/ 2450 w 2599"/>
              <a:gd name="T31" fmla="*/ 13 h 2650"/>
              <a:gd name="T32" fmla="*/ 2387 w 2599"/>
              <a:gd name="T33" fmla="*/ 0 h 2650"/>
              <a:gd name="T34" fmla="*/ 2301 w 2599"/>
              <a:gd name="T35" fmla="*/ 24 h 2650"/>
              <a:gd name="T36" fmla="*/ 2188 w 2599"/>
              <a:gd name="T37" fmla="*/ 87 h 2650"/>
              <a:gd name="T38" fmla="*/ 525 w 2599"/>
              <a:gd name="T39" fmla="*/ 1161 h 2650"/>
              <a:gd name="T40" fmla="*/ 454 w 2599"/>
              <a:gd name="T41" fmla="*/ 1214 h 2650"/>
              <a:gd name="T42" fmla="*/ 378 w 2599"/>
              <a:gd name="T43" fmla="*/ 1267 h 2650"/>
              <a:gd name="T44" fmla="*/ 298 w 2599"/>
              <a:gd name="T45" fmla="*/ 1323 h 2650"/>
              <a:gd name="T46" fmla="*/ 261 w 2599"/>
              <a:gd name="T47" fmla="*/ 1350 h 2650"/>
              <a:gd name="T48" fmla="*/ 73 w 2599"/>
              <a:gd name="T49" fmla="*/ 1522 h 2650"/>
              <a:gd name="T50" fmla="*/ 33 w 2599"/>
              <a:gd name="T51" fmla="*/ 1562 h 2650"/>
              <a:gd name="T52" fmla="*/ 8 w 2599"/>
              <a:gd name="T53" fmla="*/ 1596 h 2650"/>
              <a:gd name="T54" fmla="*/ 0 w 2599"/>
              <a:gd name="T55" fmla="*/ 1627 h 2650"/>
              <a:gd name="T56" fmla="*/ 7 w 2599"/>
              <a:gd name="T57" fmla="*/ 1656 h 2650"/>
              <a:gd name="T58" fmla="*/ 33 w 2599"/>
              <a:gd name="T59" fmla="*/ 1685 h 2650"/>
              <a:gd name="T60" fmla="*/ 75 w 2599"/>
              <a:gd name="T61" fmla="*/ 1717 h 2650"/>
              <a:gd name="T62" fmla="*/ 163 w 2599"/>
              <a:gd name="T63" fmla="*/ 1767 h 2650"/>
              <a:gd name="T64" fmla="*/ 363 w 2599"/>
              <a:gd name="T65" fmla="*/ 1872 h 2650"/>
              <a:gd name="T66" fmla="*/ 540 w 2599"/>
              <a:gd name="T67" fmla="*/ 1956 h 2650"/>
              <a:gd name="T68" fmla="*/ 650 w 2599"/>
              <a:gd name="T69" fmla="*/ 2001 h 2650"/>
              <a:gd name="T70" fmla="*/ 765 w 2599"/>
              <a:gd name="T71" fmla="*/ 2041 h 2650"/>
              <a:gd name="T72" fmla="*/ 929 w 2599"/>
              <a:gd name="T73" fmla="*/ 2098 h 2650"/>
              <a:gd name="T74" fmla="*/ 1256 w 2599"/>
              <a:gd name="T75" fmla="*/ 2224 h 2650"/>
              <a:gd name="T76" fmla="*/ 1666 w 2599"/>
              <a:gd name="T77" fmla="*/ 2382 h 2650"/>
              <a:gd name="T78" fmla="*/ 2067 w 2599"/>
              <a:gd name="T79" fmla="*/ 2532 h 2650"/>
              <a:gd name="T80" fmla="*/ 2284 w 2599"/>
              <a:gd name="T81" fmla="*/ 2607 h 2650"/>
              <a:gd name="T82" fmla="*/ 2400 w 2599"/>
              <a:gd name="T83" fmla="*/ 2640 h 2650"/>
              <a:gd name="T84" fmla="*/ 2464 w 2599"/>
              <a:gd name="T85" fmla="*/ 2650 h 2650"/>
              <a:gd name="T86" fmla="*/ 2499 w 2599"/>
              <a:gd name="T87" fmla="*/ 2640 h 2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599" h="2650">
                <a:moveTo>
                  <a:pt x="2515" y="2623"/>
                </a:moveTo>
                <a:lnTo>
                  <a:pt x="2524" y="2612"/>
                </a:lnTo>
                <a:lnTo>
                  <a:pt x="2533" y="2602"/>
                </a:lnTo>
                <a:lnTo>
                  <a:pt x="2540" y="2590"/>
                </a:lnTo>
                <a:lnTo>
                  <a:pt x="2548" y="2577"/>
                </a:lnTo>
                <a:lnTo>
                  <a:pt x="2554" y="2563"/>
                </a:lnTo>
                <a:lnTo>
                  <a:pt x="2561" y="2548"/>
                </a:lnTo>
                <a:lnTo>
                  <a:pt x="2566" y="2533"/>
                </a:lnTo>
                <a:lnTo>
                  <a:pt x="2570" y="2518"/>
                </a:lnTo>
                <a:lnTo>
                  <a:pt x="2574" y="2502"/>
                </a:lnTo>
                <a:lnTo>
                  <a:pt x="2579" y="2485"/>
                </a:lnTo>
                <a:lnTo>
                  <a:pt x="2582" y="2468"/>
                </a:lnTo>
                <a:lnTo>
                  <a:pt x="2584" y="2450"/>
                </a:lnTo>
                <a:lnTo>
                  <a:pt x="2588" y="2414"/>
                </a:lnTo>
                <a:lnTo>
                  <a:pt x="2591" y="2377"/>
                </a:lnTo>
                <a:lnTo>
                  <a:pt x="2593" y="2340"/>
                </a:lnTo>
                <a:lnTo>
                  <a:pt x="2594" y="2303"/>
                </a:lnTo>
                <a:lnTo>
                  <a:pt x="2593" y="2267"/>
                </a:lnTo>
                <a:lnTo>
                  <a:pt x="2593" y="2232"/>
                </a:lnTo>
                <a:lnTo>
                  <a:pt x="2591" y="2166"/>
                </a:lnTo>
                <a:lnTo>
                  <a:pt x="2591" y="2111"/>
                </a:lnTo>
                <a:lnTo>
                  <a:pt x="2594" y="2046"/>
                </a:lnTo>
                <a:lnTo>
                  <a:pt x="2596" y="1982"/>
                </a:lnTo>
                <a:lnTo>
                  <a:pt x="2597" y="1921"/>
                </a:lnTo>
                <a:lnTo>
                  <a:pt x="2598" y="1862"/>
                </a:lnTo>
                <a:lnTo>
                  <a:pt x="2599" y="1802"/>
                </a:lnTo>
                <a:lnTo>
                  <a:pt x="2598" y="1742"/>
                </a:lnTo>
                <a:lnTo>
                  <a:pt x="2596" y="1679"/>
                </a:lnTo>
                <a:lnTo>
                  <a:pt x="2594" y="1615"/>
                </a:lnTo>
                <a:lnTo>
                  <a:pt x="2549" y="624"/>
                </a:lnTo>
                <a:lnTo>
                  <a:pt x="2547" y="563"/>
                </a:lnTo>
                <a:lnTo>
                  <a:pt x="2547" y="497"/>
                </a:lnTo>
                <a:lnTo>
                  <a:pt x="2547" y="430"/>
                </a:lnTo>
                <a:lnTo>
                  <a:pt x="2547" y="361"/>
                </a:lnTo>
                <a:lnTo>
                  <a:pt x="2547" y="328"/>
                </a:lnTo>
                <a:lnTo>
                  <a:pt x="2546" y="295"/>
                </a:lnTo>
                <a:lnTo>
                  <a:pt x="2543" y="262"/>
                </a:lnTo>
                <a:lnTo>
                  <a:pt x="2541" y="231"/>
                </a:lnTo>
                <a:lnTo>
                  <a:pt x="2538" y="200"/>
                </a:lnTo>
                <a:lnTo>
                  <a:pt x="2535" y="171"/>
                </a:lnTo>
                <a:lnTo>
                  <a:pt x="2530" y="143"/>
                </a:lnTo>
                <a:lnTo>
                  <a:pt x="2523" y="118"/>
                </a:lnTo>
                <a:lnTo>
                  <a:pt x="2515" y="94"/>
                </a:lnTo>
                <a:lnTo>
                  <a:pt x="2506" y="73"/>
                </a:lnTo>
                <a:lnTo>
                  <a:pt x="2494" y="53"/>
                </a:lnTo>
                <a:lnTo>
                  <a:pt x="2483" y="36"/>
                </a:lnTo>
                <a:lnTo>
                  <a:pt x="2468" y="24"/>
                </a:lnTo>
                <a:lnTo>
                  <a:pt x="2450" y="13"/>
                </a:lnTo>
                <a:lnTo>
                  <a:pt x="2432" y="4"/>
                </a:lnTo>
                <a:lnTo>
                  <a:pt x="2411" y="1"/>
                </a:lnTo>
                <a:lnTo>
                  <a:pt x="2387" y="0"/>
                </a:lnTo>
                <a:lnTo>
                  <a:pt x="2361" y="4"/>
                </a:lnTo>
                <a:lnTo>
                  <a:pt x="2333" y="12"/>
                </a:lnTo>
                <a:lnTo>
                  <a:pt x="2301" y="24"/>
                </a:lnTo>
                <a:lnTo>
                  <a:pt x="2267" y="40"/>
                </a:lnTo>
                <a:lnTo>
                  <a:pt x="2228" y="61"/>
                </a:lnTo>
                <a:lnTo>
                  <a:pt x="2188" y="87"/>
                </a:lnTo>
                <a:lnTo>
                  <a:pt x="2144" y="118"/>
                </a:lnTo>
                <a:lnTo>
                  <a:pt x="550" y="1142"/>
                </a:lnTo>
                <a:lnTo>
                  <a:pt x="525" y="1161"/>
                </a:lnTo>
                <a:lnTo>
                  <a:pt x="501" y="1179"/>
                </a:lnTo>
                <a:lnTo>
                  <a:pt x="477" y="1197"/>
                </a:lnTo>
                <a:lnTo>
                  <a:pt x="454" y="1214"/>
                </a:lnTo>
                <a:lnTo>
                  <a:pt x="429" y="1231"/>
                </a:lnTo>
                <a:lnTo>
                  <a:pt x="403" y="1249"/>
                </a:lnTo>
                <a:lnTo>
                  <a:pt x="378" y="1267"/>
                </a:lnTo>
                <a:lnTo>
                  <a:pt x="351" y="1286"/>
                </a:lnTo>
                <a:lnTo>
                  <a:pt x="321" y="1307"/>
                </a:lnTo>
                <a:lnTo>
                  <a:pt x="298" y="1323"/>
                </a:lnTo>
                <a:lnTo>
                  <a:pt x="286" y="1331"/>
                </a:lnTo>
                <a:lnTo>
                  <a:pt x="274" y="1340"/>
                </a:lnTo>
                <a:lnTo>
                  <a:pt x="261" y="1350"/>
                </a:lnTo>
                <a:lnTo>
                  <a:pt x="246" y="1363"/>
                </a:lnTo>
                <a:lnTo>
                  <a:pt x="148" y="1453"/>
                </a:lnTo>
                <a:lnTo>
                  <a:pt x="73" y="1522"/>
                </a:lnTo>
                <a:lnTo>
                  <a:pt x="58" y="1537"/>
                </a:lnTo>
                <a:lnTo>
                  <a:pt x="44" y="1549"/>
                </a:lnTo>
                <a:lnTo>
                  <a:pt x="33" y="1562"/>
                </a:lnTo>
                <a:lnTo>
                  <a:pt x="23" y="1575"/>
                </a:lnTo>
                <a:lnTo>
                  <a:pt x="15" y="1586"/>
                </a:lnTo>
                <a:lnTo>
                  <a:pt x="8" y="1596"/>
                </a:lnTo>
                <a:lnTo>
                  <a:pt x="4" y="1607"/>
                </a:lnTo>
                <a:lnTo>
                  <a:pt x="1" y="1618"/>
                </a:lnTo>
                <a:lnTo>
                  <a:pt x="0" y="1627"/>
                </a:lnTo>
                <a:lnTo>
                  <a:pt x="1" y="1637"/>
                </a:lnTo>
                <a:lnTo>
                  <a:pt x="3" y="1647"/>
                </a:lnTo>
                <a:lnTo>
                  <a:pt x="7" y="1656"/>
                </a:lnTo>
                <a:lnTo>
                  <a:pt x="14" y="1666"/>
                </a:lnTo>
                <a:lnTo>
                  <a:pt x="22" y="1676"/>
                </a:lnTo>
                <a:lnTo>
                  <a:pt x="33" y="1685"/>
                </a:lnTo>
                <a:lnTo>
                  <a:pt x="44" y="1695"/>
                </a:lnTo>
                <a:lnTo>
                  <a:pt x="59" y="1705"/>
                </a:lnTo>
                <a:lnTo>
                  <a:pt x="75" y="1717"/>
                </a:lnTo>
                <a:lnTo>
                  <a:pt x="95" y="1729"/>
                </a:lnTo>
                <a:lnTo>
                  <a:pt x="115" y="1741"/>
                </a:lnTo>
                <a:lnTo>
                  <a:pt x="163" y="1767"/>
                </a:lnTo>
                <a:lnTo>
                  <a:pt x="220" y="1799"/>
                </a:lnTo>
                <a:lnTo>
                  <a:pt x="292" y="1836"/>
                </a:lnTo>
                <a:lnTo>
                  <a:pt x="363" y="1872"/>
                </a:lnTo>
                <a:lnTo>
                  <a:pt x="434" y="1908"/>
                </a:lnTo>
                <a:lnTo>
                  <a:pt x="505" y="1940"/>
                </a:lnTo>
                <a:lnTo>
                  <a:pt x="540" y="1956"/>
                </a:lnTo>
                <a:lnTo>
                  <a:pt x="577" y="1972"/>
                </a:lnTo>
                <a:lnTo>
                  <a:pt x="613" y="1987"/>
                </a:lnTo>
                <a:lnTo>
                  <a:pt x="650" y="2001"/>
                </a:lnTo>
                <a:lnTo>
                  <a:pt x="688" y="2015"/>
                </a:lnTo>
                <a:lnTo>
                  <a:pt x="725" y="2028"/>
                </a:lnTo>
                <a:lnTo>
                  <a:pt x="765" y="2041"/>
                </a:lnTo>
                <a:lnTo>
                  <a:pt x="803" y="2054"/>
                </a:lnTo>
                <a:lnTo>
                  <a:pt x="855" y="2071"/>
                </a:lnTo>
                <a:lnTo>
                  <a:pt x="929" y="2098"/>
                </a:lnTo>
                <a:lnTo>
                  <a:pt x="1023" y="2134"/>
                </a:lnTo>
                <a:lnTo>
                  <a:pt x="1133" y="2176"/>
                </a:lnTo>
                <a:lnTo>
                  <a:pt x="1256" y="2224"/>
                </a:lnTo>
                <a:lnTo>
                  <a:pt x="1389" y="2274"/>
                </a:lnTo>
                <a:lnTo>
                  <a:pt x="1526" y="2328"/>
                </a:lnTo>
                <a:lnTo>
                  <a:pt x="1666" y="2382"/>
                </a:lnTo>
                <a:lnTo>
                  <a:pt x="1805" y="2435"/>
                </a:lnTo>
                <a:lnTo>
                  <a:pt x="1941" y="2485"/>
                </a:lnTo>
                <a:lnTo>
                  <a:pt x="2067" y="2532"/>
                </a:lnTo>
                <a:lnTo>
                  <a:pt x="2183" y="2573"/>
                </a:lnTo>
                <a:lnTo>
                  <a:pt x="2236" y="2591"/>
                </a:lnTo>
                <a:lnTo>
                  <a:pt x="2284" y="2607"/>
                </a:lnTo>
                <a:lnTo>
                  <a:pt x="2328" y="2620"/>
                </a:lnTo>
                <a:lnTo>
                  <a:pt x="2367" y="2631"/>
                </a:lnTo>
                <a:lnTo>
                  <a:pt x="2400" y="2640"/>
                </a:lnTo>
                <a:lnTo>
                  <a:pt x="2428" y="2646"/>
                </a:lnTo>
                <a:lnTo>
                  <a:pt x="2449" y="2650"/>
                </a:lnTo>
                <a:lnTo>
                  <a:pt x="2464" y="2650"/>
                </a:lnTo>
                <a:lnTo>
                  <a:pt x="2488" y="2648"/>
                </a:lnTo>
                <a:lnTo>
                  <a:pt x="2494" y="2646"/>
                </a:lnTo>
                <a:lnTo>
                  <a:pt x="2499" y="2640"/>
                </a:lnTo>
                <a:lnTo>
                  <a:pt x="2515" y="26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7" name="Freeform 41">
            <a:extLst>
              <a:ext uri="{FF2B5EF4-FFF2-40B4-BE49-F238E27FC236}">
                <a16:creationId xmlns:a16="http://schemas.microsoft.com/office/drawing/2014/main" id="{90F8E5C8-ADAF-4DFD-88CC-C1463F7128F1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451507" y="4961279"/>
            <a:ext cx="1619248" cy="523686"/>
          </a:xfrm>
          <a:custGeom>
            <a:avLst/>
            <a:gdLst>
              <a:gd name="T0" fmla="*/ 18 w 4030"/>
              <a:gd name="T1" fmla="*/ 675 h 1308"/>
              <a:gd name="T2" fmla="*/ 23 w 4030"/>
              <a:gd name="T3" fmla="*/ 699 h 1308"/>
              <a:gd name="T4" fmla="*/ 31 w 4030"/>
              <a:gd name="T5" fmla="*/ 726 h 1308"/>
              <a:gd name="T6" fmla="*/ 37 w 4030"/>
              <a:gd name="T7" fmla="*/ 756 h 1308"/>
              <a:gd name="T8" fmla="*/ 43 w 4030"/>
              <a:gd name="T9" fmla="*/ 804 h 1308"/>
              <a:gd name="T10" fmla="*/ 45 w 4030"/>
              <a:gd name="T11" fmla="*/ 856 h 1308"/>
              <a:gd name="T12" fmla="*/ 87 w 4030"/>
              <a:gd name="T13" fmla="*/ 1232 h 1308"/>
              <a:gd name="T14" fmla="*/ 94 w 4030"/>
              <a:gd name="T15" fmla="*/ 1269 h 1308"/>
              <a:gd name="T16" fmla="*/ 99 w 4030"/>
              <a:gd name="T17" fmla="*/ 1282 h 1308"/>
              <a:gd name="T18" fmla="*/ 104 w 4030"/>
              <a:gd name="T19" fmla="*/ 1292 h 1308"/>
              <a:gd name="T20" fmla="*/ 110 w 4030"/>
              <a:gd name="T21" fmla="*/ 1299 h 1308"/>
              <a:gd name="T22" fmla="*/ 118 w 4030"/>
              <a:gd name="T23" fmla="*/ 1305 h 1308"/>
              <a:gd name="T24" fmla="*/ 129 w 4030"/>
              <a:gd name="T25" fmla="*/ 1307 h 1308"/>
              <a:gd name="T26" fmla="*/ 143 w 4030"/>
              <a:gd name="T27" fmla="*/ 1308 h 1308"/>
              <a:gd name="T28" fmla="*/ 198 w 4030"/>
              <a:gd name="T29" fmla="*/ 1305 h 1308"/>
              <a:gd name="T30" fmla="*/ 313 w 4030"/>
              <a:gd name="T31" fmla="*/ 1292 h 1308"/>
              <a:gd name="T32" fmla="*/ 688 w 4030"/>
              <a:gd name="T33" fmla="*/ 1250 h 1308"/>
              <a:gd name="T34" fmla="*/ 1201 w 4030"/>
              <a:gd name="T35" fmla="*/ 1191 h 1308"/>
              <a:gd name="T36" fmla="*/ 1784 w 4030"/>
              <a:gd name="T37" fmla="*/ 1122 h 1308"/>
              <a:gd name="T38" fmla="*/ 2371 w 4030"/>
              <a:gd name="T39" fmla="*/ 1052 h 1308"/>
              <a:gd name="T40" fmla="*/ 2894 w 4030"/>
              <a:gd name="T41" fmla="*/ 991 h 1308"/>
              <a:gd name="T42" fmla="*/ 3286 w 4030"/>
              <a:gd name="T43" fmla="*/ 947 h 1308"/>
              <a:gd name="T44" fmla="*/ 3411 w 4030"/>
              <a:gd name="T45" fmla="*/ 934 h 1308"/>
              <a:gd name="T46" fmla="*/ 3479 w 4030"/>
              <a:gd name="T47" fmla="*/ 929 h 1308"/>
              <a:gd name="T48" fmla="*/ 3544 w 4030"/>
              <a:gd name="T49" fmla="*/ 924 h 1308"/>
              <a:gd name="T50" fmla="*/ 3615 w 4030"/>
              <a:gd name="T51" fmla="*/ 916 h 1308"/>
              <a:gd name="T52" fmla="*/ 3686 w 4030"/>
              <a:gd name="T53" fmla="*/ 908 h 1308"/>
              <a:gd name="T54" fmla="*/ 3752 w 4030"/>
              <a:gd name="T55" fmla="*/ 899 h 1308"/>
              <a:gd name="T56" fmla="*/ 4022 w 4030"/>
              <a:gd name="T57" fmla="*/ 872 h 1308"/>
              <a:gd name="T58" fmla="*/ 4026 w 4030"/>
              <a:gd name="T59" fmla="*/ 851 h 1308"/>
              <a:gd name="T60" fmla="*/ 4029 w 4030"/>
              <a:gd name="T61" fmla="*/ 811 h 1308"/>
              <a:gd name="T62" fmla="*/ 4030 w 4030"/>
              <a:gd name="T63" fmla="*/ 750 h 1308"/>
              <a:gd name="T64" fmla="*/ 4027 w 4030"/>
              <a:gd name="T65" fmla="*/ 692 h 1308"/>
              <a:gd name="T66" fmla="*/ 4016 w 4030"/>
              <a:gd name="T67" fmla="*/ 616 h 1308"/>
              <a:gd name="T68" fmla="*/ 3987 w 4030"/>
              <a:gd name="T69" fmla="*/ 453 h 1308"/>
              <a:gd name="T70" fmla="*/ 3951 w 4030"/>
              <a:gd name="T71" fmla="*/ 262 h 1308"/>
              <a:gd name="T72" fmla="*/ 3924 w 4030"/>
              <a:gd name="T73" fmla="*/ 135 h 1308"/>
              <a:gd name="T74" fmla="*/ 3910 w 4030"/>
              <a:gd name="T75" fmla="*/ 72 h 1308"/>
              <a:gd name="T76" fmla="*/ 3889 w 4030"/>
              <a:gd name="T77" fmla="*/ 7 h 1308"/>
              <a:gd name="T78" fmla="*/ 3886 w 4030"/>
              <a:gd name="T79" fmla="*/ 2 h 1308"/>
              <a:gd name="T80" fmla="*/ 3836 w 4030"/>
              <a:gd name="T81" fmla="*/ 1 h 1308"/>
              <a:gd name="T82" fmla="*/ 3715 w 4030"/>
              <a:gd name="T83" fmla="*/ 9 h 1308"/>
              <a:gd name="T84" fmla="*/ 3299 w 4030"/>
              <a:gd name="T85" fmla="*/ 48 h 1308"/>
              <a:gd name="T86" fmla="*/ 2719 w 4030"/>
              <a:gd name="T87" fmla="*/ 110 h 1308"/>
              <a:gd name="T88" fmla="*/ 2056 w 4030"/>
              <a:gd name="T89" fmla="*/ 183 h 1308"/>
              <a:gd name="T90" fmla="*/ 1395 w 4030"/>
              <a:gd name="T91" fmla="*/ 257 h 1308"/>
              <a:gd name="T92" fmla="*/ 818 w 4030"/>
              <a:gd name="T93" fmla="*/ 325 h 1308"/>
              <a:gd name="T94" fmla="*/ 409 w 4030"/>
              <a:gd name="T95" fmla="*/ 373 h 1308"/>
              <a:gd name="T96" fmla="*/ 249 w 4030"/>
              <a:gd name="T97" fmla="*/ 392 h 1308"/>
              <a:gd name="T98" fmla="*/ 217 w 4030"/>
              <a:gd name="T99" fmla="*/ 398 h 1308"/>
              <a:gd name="T100" fmla="*/ 185 w 4030"/>
              <a:gd name="T101" fmla="*/ 401 h 1308"/>
              <a:gd name="T102" fmla="*/ 119 w 4030"/>
              <a:gd name="T103" fmla="*/ 405 h 1308"/>
              <a:gd name="T104" fmla="*/ 57 w 4030"/>
              <a:gd name="T105" fmla="*/ 412 h 1308"/>
              <a:gd name="T106" fmla="*/ 27 w 4030"/>
              <a:gd name="T107" fmla="*/ 420 h 1308"/>
              <a:gd name="T108" fmla="*/ 0 w 4030"/>
              <a:gd name="T109" fmla="*/ 431 h 1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030" h="1308">
                <a:moveTo>
                  <a:pt x="16" y="663"/>
                </a:moveTo>
                <a:lnTo>
                  <a:pt x="18" y="675"/>
                </a:lnTo>
                <a:lnTo>
                  <a:pt x="20" y="687"/>
                </a:lnTo>
                <a:lnTo>
                  <a:pt x="23" y="699"/>
                </a:lnTo>
                <a:lnTo>
                  <a:pt x="27" y="713"/>
                </a:lnTo>
                <a:lnTo>
                  <a:pt x="31" y="726"/>
                </a:lnTo>
                <a:lnTo>
                  <a:pt x="34" y="741"/>
                </a:lnTo>
                <a:lnTo>
                  <a:pt x="37" y="756"/>
                </a:lnTo>
                <a:lnTo>
                  <a:pt x="40" y="772"/>
                </a:lnTo>
                <a:lnTo>
                  <a:pt x="43" y="804"/>
                </a:lnTo>
                <a:lnTo>
                  <a:pt x="45" y="832"/>
                </a:lnTo>
                <a:lnTo>
                  <a:pt x="45" y="856"/>
                </a:lnTo>
                <a:lnTo>
                  <a:pt x="47" y="884"/>
                </a:lnTo>
                <a:lnTo>
                  <a:pt x="87" y="1232"/>
                </a:lnTo>
                <a:lnTo>
                  <a:pt x="91" y="1252"/>
                </a:lnTo>
                <a:lnTo>
                  <a:pt x="94" y="1269"/>
                </a:lnTo>
                <a:lnTo>
                  <a:pt x="97" y="1276"/>
                </a:lnTo>
                <a:lnTo>
                  <a:pt x="99" y="1282"/>
                </a:lnTo>
                <a:lnTo>
                  <a:pt x="101" y="1287"/>
                </a:lnTo>
                <a:lnTo>
                  <a:pt x="104" y="1292"/>
                </a:lnTo>
                <a:lnTo>
                  <a:pt x="107" y="1296"/>
                </a:lnTo>
                <a:lnTo>
                  <a:pt x="110" y="1299"/>
                </a:lnTo>
                <a:lnTo>
                  <a:pt x="114" y="1302"/>
                </a:lnTo>
                <a:lnTo>
                  <a:pt x="118" y="1305"/>
                </a:lnTo>
                <a:lnTo>
                  <a:pt x="123" y="1306"/>
                </a:lnTo>
                <a:lnTo>
                  <a:pt x="129" y="1307"/>
                </a:lnTo>
                <a:lnTo>
                  <a:pt x="135" y="1308"/>
                </a:lnTo>
                <a:lnTo>
                  <a:pt x="143" y="1308"/>
                </a:lnTo>
                <a:lnTo>
                  <a:pt x="162" y="1308"/>
                </a:lnTo>
                <a:lnTo>
                  <a:pt x="198" y="1305"/>
                </a:lnTo>
                <a:lnTo>
                  <a:pt x="248" y="1299"/>
                </a:lnTo>
                <a:lnTo>
                  <a:pt x="313" y="1292"/>
                </a:lnTo>
                <a:lnTo>
                  <a:pt x="479" y="1275"/>
                </a:lnTo>
                <a:lnTo>
                  <a:pt x="688" y="1250"/>
                </a:lnTo>
                <a:lnTo>
                  <a:pt x="932" y="1222"/>
                </a:lnTo>
                <a:lnTo>
                  <a:pt x="1201" y="1191"/>
                </a:lnTo>
                <a:lnTo>
                  <a:pt x="1488" y="1157"/>
                </a:lnTo>
                <a:lnTo>
                  <a:pt x="1784" y="1122"/>
                </a:lnTo>
                <a:lnTo>
                  <a:pt x="2081" y="1086"/>
                </a:lnTo>
                <a:lnTo>
                  <a:pt x="2371" y="1052"/>
                </a:lnTo>
                <a:lnTo>
                  <a:pt x="2645" y="1020"/>
                </a:lnTo>
                <a:lnTo>
                  <a:pt x="2894" y="991"/>
                </a:lnTo>
                <a:lnTo>
                  <a:pt x="3111" y="966"/>
                </a:lnTo>
                <a:lnTo>
                  <a:pt x="3286" y="947"/>
                </a:lnTo>
                <a:lnTo>
                  <a:pt x="3355" y="939"/>
                </a:lnTo>
                <a:lnTo>
                  <a:pt x="3411" y="934"/>
                </a:lnTo>
                <a:lnTo>
                  <a:pt x="3453" y="930"/>
                </a:lnTo>
                <a:lnTo>
                  <a:pt x="3479" y="929"/>
                </a:lnTo>
                <a:lnTo>
                  <a:pt x="3511" y="927"/>
                </a:lnTo>
                <a:lnTo>
                  <a:pt x="3544" y="924"/>
                </a:lnTo>
                <a:lnTo>
                  <a:pt x="3579" y="921"/>
                </a:lnTo>
                <a:lnTo>
                  <a:pt x="3615" y="916"/>
                </a:lnTo>
                <a:lnTo>
                  <a:pt x="3651" y="912"/>
                </a:lnTo>
                <a:lnTo>
                  <a:pt x="3686" y="908"/>
                </a:lnTo>
                <a:lnTo>
                  <a:pt x="3720" y="904"/>
                </a:lnTo>
                <a:lnTo>
                  <a:pt x="3752" y="899"/>
                </a:lnTo>
                <a:lnTo>
                  <a:pt x="4020" y="879"/>
                </a:lnTo>
                <a:lnTo>
                  <a:pt x="4022" y="872"/>
                </a:lnTo>
                <a:lnTo>
                  <a:pt x="4024" y="863"/>
                </a:lnTo>
                <a:lnTo>
                  <a:pt x="4026" y="851"/>
                </a:lnTo>
                <a:lnTo>
                  <a:pt x="4027" y="839"/>
                </a:lnTo>
                <a:lnTo>
                  <a:pt x="4029" y="811"/>
                </a:lnTo>
                <a:lnTo>
                  <a:pt x="4030" y="782"/>
                </a:lnTo>
                <a:lnTo>
                  <a:pt x="4030" y="750"/>
                </a:lnTo>
                <a:lnTo>
                  <a:pt x="4029" y="720"/>
                </a:lnTo>
                <a:lnTo>
                  <a:pt x="4027" y="692"/>
                </a:lnTo>
                <a:lnTo>
                  <a:pt x="4024" y="670"/>
                </a:lnTo>
                <a:lnTo>
                  <a:pt x="4016" y="616"/>
                </a:lnTo>
                <a:lnTo>
                  <a:pt x="4002" y="543"/>
                </a:lnTo>
                <a:lnTo>
                  <a:pt x="3987" y="453"/>
                </a:lnTo>
                <a:lnTo>
                  <a:pt x="3970" y="358"/>
                </a:lnTo>
                <a:lnTo>
                  <a:pt x="3951" y="262"/>
                </a:lnTo>
                <a:lnTo>
                  <a:pt x="3933" y="174"/>
                </a:lnTo>
                <a:lnTo>
                  <a:pt x="3924" y="135"/>
                </a:lnTo>
                <a:lnTo>
                  <a:pt x="3917" y="101"/>
                </a:lnTo>
                <a:lnTo>
                  <a:pt x="3910" y="72"/>
                </a:lnTo>
                <a:lnTo>
                  <a:pt x="3904" y="50"/>
                </a:lnTo>
                <a:lnTo>
                  <a:pt x="3889" y="7"/>
                </a:lnTo>
                <a:lnTo>
                  <a:pt x="3888" y="4"/>
                </a:lnTo>
                <a:lnTo>
                  <a:pt x="3886" y="2"/>
                </a:lnTo>
                <a:lnTo>
                  <a:pt x="3871" y="0"/>
                </a:lnTo>
                <a:lnTo>
                  <a:pt x="3836" y="1"/>
                </a:lnTo>
                <a:lnTo>
                  <a:pt x="3784" y="3"/>
                </a:lnTo>
                <a:lnTo>
                  <a:pt x="3715" y="9"/>
                </a:lnTo>
                <a:lnTo>
                  <a:pt x="3533" y="25"/>
                </a:lnTo>
                <a:lnTo>
                  <a:pt x="3299" y="48"/>
                </a:lnTo>
                <a:lnTo>
                  <a:pt x="3024" y="77"/>
                </a:lnTo>
                <a:lnTo>
                  <a:pt x="2719" y="110"/>
                </a:lnTo>
                <a:lnTo>
                  <a:pt x="2392" y="146"/>
                </a:lnTo>
                <a:lnTo>
                  <a:pt x="2056" y="183"/>
                </a:lnTo>
                <a:lnTo>
                  <a:pt x="1720" y="221"/>
                </a:lnTo>
                <a:lnTo>
                  <a:pt x="1395" y="257"/>
                </a:lnTo>
                <a:lnTo>
                  <a:pt x="1090" y="293"/>
                </a:lnTo>
                <a:lnTo>
                  <a:pt x="818" y="325"/>
                </a:lnTo>
                <a:lnTo>
                  <a:pt x="587" y="352"/>
                </a:lnTo>
                <a:lnTo>
                  <a:pt x="409" y="373"/>
                </a:lnTo>
                <a:lnTo>
                  <a:pt x="292" y="387"/>
                </a:lnTo>
                <a:lnTo>
                  <a:pt x="249" y="392"/>
                </a:lnTo>
                <a:lnTo>
                  <a:pt x="234" y="395"/>
                </a:lnTo>
                <a:lnTo>
                  <a:pt x="217" y="398"/>
                </a:lnTo>
                <a:lnTo>
                  <a:pt x="201" y="400"/>
                </a:lnTo>
                <a:lnTo>
                  <a:pt x="185" y="401"/>
                </a:lnTo>
                <a:lnTo>
                  <a:pt x="152" y="403"/>
                </a:lnTo>
                <a:lnTo>
                  <a:pt x="119" y="405"/>
                </a:lnTo>
                <a:lnTo>
                  <a:pt x="87" y="407"/>
                </a:lnTo>
                <a:lnTo>
                  <a:pt x="57" y="412"/>
                </a:lnTo>
                <a:lnTo>
                  <a:pt x="41" y="415"/>
                </a:lnTo>
                <a:lnTo>
                  <a:pt x="27" y="420"/>
                </a:lnTo>
                <a:lnTo>
                  <a:pt x="14" y="425"/>
                </a:lnTo>
                <a:lnTo>
                  <a:pt x="0" y="431"/>
                </a:lnTo>
                <a:lnTo>
                  <a:pt x="16" y="66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8" name="Freeform 19">
            <a:extLst>
              <a:ext uri="{FF2B5EF4-FFF2-40B4-BE49-F238E27FC236}">
                <a16:creationId xmlns:a16="http://schemas.microsoft.com/office/drawing/2014/main" id="{650210BF-55C9-4F59-AE95-183E522EBAA6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316687" y="5345362"/>
            <a:ext cx="766778" cy="581129"/>
          </a:xfrm>
          <a:custGeom>
            <a:avLst/>
            <a:gdLst>
              <a:gd name="T0" fmla="*/ 11 w 1453"/>
              <a:gd name="T1" fmla="*/ 726 h 1452"/>
              <a:gd name="T2" fmla="*/ 21 w 1453"/>
              <a:gd name="T3" fmla="*/ 803 h 1452"/>
              <a:gd name="T4" fmla="*/ 44 w 1453"/>
              <a:gd name="T5" fmla="*/ 900 h 1452"/>
              <a:gd name="T6" fmla="*/ 78 w 1453"/>
              <a:gd name="T7" fmla="*/ 994 h 1452"/>
              <a:gd name="T8" fmla="*/ 124 w 1453"/>
              <a:gd name="T9" fmla="*/ 1083 h 1452"/>
              <a:gd name="T10" fmla="*/ 180 w 1453"/>
              <a:gd name="T11" fmla="*/ 1165 h 1452"/>
              <a:gd name="T12" fmla="*/ 244 w 1453"/>
              <a:gd name="T13" fmla="*/ 1240 h 1452"/>
              <a:gd name="T14" fmla="*/ 316 w 1453"/>
              <a:gd name="T15" fmla="*/ 1305 h 1452"/>
              <a:gd name="T16" fmla="*/ 395 w 1453"/>
              <a:gd name="T17" fmla="*/ 1360 h 1452"/>
              <a:gd name="T18" fmla="*/ 480 w 1453"/>
              <a:gd name="T19" fmla="*/ 1403 h 1452"/>
              <a:gd name="T20" fmla="*/ 568 w 1453"/>
              <a:gd name="T21" fmla="*/ 1433 h 1452"/>
              <a:gd name="T22" fmla="*/ 660 w 1453"/>
              <a:gd name="T23" fmla="*/ 1448 h 1452"/>
              <a:gd name="T24" fmla="*/ 783 w 1453"/>
              <a:gd name="T25" fmla="*/ 1452 h 1452"/>
              <a:gd name="T26" fmla="*/ 891 w 1453"/>
              <a:gd name="T27" fmla="*/ 1448 h 1452"/>
              <a:gd name="T28" fmla="*/ 952 w 1453"/>
              <a:gd name="T29" fmla="*/ 1442 h 1452"/>
              <a:gd name="T30" fmla="*/ 1009 w 1453"/>
              <a:gd name="T31" fmla="*/ 1429 h 1452"/>
              <a:gd name="T32" fmla="*/ 1090 w 1453"/>
              <a:gd name="T33" fmla="*/ 1399 h 1452"/>
              <a:gd name="T34" fmla="*/ 1181 w 1453"/>
              <a:gd name="T35" fmla="*/ 1348 h 1452"/>
              <a:gd name="T36" fmla="*/ 1254 w 1453"/>
              <a:gd name="T37" fmla="*/ 1289 h 1452"/>
              <a:gd name="T38" fmla="*/ 1322 w 1453"/>
              <a:gd name="T39" fmla="*/ 1207 h 1452"/>
              <a:gd name="T40" fmla="*/ 1374 w 1453"/>
              <a:gd name="T41" fmla="*/ 1108 h 1452"/>
              <a:gd name="T42" fmla="*/ 1412 w 1453"/>
              <a:gd name="T43" fmla="*/ 997 h 1452"/>
              <a:gd name="T44" fmla="*/ 1439 w 1453"/>
              <a:gd name="T45" fmla="*/ 878 h 1452"/>
              <a:gd name="T46" fmla="*/ 1452 w 1453"/>
              <a:gd name="T47" fmla="*/ 756 h 1452"/>
              <a:gd name="T48" fmla="*/ 1452 w 1453"/>
              <a:gd name="T49" fmla="*/ 633 h 1452"/>
              <a:gd name="T50" fmla="*/ 1441 w 1453"/>
              <a:gd name="T51" fmla="*/ 514 h 1452"/>
              <a:gd name="T52" fmla="*/ 1419 w 1453"/>
              <a:gd name="T53" fmla="*/ 404 h 1452"/>
              <a:gd name="T54" fmla="*/ 1385 w 1453"/>
              <a:gd name="T55" fmla="*/ 305 h 1452"/>
              <a:gd name="T56" fmla="*/ 1341 w 1453"/>
              <a:gd name="T57" fmla="*/ 224 h 1452"/>
              <a:gd name="T58" fmla="*/ 1293 w 1453"/>
              <a:gd name="T59" fmla="*/ 168 h 1452"/>
              <a:gd name="T60" fmla="*/ 1251 w 1453"/>
              <a:gd name="T61" fmla="*/ 134 h 1452"/>
              <a:gd name="T62" fmla="*/ 1207 w 1453"/>
              <a:gd name="T63" fmla="*/ 105 h 1452"/>
              <a:gd name="T64" fmla="*/ 1159 w 1453"/>
              <a:gd name="T65" fmla="*/ 81 h 1452"/>
              <a:gd name="T66" fmla="*/ 1092 w 1453"/>
              <a:gd name="T67" fmla="*/ 54 h 1452"/>
              <a:gd name="T68" fmla="*/ 985 w 1453"/>
              <a:gd name="T69" fmla="*/ 26 h 1452"/>
              <a:gd name="T70" fmla="*/ 873 w 1453"/>
              <a:gd name="T71" fmla="*/ 10 h 1452"/>
              <a:gd name="T72" fmla="*/ 761 w 1453"/>
              <a:gd name="T73" fmla="*/ 3 h 1452"/>
              <a:gd name="T74" fmla="*/ 625 w 1453"/>
              <a:gd name="T75" fmla="*/ 0 h 1452"/>
              <a:gd name="T76" fmla="*/ 535 w 1453"/>
              <a:gd name="T77" fmla="*/ 3 h 1452"/>
              <a:gd name="T78" fmla="*/ 473 w 1453"/>
              <a:gd name="T79" fmla="*/ 10 h 1452"/>
              <a:gd name="T80" fmla="*/ 421 w 1453"/>
              <a:gd name="T81" fmla="*/ 26 h 1452"/>
              <a:gd name="T82" fmla="*/ 384 w 1453"/>
              <a:gd name="T83" fmla="*/ 44 h 1452"/>
              <a:gd name="T84" fmla="*/ 318 w 1453"/>
              <a:gd name="T85" fmla="*/ 89 h 1452"/>
              <a:gd name="T86" fmla="*/ 241 w 1453"/>
              <a:gd name="T87" fmla="*/ 158 h 1452"/>
              <a:gd name="T88" fmla="*/ 169 w 1453"/>
              <a:gd name="T89" fmla="*/ 236 h 1452"/>
              <a:gd name="T90" fmla="*/ 107 w 1453"/>
              <a:gd name="T91" fmla="*/ 316 h 1452"/>
              <a:gd name="T92" fmla="*/ 60 w 1453"/>
              <a:gd name="T93" fmla="*/ 388 h 1452"/>
              <a:gd name="T94" fmla="*/ 43 w 1453"/>
              <a:gd name="T95" fmla="*/ 426 h 1452"/>
              <a:gd name="T96" fmla="*/ 26 w 1453"/>
              <a:gd name="T97" fmla="*/ 482 h 1452"/>
              <a:gd name="T98" fmla="*/ 11 w 1453"/>
              <a:gd name="T99" fmla="*/ 547 h 1452"/>
              <a:gd name="T100" fmla="*/ 1 w 1453"/>
              <a:gd name="T101" fmla="*/ 614 h 1452"/>
              <a:gd name="T102" fmla="*/ 1 w 1453"/>
              <a:gd name="T103" fmla="*/ 675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53" h="1452">
                <a:moveTo>
                  <a:pt x="3" y="692"/>
                </a:moveTo>
                <a:lnTo>
                  <a:pt x="6" y="710"/>
                </a:lnTo>
                <a:lnTo>
                  <a:pt x="11" y="726"/>
                </a:lnTo>
                <a:lnTo>
                  <a:pt x="14" y="744"/>
                </a:lnTo>
                <a:lnTo>
                  <a:pt x="17" y="769"/>
                </a:lnTo>
                <a:lnTo>
                  <a:pt x="21" y="803"/>
                </a:lnTo>
                <a:lnTo>
                  <a:pt x="28" y="836"/>
                </a:lnTo>
                <a:lnTo>
                  <a:pt x="35" y="868"/>
                </a:lnTo>
                <a:lnTo>
                  <a:pt x="44" y="900"/>
                </a:lnTo>
                <a:lnTo>
                  <a:pt x="53" y="932"/>
                </a:lnTo>
                <a:lnTo>
                  <a:pt x="65" y="963"/>
                </a:lnTo>
                <a:lnTo>
                  <a:pt x="78" y="994"/>
                </a:lnTo>
                <a:lnTo>
                  <a:pt x="92" y="1024"/>
                </a:lnTo>
                <a:lnTo>
                  <a:pt x="107" y="1054"/>
                </a:lnTo>
                <a:lnTo>
                  <a:pt x="124" y="1083"/>
                </a:lnTo>
                <a:lnTo>
                  <a:pt x="141" y="1111"/>
                </a:lnTo>
                <a:lnTo>
                  <a:pt x="159" y="1138"/>
                </a:lnTo>
                <a:lnTo>
                  <a:pt x="180" y="1165"/>
                </a:lnTo>
                <a:lnTo>
                  <a:pt x="200" y="1191"/>
                </a:lnTo>
                <a:lnTo>
                  <a:pt x="221" y="1215"/>
                </a:lnTo>
                <a:lnTo>
                  <a:pt x="244" y="1240"/>
                </a:lnTo>
                <a:lnTo>
                  <a:pt x="267" y="1262"/>
                </a:lnTo>
                <a:lnTo>
                  <a:pt x="292" y="1285"/>
                </a:lnTo>
                <a:lnTo>
                  <a:pt x="316" y="1305"/>
                </a:lnTo>
                <a:lnTo>
                  <a:pt x="342" y="1324"/>
                </a:lnTo>
                <a:lnTo>
                  <a:pt x="369" y="1343"/>
                </a:lnTo>
                <a:lnTo>
                  <a:pt x="395" y="1360"/>
                </a:lnTo>
                <a:lnTo>
                  <a:pt x="423" y="1376"/>
                </a:lnTo>
                <a:lnTo>
                  <a:pt x="451" y="1391"/>
                </a:lnTo>
                <a:lnTo>
                  <a:pt x="480" y="1403"/>
                </a:lnTo>
                <a:lnTo>
                  <a:pt x="509" y="1415"/>
                </a:lnTo>
                <a:lnTo>
                  <a:pt x="538" y="1425"/>
                </a:lnTo>
                <a:lnTo>
                  <a:pt x="568" y="1433"/>
                </a:lnTo>
                <a:lnTo>
                  <a:pt x="599" y="1440"/>
                </a:lnTo>
                <a:lnTo>
                  <a:pt x="629" y="1445"/>
                </a:lnTo>
                <a:lnTo>
                  <a:pt x="660" y="1448"/>
                </a:lnTo>
                <a:lnTo>
                  <a:pt x="692" y="1451"/>
                </a:lnTo>
                <a:lnTo>
                  <a:pt x="738" y="1452"/>
                </a:lnTo>
                <a:lnTo>
                  <a:pt x="783" y="1452"/>
                </a:lnTo>
                <a:lnTo>
                  <a:pt x="828" y="1452"/>
                </a:lnTo>
                <a:lnTo>
                  <a:pt x="871" y="1451"/>
                </a:lnTo>
                <a:lnTo>
                  <a:pt x="891" y="1448"/>
                </a:lnTo>
                <a:lnTo>
                  <a:pt x="911" y="1447"/>
                </a:lnTo>
                <a:lnTo>
                  <a:pt x="932" y="1445"/>
                </a:lnTo>
                <a:lnTo>
                  <a:pt x="952" y="1442"/>
                </a:lnTo>
                <a:lnTo>
                  <a:pt x="971" y="1439"/>
                </a:lnTo>
                <a:lnTo>
                  <a:pt x="990" y="1434"/>
                </a:lnTo>
                <a:lnTo>
                  <a:pt x="1009" y="1429"/>
                </a:lnTo>
                <a:lnTo>
                  <a:pt x="1028" y="1424"/>
                </a:lnTo>
                <a:lnTo>
                  <a:pt x="1058" y="1412"/>
                </a:lnTo>
                <a:lnTo>
                  <a:pt x="1090" y="1399"/>
                </a:lnTo>
                <a:lnTo>
                  <a:pt x="1121" y="1383"/>
                </a:lnTo>
                <a:lnTo>
                  <a:pt x="1152" y="1366"/>
                </a:lnTo>
                <a:lnTo>
                  <a:pt x="1181" y="1348"/>
                </a:lnTo>
                <a:lnTo>
                  <a:pt x="1208" y="1329"/>
                </a:lnTo>
                <a:lnTo>
                  <a:pt x="1233" y="1309"/>
                </a:lnTo>
                <a:lnTo>
                  <a:pt x="1254" y="1289"/>
                </a:lnTo>
                <a:lnTo>
                  <a:pt x="1279" y="1264"/>
                </a:lnTo>
                <a:lnTo>
                  <a:pt x="1300" y="1237"/>
                </a:lnTo>
                <a:lnTo>
                  <a:pt x="1322" y="1207"/>
                </a:lnTo>
                <a:lnTo>
                  <a:pt x="1341" y="1176"/>
                </a:lnTo>
                <a:lnTo>
                  <a:pt x="1358" y="1143"/>
                </a:lnTo>
                <a:lnTo>
                  <a:pt x="1374" y="1108"/>
                </a:lnTo>
                <a:lnTo>
                  <a:pt x="1389" y="1072"/>
                </a:lnTo>
                <a:lnTo>
                  <a:pt x="1402" y="1036"/>
                </a:lnTo>
                <a:lnTo>
                  <a:pt x="1412" y="997"/>
                </a:lnTo>
                <a:lnTo>
                  <a:pt x="1423" y="959"/>
                </a:lnTo>
                <a:lnTo>
                  <a:pt x="1432" y="919"/>
                </a:lnTo>
                <a:lnTo>
                  <a:pt x="1439" y="878"/>
                </a:lnTo>
                <a:lnTo>
                  <a:pt x="1444" y="838"/>
                </a:lnTo>
                <a:lnTo>
                  <a:pt x="1449" y="796"/>
                </a:lnTo>
                <a:lnTo>
                  <a:pt x="1452" y="756"/>
                </a:lnTo>
                <a:lnTo>
                  <a:pt x="1453" y="714"/>
                </a:lnTo>
                <a:lnTo>
                  <a:pt x="1453" y="673"/>
                </a:lnTo>
                <a:lnTo>
                  <a:pt x="1452" y="633"/>
                </a:lnTo>
                <a:lnTo>
                  <a:pt x="1450" y="592"/>
                </a:lnTo>
                <a:lnTo>
                  <a:pt x="1447" y="552"/>
                </a:lnTo>
                <a:lnTo>
                  <a:pt x="1441" y="514"/>
                </a:lnTo>
                <a:lnTo>
                  <a:pt x="1435" y="476"/>
                </a:lnTo>
                <a:lnTo>
                  <a:pt x="1427" y="439"/>
                </a:lnTo>
                <a:lnTo>
                  <a:pt x="1419" y="404"/>
                </a:lnTo>
                <a:lnTo>
                  <a:pt x="1408" y="369"/>
                </a:lnTo>
                <a:lnTo>
                  <a:pt x="1397" y="336"/>
                </a:lnTo>
                <a:lnTo>
                  <a:pt x="1385" y="305"/>
                </a:lnTo>
                <a:lnTo>
                  <a:pt x="1371" y="276"/>
                </a:lnTo>
                <a:lnTo>
                  <a:pt x="1357" y="250"/>
                </a:lnTo>
                <a:lnTo>
                  <a:pt x="1341" y="224"/>
                </a:lnTo>
                <a:lnTo>
                  <a:pt x="1324" y="202"/>
                </a:lnTo>
                <a:lnTo>
                  <a:pt x="1306" y="181"/>
                </a:lnTo>
                <a:lnTo>
                  <a:pt x="1293" y="168"/>
                </a:lnTo>
                <a:lnTo>
                  <a:pt x="1279" y="157"/>
                </a:lnTo>
                <a:lnTo>
                  <a:pt x="1266" y="145"/>
                </a:lnTo>
                <a:lnTo>
                  <a:pt x="1251" y="134"/>
                </a:lnTo>
                <a:lnTo>
                  <a:pt x="1237" y="125"/>
                </a:lnTo>
                <a:lnTo>
                  <a:pt x="1222" y="115"/>
                </a:lnTo>
                <a:lnTo>
                  <a:pt x="1207" y="105"/>
                </a:lnTo>
                <a:lnTo>
                  <a:pt x="1191" y="97"/>
                </a:lnTo>
                <a:lnTo>
                  <a:pt x="1176" y="88"/>
                </a:lnTo>
                <a:lnTo>
                  <a:pt x="1159" y="81"/>
                </a:lnTo>
                <a:lnTo>
                  <a:pt x="1143" y="73"/>
                </a:lnTo>
                <a:lnTo>
                  <a:pt x="1126" y="66"/>
                </a:lnTo>
                <a:lnTo>
                  <a:pt x="1092" y="54"/>
                </a:lnTo>
                <a:lnTo>
                  <a:pt x="1058" y="43"/>
                </a:lnTo>
                <a:lnTo>
                  <a:pt x="1021" y="34"/>
                </a:lnTo>
                <a:lnTo>
                  <a:pt x="985" y="26"/>
                </a:lnTo>
                <a:lnTo>
                  <a:pt x="948" y="20"/>
                </a:lnTo>
                <a:lnTo>
                  <a:pt x="910" y="14"/>
                </a:lnTo>
                <a:lnTo>
                  <a:pt x="873" y="10"/>
                </a:lnTo>
                <a:lnTo>
                  <a:pt x="835" y="7"/>
                </a:lnTo>
                <a:lnTo>
                  <a:pt x="798" y="5"/>
                </a:lnTo>
                <a:lnTo>
                  <a:pt x="761" y="3"/>
                </a:lnTo>
                <a:lnTo>
                  <a:pt x="717" y="2"/>
                </a:lnTo>
                <a:lnTo>
                  <a:pt x="672" y="1"/>
                </a:lnTo>
                <a:lnTo>
                  <a:pt x="625" y="0"/>
                </a:lnTo>
                <a:lnTo>
                  <a:pt x="579" y="1"/>
                </a:lnTo>
                <a:lnTo>
                  <a:pt x="557" y="2"/>
                </a:lnTo>
                <a:lnTo>
                  <a:pt x="535" y="3"/>
                </a:lnTo>
                <a:lnTo>
                  <a:pt x="513" y="5"/>
                </a:lnTo>
                <a:lnTo>
                  <a:pt x="493" y="7"/>
                </a:lnTo>
                <a:lnTo>
                  <a:pt x="473" y="10"/>
                </a:lnTo>
                <a:lnTo>
                  <a:pt x="454" y="14"/>
                </a:lnTo>
                <a:lnTo>
                  <a:pt x="437" y="20"/>
                </a:lnTo>
                <a:lnTo>
                  <a:pt x="421" y="26"/>
                </a:lnTo>
                <a:lnTo>
                  <a:pt x="409" y="32"/>
                </a:lnTo>
                <a:lnTo>
                  <a:pt x="396" y="38"/>
                </a:lnTo>
                <a:lnTo>
                  <a:pt x="384" y="44"/>
                </a:lnTo>
                <a:lnTo>
                  <a:pt x="371" y="52"/>
                </a:lnTo>
                <a:lnTo>
                  <a:pt x="345" y="70"/>
                </a:lnTo>
                <a:lnTo>
                  <a:pt x="318" y="89"/>
                </a:lnTo>
                <a:lnTo>
                  <a:pt x="293" y="111"/>
                </a:lnTo>
                <a:lnTo>
                  <a:pt x="267" y="133"/>
                </a:lnTo>
                <a:lnTo>
                  <a:pt x="241" y="158"/>
                </a:lnTo>
                <a:lnTo>
                  <a:pt x="216" y="183"/>
                </a:lnTo>
                <a:lnTo>
                  <a:pt x="192" y="210"/>
                </a:lnTo>
                <a:lnTo>
                  <a:pt x="169" y="236"/>
                </a:lnTo>
                <a:lnTo>
                  <a:pt x="146" y="263"/>
                </a:lnTo>
                <a:lnTo>
                  <a:pt x="126" y="289"/>
                </a:lnTo>
                <a:lnTo>
                  <a:pt x="107" y="316"/>
                </a:lnTo>
                <a:lnTo>
                  <a:pt x="90" y="341"/>
                </a:lnTo>
                <a:lnTo>
                  <a:pt x="74" y="365"/>
                </a:lnTo>
                <a:lnTo>
                  <a:pt x="60" y="388"/>
                </a:lnTo>
                <a:lnTo>
                  <a:pt x="55" y="398"/>
                </a:lnTo>
                <a:lnTo>
                  <a:pt x="49" y="411"/>
                </a:lnTo>
                <a:lnTo>
                  <a:pt x="43" y="426"/>
                </a:lnTo>
                <a:lnTo>
                  <a:pt x="37" y="443"/>
                </a:lnTo>
                <a:lnTo>
                  <a:pt x="31" y="463"/>
                </a:lnTo>
                <a:lnTo>
                  <a:pt x="26" y="482"/>
                </a:lnTo>
                <a:lnTo>
                  <a:pt x="20" y="503"/>
                </a:lnTo>
                <a:lnTo>
                  <a:pt x="15" y="526"/>
                </a:lnTo>
                <a:lnTo>
                  <a:pt x="11" y="547"/>
                </a:lnTo>
                <a:lnTo>
                  <a:pt x="6" y="569"/>
                </a:lnTo>
                <a:lnTo>
                  <a:pt x="3" y="592"/>
                </a:lnTo>
                <a:lnTo>
                  <a:pt x="1" y="614"/>
                </a:lnTo>
                <a:lnTo>
                  <a:pt x="0" y="636"/>
                </a:lnTo>
                <a:lnTo>
                  <a:pt x="0" y="656"/>
                </a:lnTo>
                <a:lnTo>
                  <a:pt x="1" y="675"/>
                </a:lnTo>
                <a:lnTo>
                  <a:pt x="3" y="69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565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DDÍ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F01AF70-9F6D-432D-9CA3-1DB3B7700717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064400" cy="6858000"/>
          </a:xfrm>
          <a:prstGeom prst="rect">
            <a:avLst/>
          </a:prstGeom>
          <a:solidFill>
            <a:srgbClr val="356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cs-CZ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8918" y="3767367"/>
            <a:ext cx="7551081" cy="540000"/>
          </a:xfrm>
        </p:spPr>
        <p:txBody>
          <a:bodyPr anchor="b" anchorCtr="0"/>
          <a:lstStyle>
            <a:lvl1pPr>
              <a:defRPr>
                <a:solidFill>
                  <a:srgbClr val="3566FC"/>
                </a:solidFill>
              </a:defRPr>
            </a:lvl1pPr>
          </a:lstStyle>
          <a:p>
            <a:r>
              <a:rPr lang="cs-CZ"/>
              <a:t>Název oddílu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8915" y="4619768"/>
            <a:ext cx="7551081" cy="1840949"/>
          </a:xfrm>
          <a:prstGeom prst="rect">
            <a:avLst/>
          </a:prstGeom>
        </p:spPr>
        <p:txBody>
          <a:bodyPr bIns="0" anchor="t" anchorCtr="0"/>
          <a:lstStyle>
            <a:lvl1pPr algn="l">
              <a:defRPr>
                <a:solidFill>
                  <a:srgbClr val="3566FC"/>
                </a:solidFill>
              </a:defRPr>
            </a:lvl1pPr>
          </a:lstStyle>
          <a:p>
            <a:pPr lvl="0"/>
            <a:r>
              <a:rPr lang="cs-CZ"/>
              <a:t>Doplňující text</a:t>
            </a:r>
          </a:p>
        </p:txBody>
      </p:sp>
      <p:sp>
        <p:nvSpPr>
          <p:cNvPr id="9" name="Zástupný symbol pro text 6">
            <a:extLst>
              <a:ext uri="{FF2B5EF4-FFF2-40B4-BE49-F238E27FC236}">
                <a16:creationId xmlns:a16="http://schemas.microsoft.com/office/drawing/2014/main" id="{E48AD518-AA06-499F-A7B6-7C2C72199A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8917" y="4307368"/>
            <a:ext cx="7551081" cy="3124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566FC"/>
                </a:solidFill>
              </a:defRPr>
            </a:lvl1pPr>
          </a:lstStyle>
          <a:p>
            <a:pPr lvl="0"/>
            <a:r>
              <a:rPr lang="cs-CZ"/>
              <a:t>Autor prezentace</a:t>
            </a:r>
          </a:p>
        </p:txBody>
      </p:sp>
      <p:sp>
        <p:nvSpPr>
          <p:cNvPr id="10" name="Zástupný symbol pro číslo snímku 10">
            <a:extLst>
              <a:ext uri="{FF2B5EF4-FFF2-40B4-BE49-F238E27FC236}">
                <a16:creationId xmlns:a16="http://schemas.microsoft.com/office/drawing/2014/main" id="{B8F0634D-52D6-47B5-AB28-169F920B05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700000" y="6472402"/>
            <a:ext cx="478322" cy="365125"/>
          </a:xfrm>
        </p:spPr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30" name="Skupina 29">
            <a:extLst>
              <a:ext uri="{FF2B5EF4-FFF2-40B4-BE49-F238E27FC236}">
                <a16:creationId xmlns:a16="http://schemas.microsoft.com/office/drawing/2014/main" id="{D5E1AB6B-DA76-4610-A529-4C29C576CA81}"/>
              </a:ext>
            </a:extLst>
          </p:cNvPr>
          <p:cNvGrpSpPr/>
          <p:nvPr userDrawn="1"/>
        </p:nvGrpSpPr>
        <p:grpSpPr>
          <a:xfrm rot="16200000">
            <a:off x="1362743" y="2961584"/>
            <a:ext cx="2788022" cy="2369293"/>
            <a:chOff x="1732754" y="4631453"/>
            <a:chExt cx="1866895" cy="1586509"/>
          </a:xfrm>
        </p:grpSpPr>
        <p:sp>
          <p:nvSpPr>
            <p:cNvPr id="31" name="Freeform 37">
              <a:extLst>
                <a:ext uri="{FF2B5EF4-FFF2-40B4-BE49-F238E27FC236}">
                  <a16:creationId xmlns:a16="http://schemas.microsoft.com/office/drawing/2014/main" id="{D85C6753-5B96-4973-8186-07A71294C3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32754" y="4631453"/>
              <a:ext cx="851008" cy="1174140"/>
            </a:xfrm>
            <a:custGeom>
              <a:avLst/>
              <a:gdLst>
                <a:gd name="T0" fmla="*/ 1534 w 4889"/>
                <a:gd name="T1" fmla="*/ 6695 h 6744"/>
                <a:gd name="T2" fmla="*/ 48 w 4889"/>
                <a:gd name="T3" fmla="*/ 6744 h 6744"/>
                <a:gd name="T4" fmla="*/ 959 w 4889"/>
                <a:gd name="T5" fmla="*/ 6252 h 6744"/>
                <a:gd name="T6" fmla="*/ 1965 w 4889"/>
                <a:gd name="T7" fmla="*/ 5761 h 6744"/>
                <a:gd name="T8" fmla="*/ 1054 w 4889"/>
                <a:gd name="T9" fmla="*/ 5800 h 6744"/>
                <a:gd name="T10" fmla="*/ 1975 w 4889"/>
                <a:gd name="T11" fmla="*/ 5414 h 6744"/>
                <a:gd name="T12" fmla="*/ 481 w 4889"/>
                <a:gd name="T13" fmla="*/ 5376 h 6744"/>
                <a:gd name="T14" fmla="*/ 1476 w 4889"/>
                <a:gd name="T15" fmla="*/ 4876 h 6744"/>
                <a:gd name="T16" fmla="*/ 572 w 4889"/>
                <a:gd name="T17" fmla="*/ 4904 h 6744"/>
                <a:gd name="T18" fmla="*/ 1505 w 4889"/>
                <a:gd name="T19" fmla="*/ 4524 h 6744"/>
                <a:gd name="T20" fmla="*/ 4 w 4889"/>
                <a:gd name="T21" fmla="*/ 4499 h 6744"/>
                <a:gd name="T22" fmla="*/ 988 w 4889"/>
                <a:gd name="T23" fmla="*/ 3992 h 6744"/>
                <a:gd name="T24" fmla="*/ 88 w 4889"/>
                <a:gd name="T25" fmla="*/ 4010 h 6744"/>
                <a:gd name="T26" fmla="*/ 1034 w 4889"/>
                <a:gd name="T27" fmla="*/ 3633 h 6744"/>
                <a:gd name="T28" fmla="*/ 1925 w 4889"/>
                <a:gd name="T29" fmla="*/ 3177 h 6744"/>
                <a:gd name="T30" fmla="*/ 501 w 4889"/>
                <a:gd name="T31" fmla="*/ 3110 h 6744"/>
                <a:gd name="T32" fmla="*/ 2000 w 4889"/>
                <a:gd name="T33" fmla="*/ 2673 h 6744"/>
                <a:gd name="T34" fmla="*/ 561 w 4889"/>
                <a:gd name="T35" fmla="*/ 2741 h 6744"/>
                <a:gd name="T36" fmla="*/ 1452 w 4889"/>
                <a:gd name="T37" fmla="*/ 2298 h 6744"/>
                <a:gd name="T38" fmla="*/ 14 w 4889"/>
                <a:gd name="T39" fmla="*/ 2229 h 6744"/>
                <a:gd name="T40" fmla="*/ 1513 w 4889"/>
                <a:gd name="T41" fmla="*/ 1781 h 6744"/>
                <a:gd name="T42" fmla="*/ 88 w 4889"/>
                <a:gd name="T43" fmla="*/ 1848 h 6744"/>
                <a:gd name="T44" fmla="*/ 980 w 4889"/>
                <a:gd name="T45" fmla="*/ 1417 h 6744"/>
                <a:gd name="T46" fmla="*/ 1925 w 4889"/>
                <a:gd name="T47" fmla="*/ 907 h 6744"/>
                <a:gd name="T48" fmla="*/ 1026 w 4889"/>
                <a:gd name="T49" fmla="*/ 890 h 6744"/>
                <a:gd name="T50" fmla="*/ 2010 w 4889"/>
                <a:gd name="T51" fmla="*/ 510 h 6744"/>
                <a:gd name="T52" fmla="*/ 509 w 4889"/>
                <a:gd name="T53" fmla="*/ 535 h 6744"/>
                <a:gd name="T54" fmla="*/ 1442 w 4889"/>
                <a:gd name="T55" fmla="*/ 30 h 6744"/>
                <a:gd name="T56" fmla="*/ 537 w 4889"/>
                <a:gd name="T57" fmla="*/ 1 h 6744"/>
                <a:gd name="T58" fmla="*/ 3930 w 4889"/>
                <a:gd name="T59" fmla="*/ 6706 h 6744"/>
                <a:gd name="T60" fmla="*/ 2435 w 4889"/>
                <a:gd name="T61" fmla="*/ 6744 h 6744"/>
                <a:gd name="T62" fmla="*/ 3836 w 4889"/>
                <a:gd name="T63" fmla="*/ 6243 h 6744"/>
                <a:gd name="T64" fmla="*/ 2924 w 4889"/>
                <a:gd name="T65" fmla="*/ 6204 h 6744"/>
                <a:gd name="T66" fmla="*/ 4411 w 4889"/>
                <a:gd name="T67" fmla="*/ 5809 h 6744"/>
                <a:gd name="T68" fmla="*/ 2924 w 4889"/>
                <a:gd name="T69" fmla="*/ 5858 h 6744"/>
                <a:gd name="T70" fmla="*/ 4315 w 4889"/>
                <a:gd name="T71" fmla="*/ 5366 h 6744"/>
                <a:gd name="T72" fmla="*/ 2924 w 4889"/>
                <a:gd name="T73" fmla="*/ 5318 h 6744"/>
                <a:gd name="T74" fmla="*/ 4888 w 4889"/>
                <a:gd name="T75" fmla="*/ 4913 h 6744"/>
                <a:gd name="T76" fmla="*/ 3413 w 4889"/>
                <a:gd name="T77" fmla="*/ 4970 h 6744"/>
                <a:gd name="T78" fmla="*/ 4794 w 4889"/>
                <a:gd name="T79" fmla="*/ 4490 h 6744"/>
                <a:gd name="T80" fmla="*/ 3394 w 4889"/>
                <a:gd name="T81" fmla="*/ 4433 h 6744"/>
                <a:gd name="T82" fmla="*/ 2489 w 4889"/>
                <a:gd name="T83" fmla="*/ 4461 h 6744"/>
                <a:gd name="T84" fmla="*/ 3902 w 4889"/>
                <a:gd name="T85" fmla="*/ 4081 h 6744"/>
                <a:gd name="T86" fmla="*/ 2401 w 4889"/>
                <a:gd name="T87" fmla="*/ 4056 h 6744"/>
                <a:gd name="T88" fmla="*/ 3864 w 4889"/>
                <a:gd name="T89" fmla="*/ 3549 h 6744"/>
                <a:gd name="T90" fmla="*/ 2964 w 4889"/>
                <a:gd name="T91" fmla="*/ 3567 h 6744"/>
                <a:gd name="T92" fmla="*/ 4389 w 4889"/>
                <a:gd name="T93" fmla="*/ 3190 h 6744"/>
                <a:gd name="T94" fmla="*/ 2884 w 4889"/>
                <a:gd name="T95" fmla="*/ 3177 h 6744"/>
                <a:gd name="T96" fmla="*/ 4335 w 4889"/>
                <a:gd name="T97" fmla="*/ 2667 h 6744"/>
                <a:gd name="T98" fmla="*/ 3438 w 4889"/>
                <a:gd name="T99" fmla="*/ 2673 h 6744"/>
                <a:gd name="T100" fmla="*/ 4876 w 4889"/>
                <a:gd name="T101" fmla="*/ 2298 h 6744"/>
                <a:gd name="T102" fmla="*/ 3370 w 4889"/>
                <a:gd name="T103" fmla="*/ 2298 h 6744"/>
                <a:gd name="T104" fmla="*/ 4807 w 4889"/>
                <a:gd name="T105" fmla="*/ 1786 h 6744"/>
                <a:gd name="T106" fmla="*/ 3910 w 4889"/>
                <a:gd name="T107" fmla="*/ 1781 h 6744"/>
                <a:gd name="T108" fmla="*/ 2485 w 4889"/>
                <a:gd name="T109" fmla="*/ 1848 h 6744"/>
                <a:gd name="T110" fmla="*/ 3856 w 4889"/>
                <a:gd name="T111" fmla="*/ 1417 h 6744"/>
                <a:gd name="T112" fmla="*/ 2405 w 4889"/>
                <a:gd name="T113" fmla="*/ 1350 h 6744"/>
                <a:gd name="T114" fmla="*/ 4381 w 4889"/>
                <a:gd name="T115" fmla="*/ 890 h 6744"/>
                <a:gd name="T116" fmla="*/ 2968 w 4889"/>
                <a:gd name="T117" fmla="*/ 953 h 6744"/>
                <a:gd name="T118" fmla="*/ 4343 w 4889"/>
                <a:gd name="T119" fmla="*/ 535 h 6744"/>
                <a:gd name="T120" fmla="*/ 2880 w 4889"/>
                <a:gd name="T121" fmla="*/ 473 h 6744"/>
                <a:gd name="T122" fmla="*/ 4852 w 4889"/>
                <a:gd name="T123" fmla="*/ 1 h 6744"/>
                <a:gd name="T124" fmla="*/ 3451 w 4889"/>
                <a:gd name="T125" fmla="*/ 57 h 6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89" h="6744">
                  <a:moveTo>
                    <a:pt x="4841" y="6648"/>
                  </a:moveTo>
                  <a:lnTo>
                    <a:pt x="4832" y="6648"/>
                  </a:lnTo>
                  <a:lnTo>
                    <a:pt x="4823" y="6651"/>
                  </a:lnTo>
                  <a:lnTo>
                    <a:pt x="4815" y="6656"/>
                  </a:lnTo>
                  <a:lnTo>
                    <a:pt x="4807" y="6662"/>
                  </a:lnTo>
                  <a:lnTo>
                    <a:pt x="4801" y="6669"/>
                  </a:lnTo>
                  <a:lnTo>
                    <a:pt x="4797" y="6677"/>
                  </a:lnTo>
                  <a:lnTo>
                    <a:pt x="4794" y="6686"/>
                  </a:lnTo>
                  <a:lnTo>
                    <a:pt x="4793" y="6695"/>
                  </a:lnTo>
                  <a:lnTo>
                    <a:pt x="4794" y="6706"/>
                  </a:lnTo>
                  <a:lnTo>
                    <a:pt x="4797" y="6715"/>
                  </a:lnTo>
                  <a:lnTo>
                    <a:pt x="4801" y="6723"/>
                  </a:lnTo>
                  <a:lnTo>
                    <a:pt x="4807" y="6730"/>
                  </a:lnTo>
                  <a:lnTo>
                    <a:pt x="4815" y="6735"/>
                  </a:lnTo>
                  <a:lnTo>
                    <a:pt x="4823" y="6741"/>
                  </a:lnTo>
                  <a:lnTo>
                    <a:pt x="4832" y="6744"/>
                  </a:lnTo>
                  <a:lnTo>
                    <a:pt x="4841" y="6744"/>
                  </a:lnTo>
                  <a:lnTo>
                    <a:pt x="4852" y="6744"/>
                  </a:lnTo>
                  <a:lnTo>
                    <a:pt x="4861" y="6741"/>
                  </a:lnTo>
                  <a:lnTo>
                    <a:pt x="4869" y="6735"/>
                  </a:lnTo>
                  <a:lnTo>
                    <a:pt x="4876" y="6730"/>
                  </a:lnTo>
                  <a:lnTo>
                    <a:pt x="4881" y="6723"/>
                  </a:lnTo>
                  <a:lnTo>
                    <a:pt x="4886" y="6715"/>
                  </a:lnTo>
                  <a:lnTo>
                    <a:pt x="4888" y="6706"/>
                  </a:lnTo>
                  <a:lnTo>
                    <a:pt x="4889" y="6695"/>
                  </a:lnTo>
                  <a:lnTo>
                    <a:pt x="4888" y="6686"/>
                  </a:lnTo>
                  <a:lnTo>
                    <a:pt x="4886" y="6677"/>
                  </a:lnTo>
                  <a:lnTo>
                    <a:pt x="4881" y="6669"/>
                  </a:lnTo>
                  <a:lnTo>
                    <a:pt x="4876" y="6662"/>
                  </a:lnTo>
                  <a:lnTo>
                    <a:pt x="4869" y="6656"/>
                  </a:lnTo>
                  <a:lnTo>
                    <a:pt x="4861" y="6651"/>
                  </a:lnTo>
                  <a:lnTo>
                    <a:pt x="4852" y="6648"/>
                  </a:lnTo>
                  <a:lnTo>
                    <a:pt x="4841" y="6648"/>
                  </a:lnTo>
                  <a:close/>
                  <a:moveTo>
                    <a:pt x="1965" y="6648"/>
                  </a:moveTo>
                  <a:lnTo>
                    <a:pt x="1956" y="6648"/>
                  </a:lnTo>
                  <a:lnTo>
                    <a:pt x="1947" y="6651"/>
                  </a:lnTo>
                  <a:lnTo>
                    <a:pt x="1939" y="6656"/>
                  </a:lnTo>
                  <a:lnTo>
                    <a:pt x="1931" y="6662"/>
                  </a:lnTo>
                  <a:lnTo>
                    <a:pt x="1925" y="6669"/>
                  </a:lnTo>
                  <a:lnTo>
                    <a:pt x="1921" y="6677"/>
                  </a:lnTo>
                  <a:lnTo>
                    <a:pt x="1918" y="6686"/>
                  </a:lnTo>
                  <a:lnTo>
                    <a:pt x="1917" y="6695"/>
                  </a:lnTo>
                  <a:lnTo>
                    <a:pt x="1918" y="6706"/>
                  </a:lnTo>
                  <a:lnTo>
                    <a:pt x="1921" y="6715"/>
                  </a:lnTo>
                  <a:lnTo>
                    <a:pt x="1925" y="6723"/>
                  </a:lnTo>
                  <a:lnTo>
                    <a:pt x="1931" y="6730"/>
                  </a:lnTo>
                  <a:lnTo>
                    <a:pt x="1939" y="6735"/>
                  </a:lnTo>
                  <a:lnTo>
                    <a:pt x="1947" y="6741"/>
                  </a:lnTo>
                  <a:lnTo>
                    <a:pt x="1956" y="6744"/>
                  </a:lnTo>
                  <a:lnTo>
                    <a:pt x="1965" y="6744"/>
                  </a:lnTo>
                  <a:lnTo>
                    <a:pt x="1975" y="6744"/>
                  </a:lnTo>
                  <a:lnTo>
                    <a:pt x="1985" y="6741"/>
                  </a:lnTo>
                  <a:lnTo>
                    <a:pt x="1993" y="6735"/>
                  </a:lnTo>
                  <a:lnTo>
                    <a:pt x="2000" y="6730"/>
                  </a:lnTo>
                  <a:lnTo>
                    <a:pt x="2005" y="6723"/>
                  </a:lnTo>
                  <a:lnTo>
                    <a:pt x="2010" y="6715"/>
                  </a:lnTo>
                  <a:lnTo>
                    <a:pt x="2012" y="6706"/>
                  </a:lnTo>
                  <a:lnTo>
                    <a:pt x="2013" y="6695"/>
                  </a:lnTo>
                  <a:lnTo>
                    <a:pt x="2012" y="6686"/>
                  </a:lnTo>
                  <a:lnTo>
                    <a:pt x="2010" y="6677"/>
                  </a:lnTo>
                  <a:lnTo>
                    <a:pt x="2005" y="6669"/>
                  </a:lnTo>
                  <a:lnTo>
                    <a:pt x="2000" y="6662"/>
                  </a:lnTo>
                  <a:lnTo>
                    <a:pt x="1993" y="6656"/>
                  </a:lnTo>
                  <a:lnTo>
                    <a:pt x="1985" y="6651"/>
                  </a:lnTo>
                  <a:lnTo>
                    <a:pt x="1975" y="6648"/>
                  </a:lnTo>
                  <a:lnTo>
                    <a:pt x="1965" y="6648"/>
                  </a:lnTo>
                  <a:close/>
                  <a:moveTo>
                    <a:pt x="1486" y="6648"/>
                  </a:moveTo>
                  <a:lnTo>
                    <a:pt x="1476" y="6648"/>
                  </a:lnTo>
                  <a:lnTo>
                    <a:pt x="1467" y="6651"/>
                  </a:lnTo>
                  <a:lnTo>
                    <a:pt x="1459" y="6656"/>
                  </a:lnTo>
                  <a:lnTo>
                    <a:pt x="1452" y="6662"/>
                  </a:lnTo>
                  <a:lnTo>
                    <a:pt x="1447" y="6669"/>
                  </a:lnTo>
                  <a:lnTo>
                    <a:pt x="1442" y="6677"/>
                  </a:lnTo>
                  <a:lnTo>
                    <a:pt x="1439" y="6686"/>
                  </a:lnTo>
                  <a:lnTo>
                    <a:pt x="1439" y="6695"/>
                  </a:lnTo>
                  <a:lnTo>
                    <a:pt x="1439" y="6706"/>
                  </a:lnTo>
                  <a:lnTo>
                    <a:pt x="1442" y="6715"/>
                  </a:lnTo>
                  <a:lnTo>
                    <a:pt x="1447" y="6723"/>
                  </a:lnTo>
                  <a:lnTo>
                    <a:pt x="1452" y="6730"/>
                  </a:lnTo>
                  <a:lnTo>
                    <a:pt x="1459" y="6735"/>
                  </a:lnTo>
                  <a:lnTo>
                    <a:pt x="1467" y="6741"/>
                  </a:lnTo>
                  <a:lnTo>
                    <a:pt x="1476" y="6744"/>
                  </a:lnTo>
                  <a:lnTo>
                    <a:pt x="1486" y="6744"/>
                  </a:lnTo>
                  <a:lnTo>
                    <a:pt x="1496" y="6744"/>
                  </a:lnTo>
                  <a:lnTo>
                    <a:pt x="1505" y="6741"/>
                  </a:lnTo>
                  <a:lnTo>
                    <a:pt x="1513" y="6735"/>
                  </a:lnTo>
                  <a:lnTo>
                    <a:pt x="1521" y="6730"/>
                  </a:lnTo>
                  <a:lnTo>
                    <a:pt x="1526" y="6723"/>
                  </a:lnTo>
                  <a:lnTo>
                    <a:pt x="1531" y="6715"/>
                  </a:lnTo>
                  <a:lnTo>
                    <a:pt x="1534" y="6706"/>
                  </a:lnTo>
                  <a:lnTo>
                    <a:pt x="1534" y="6695"/>
                  </a:lnTo>
                  <a:lnTo>
                    <a:pt x="1534" y="6686"/>
                  </a:lnTo>
                  <a:lnTo>
                    <a:pt x="1531" y="6677"/>
                  </a:lnTo>
                  <a:lnTo>
                    <a:pt x="1526" y="6669"/>
                  </a:lnTo>
                  <a:lnTo>
                    <a:pt x="1521" y="6662"/>
                  </a:lnTo>
                  <a:lnTo>
                    <a:pt x="1513" y="6656"/>
                  </a:lnTo>
                  <a:lnTo>
                    <a:pt x="1505" y="6651"/>
                  </a:lnTo>
                  <a:lnTo>
                    <a:pt x="1496" y="6648"/>
                  </a:lnTo>
                  <a:lnTo>
                    <a:pt x="1486" y="6648"/>
                  </a:lnTo>
                  <a:close/>
                  <a:moveTo>
                    <a:pt x="1007" y="6648"/>
                  </a:moveTo>
                  <a:lnTo>
                    <a:pt x="997" y="6648"/>
                  </a:lnTo>
                  <a:lnTo>
                    <a:pt x="988" y="6651"/>
                  </a:lnTo>
                  <a:lnTo>
                    <a:pt x="980" y="6656"/>
                  </a:lnTo>
                  <a:lnTo>
                    <a:pt x="972" y="6662"/>
                  </a:lnTo>
                  <a:lnTo>
                    <a:pt x="967" y="6669"/>
                  </a:lnTo>
                  <a:lnTo>
                    <a:pt x="962" y="6677"/>
                  </a:lnTo>
                  <a:lnTo>
                    <a:pt x="960" y="6686"/>
                  </a:lnTo>
                  <a:lnTo>
                    <a:pt x="959" y="6695"/>
                  </a:lnTo>
                  <a:lnTo>
                    <a:pt x="960" y="6706"/>
                  </a:lnTo>
                  <a:lnTo>
                    <a:pt x="962" y="6715"/>
                  </a:lnTo>
                  <a:lnTo>
                    <a:pt x="967" y="6723"/>
                  </a:lnTo>
                  <a:lnTo>
                    <a:pt x="972" y="6730"/>
                  </a:lnTo>
                  <a:lnTo>
                    <a:pt x="980" y="6735"/>
                  </a:lnTo>
                  <a:lnTo>
                    <a:pt x="988" y="6741"/>
                  </a:lnTo>
                  <a:lnTo>
                    <a:pt x="997" y="6744"/>
                  </a:lnTo>
                  <a:lnTo>
                    <a:pt x="1007" y="6744"/>
                  </a:lnTo>
                  <a:lnTo>
                    <a:pt x="1016" y="6744"/>
                  </a:lnTo>
                  <a:lnTo>
                    <a:pt x="1026" y="6741"/>
                  </a:lnTo>
                  <a:lnTo>
                    <a:pt x="1034" y="6735"/>
                  </a:lnTo>
                  <a:lnTo>
                    <a:pt x="1041" y="6730"/>
                  </a:lnTo>
                  <a:lnTo>
                    <a:pt x="1047" y="6723"/>
                  </a:lnTo>
                  <a:lnTo>
                    <a:pt x="1051" y="6715"/>
                  </a:lnTo>
                  <a:lnTo>
                    <a:pt x="1054" y="6706"/>
                  </a:lnTo>
                  <a:lnTo>
                    <a:pt x="1055" y="6695"/>
                  </a:lnTo>
                  <a:lnTo>
                    <a:pt x="1054" y="6686"/>
                  </a:lnTo>
                  <a:lnTo>
                    <a:pt x="1051" y="6677"/>
                  </a:lnTo>
                  <a:lnTo>
                    <a:pt x="1047" y="6669"/>
                  </a:lnTo>
                  <a:lnTo>
                    <a:pt x="1041" y="6662"/>
                  </a:lnTo>
                  <a:lnTo>
                    <a:pt x="1034" y="6656"/>
                  </a:lnTo>
                  <a:lnTo>
                    <a:pt x="1026" y="6651"/>
                  </a:lnTo>
                  <a:lnTo>
                    <a:pt x="1016" y="6648"/>
                  </a:lnTo>
                  <a:lnTo>
                    <a:pt x="1007" y="6648"/>
                  </a:lnTo>
                  <a:close/>
                  <a:moveTo>
                    <a:pt x="528" y="6648"/>
                  </a:moveTo>
                  <a:lnTo>
                    <a:pt x="517" y="6648"/>
                  </a:lnTo>
                  <a:lnTo>
                    <a:pt x="509" y="6651"/>
                  </a:lnTo>
                  <a:lnTo>
                    <a:pt x="501" y="6656"/>
                  </a:lnTo>
                  <a:lnTo>
                    <a:pt x="494" y="6662"/>
                  </a:lnTo>
                  <a:lnTo>
                    <a:pt x="488" y="6669"/>
                  </a:lnTo>
                  <a:lnTo>
                    <a:pt x="484" y="6677"/>
                  </a:lnTo>
                  <a:lnTo>
                    <a:pt x="481" y="6686"/>
                  </a:lnTo>
                  <a:lnTo>
                    <a:pt x="480" y="6695"/>
                  </a:lnTo>
                  <a:lnTo>
                    <a:pt x="481" y="6706"/>
                  </a:lnTo>
                  <a:lnTo>
                    <a:pt x="484" y="6715"/>
                  </a:lnTo>
                  <a:lnTo>
                    <a:pt x="488" y="6723"/>
                  </a:lnTo>
                  <a:lnTo>
                    <a:pt x="494" y="6730"/>
                  </a:lnTo>
                  <a:lnTo>
                    <a:pt x="501" y="6735"/>
                  </a:lnTo>
                  <a:lnTo>
                    <a:pt x="509" y="6741"/>
                  </a:lnTo>
                  <a:lnTo>
                    <a:pt x="517" y="6744"/>
                  </a:lnTo>
                  <a:lnTo>
                    <a:pt x="528" y="6744"/>
                  </a:lnTo>
                  <a:lnTo>
                    <a:pt x="537" y="6744"/>
                  </a:lnTo>
                  <a:lnTo>
                    <a:pt x="546" y="6741"/>
                  </a:lnTo>
                  <a:lnTo>
                    <a:pt x="554" y="6735"/>
                  </a:lnTo>
                  <a:lnTo>
                    <a:pt x="561" y="6730"/>
                  </a:lnTo>
                  <a:lnTo>
                    <a:pt x="568" y="6723"/>
                  </a:lnTo>
                  <a:lnTo>
                    <a:pt x="572" y="6715"/>
                  </a:lnTo>
                  <a:lnTo>
                    <a:pt x="575" y="6706"/>
                  </a:lnTo>
                  <a:lnTo>
                    <a:pt x="576" y="6695"/>
                  </a:lnTo>
                  <a:lnTo>
                    <a:pt x="575" y="6686"/>
                  </a:lnTo>
                  <a:lnTo>
                    <a:pt x="572" y="6677"/>
                  </a:lnTo>
                  <a:lnTo>
                    <a:pt x="568" y="6669"/>
                  </a:lnTo>
                  <a:lnTo>
                    <a:pt x="561" y="6662"/>
                  </a:lnTo>
                  <a:lnTo>
                    <a:pt x="554" y="6656"/>
                  </a:lnTo>
                  <a:lnTo>
                    <a:pt x="546" y="6651"/>
                  </a:lnTo>
                  <a:lnTo>
                    <a:pt x="537" y="6648"/>
                  </a:lnTo>
                  <a:lnTo>
                    <a:pt x="528" y="6648"/>
                  </a:lnTo>
                  <a:close/>
                  <a:moveTo>
                    <a:pt x="48" y="6648"/>
                  </a:moveTo>
                  <a:lnTo>
                    <a:pt x="39" y="6648"/>
                  </a:lnTo>
                  <a:lnTo>
                    <a:pt x="30" y="6651"/>
                  </a:lnTo>
                  <a:lnTo>
                    <a:pt x="22" y="6656"/>
                  </a:lnTo>
                  <a:lnTo>
                    <a:pt x="14" y="6662"/>
                  </a:lnTo>
                  <a:lnTo>
                    <a:pt x="8" y="6669"/>
                  </a:lnTo>
                  <a:lnTo>
                    <a:pt x="4" y="6677"/>
                  </a:lnTo>
                  <a:lnTo>
                    <a:pt x="1" y="6686"/>
                  </a:lnTo>
                  <a:lnTo>
                    <a:pt x="0" y="6695"/>
                  </a:lnTo>
                  <a:lnTo>
                    <a:pt x="1" y="6706"/>
                  </a:lnTo>
                  <a:lnTo>
                    <a:pt x="4" y="6715"/>
                  </a:lnTo>
                  <a:lnTo>
                    <a:pt x="8" y="6723"/>
                  </a:lnTo>
                  <a:lnTo>
                    <a:pt x="14" y="6730"/>
                  </a:lnTo>
                  <a:lnTo>
                    <a:pt x="22" y="6735"/>
                  </a:lnTo>
                  <a:lnTo>
                    <a:pt x="30" y="6741"/>
                  </a:lnTo>
                  <a:lnTo>
                    <a:pt x="39" y="6744"/>
                  </a:lnTo>
                  <a:lnTo>
                    <a:pt x="48" y="6744"/>
                  </a:lnTo>
                  <a:lnTo>
                    <a:pt x="57" y="6744"/>
                  </a:lnTo>
                  <a:lnTo>
                    <a:pt x="67" y="6741"/>
                  </a:lnTo>
                  <a:lnTo>
                    <a:pt x="75" y="6735"/>
                  </a:lnTo>
                  <a:lnTo>
                    <a:pt x="82" y="6730"/>
                  </a:lnTo>
                  <a:lnTo>
                    <a:pt x="88" y="6723"/>
                  </a:lnTo>
                  <a:lnTo>
                    <a:pt x="92" y="6715"/>
                  </a:lnTo>
                  <a:lnTo>
                    <a:pt x="95" y="6706"/>
                  </a:lnTo>
                  <a:lnTo>
                    <a:pt x="96" y="6695"/>
                  </a:lnTo>
                  <a:lnTo>
                    <a:pt x="95" y="6686"/>
                  </a:lnTo>
                  <a:lnTo>
                    <a:pt x="92" y="6677"/>
                  </a:lnTo>
                  <a:lnTo>
                    <a:pt x="88" y="6669"/>
                  </a:lnTo>
                  <a:lnTo>
                    <a:pt x="82" y="6662"/>
                  </a:lnTo>
                  <a:lnTo>
                    <a:pt x="75" y="6656"/>
                  </a:lnTo>
                  <a:lnTo>
                    <a:pt x="67" y="6651"/>
                  </a:lnTo>
                  <a:lnTo>
                    <a:pt x="57" y="6648"/>
                  </a:lnTo>
                  <a:lnTo>
                    <a:pt x="48" y="6648"/>
                  </a:lnTo>
                  <a:close/>
                  <a:moveTo>
                    <a:pt x="1965" y="6204"/>
                  </a:moveTo>
                  <a:lnTo>
                    <a:pt x="1956" y="6205"/>
                  </a:lnTo>
                  <a:lnTo>
                    <a:pt x="1947" y="6208"/>
                  </a:lnTo>
                  <a:lnTo>
                    <a:pt x="1939" y="6212"/>
                  </a:lnTo>
                  <a:lnTo>
                    <a:pt x="1931" y="6219"/>
                  </a:lnTo>
                  <a:lnTo>
                    <a:pt x="1925" y="6226"/>
                  </a:lnTo>
                  <a:lnTo>
                    <a:pt x="1921" y="6234"/>
                  </a:lnTo>
                  <a:lnTo>
                    <a:pt x="1918" y="6243"/>
                  </a:lnTo>
                  <a:lnTo>
                    <a:pt x="1917" y="6252"/>
                  </a:lnTo>
                  <a:lnTo>
                    <a:pt x="1918" y="6263"/>
                  </a:lnTo>
                  <a:lnTo>
                    <a:pt x="1921" y="6272"/>
                  </a:lnTo>
                  <a:lnTo>
                    <a:pt x="1925" y="6280"/>
                  </a:lnTo>
                  <a:lnTo>
                    <a:pt x="1931" y="6287"/>
                  </a:lnTo>
                  <a:lnTo>
                    <a:pt x="1939" y="6292"/>
                  </a:lnTo>
                  <a:lnTo>
                    <a:pt x="1947" y="6297"/>
                  </a:lnTo>
                  <a:lnTo>
                    <a:pt x="1956" y="6300"/>
                  </a:lnTo>
                  <a:lnTo>
                    <a:pt x="1965" y="6301"/>
                  </a:lnTo>
                  <a:lnTo>
                    <a:pt x="1975" y="6300"/>
                  </a:lnTo>
                  <a:lnTo>
                    <a:pt x="1985" y="6297"/>
                  </a:lnTo>
                  <a:lnTo>
                    <a:pt x="1993" y="6292"/>
                  </a:lnTo>
                  <a:lnTo>
                    <a:pt x="2000" y="6287"/>
                  </a:lnTo>
                  <a:lnTo>
                    <a:pt x="2005" y="6280"/>
                  </a:lnTo>
                  <a:lnTo>
                    <a:pt x="2010" y="6272"/>
                  </a:lnTo>
                  <a:lnTo>
                    <a:pt x="2012" y="6263"/>
                  </a:lnTo>
                  <a:lnTo>
                    <a:pt x="2013" y="6252"/>
                  </a:lnTo>
                  <a:lnTo>
                    <a:pt x="2012" y="6243"/>
                  </a:lnTo>
                  <a:lnTo>
                    <a:pt x="2010" y="6234"/>
                  </a:lnTo>
                  <a:lnTo>
                    <a:pt x="2005" y="6226"/>
                  </a:lnTo>
                  <a:lnTo>
                    <a:pt x="2000" y="6219"/>
                  </a:lnTo>
                  <a:lnTo>
                    <a:pt x="1993" y="6212"/>
                  </a:lnTo>
                  <a:lnTo>
                    <a:pt x="1985" y="6208"/>
                  </a:lnTo>
                  <a:lnTo>
                    <a:pt x="1975" y="6205"/>
                  </a:lnTo>
                  <a:lnTo>
                    <a:pt x="1965" y="6204"/>
                  </a:lnTo>
                  <a:close/>
                  <a:moveTo>
                    <a:pt x="1486" y="6204"/>
                  </a:moveTo>
                  <a:lnTo>
                    <a:pt x="1476" y="6205"/>
                  </a:lnTo>
                  <a:lnTo>
                    <a:pt x="1467" y="6208"/>
                  </a:lnTo>
                  <a:lnTo>
                    <a:pt x="1459" y="6212"/>
                  </a:lnTo>
                  <a:lnTo>
                    <a:pt x="1452" y="6219"/>
                  </a:lnTo>
                  <a:lnTo>
                    <a:pt x="1447" y="6226"/>
                  </a:lnTo>
                  <a:lnTo>
                    <a:pt x="1442" y="6234"/>
                  </a:lnTo>
                  <a:lnTo>
                    <a:pt x="1439" y="6243"/>
                  </a:lnTo>
                  <a:lnTo>
                    <a:pt x="1439" y="6252"/>
                  </a:lnTo>
                  <a:lnTo>
                    <a:pt x="1439" y="6263"/>
                  </a:lnTo>
                  <a:lnTo>
                    <a:pt x="1442" y="6272"/>
                  </a:lnTo>
                  <a:lnTo>
                    <a:pt x="1447" y="6280"/>
                  </a:lnTo>
                  <a:lnTo>
                    <a:pt x="1452" y="6287"/>
                  </a:lnTo>
                  <a:lnTo>
                    <a:pt x="1459" y="6292"/>
                  </a:lnTo>
                  <a:lnTo>
                    <a:pt x="1467" y="6297"/>
                  </a:lnTo>
                  <a:lnTo>
                    <a:pt x="1476" y="6300"/>
                  </a:lnTo>
                  <a:lnTo>
                    <a:pt x="1486" y="6301"/>
                  </a:lnTo>
                  <a:lnTo>
                    <a:pt x="1496" y="6300"/>
                  </a:lnTo>
                  <a:lnTo>
                    <a:pt x="1505" y="6297"/>
                  </a:lnTo>
                  <a:lnTo>
                    <a:pt x="1513" y="6292"/>
                  </a:lnTo>
                  <a:lnTo>
                    <a:pt x="1521" y="6287"/>
                  </a:lnTo>
                  <a:lnTo>
                    <a:pt x="1526" y="6280"/>
                  </a:lnTo>
                  <a:lnTo>
                    <a:pt x="1531" y="6272"/>
                  </a:lnTo>
                  <a:lnTo>
                    <a:pt x="1534" y="6263"/>
                  </a:lnTo>
                  <a:lnTo>
                    <a:pt x="1534" y="6252"/>
                  </a:lnTo>
                  <a:lnTo>
                    <a:pt x="1534" y="6243"/>
                  </a:lnTo>
                  <a:lnTo>
                    <a:pt x="1531" y="6234"/>
                  </a:lnTo>
                  <a:lnTo>
                    <a:pt x="1526" y="6226"/>
                  </a:lnTo>
                  <a:lnTo>
                    <a:pt x="1521" y="6219"/>
                  </a:lnTo>
                  <a:lnTo>
                    <a:pt x="1513" y="6212"/>
                  </a:lnTo>
                  <a:lnTo>
                    <a:pt x="1505" y="6208"/>
                  </a:lnTo>
                  <a:lnTo>
                    <a:pt x="1496" y="6205"/>
                  </a:lnTo>
                  <a:lnTo>
                    <a:pt x="1486" y="6204"/>
                  </a:lnTo>
                  <a:close/>
                  <a:moveTo>
                    <a:pt x="1007" y="6204"/>
                  </a:moveTo>
                  <a:lnTo>
                    <a:pt x="997" y="6205"/>
                  </a:lnTo>
                  <a:lnTo>
                    <a:pt x="988" y="6208"/>
                  </a:lnTo>
                  <a:lnTo>
                    <a:pt x="980" y="6212"/>
                  </a:lnTo>
                  <a:lnTo>
                    <a:pt x="972" y="6219"/>
                  </a:lnTo>
                  <a:lnTo>
                    <a:pt x="967" y="6226"/>
                  </a:lnTo>
                  <a:lnTo>
                    <a:pt x="962" y="6234"/>
                  </a:lnTo>
                  <a:lnTo>
                    <a:pt x="960" y="6243"/>
                  </a:lnTo>
                  <a:lnTo>
                    <a:pt x="959" y="6252"/>
                  </a:lnTo>
                  <a:lnTo>
                    <a:pt x="960" y="6263"/>
                  </a:lnTo>
                  <a:lnTo>
                    <a:pt x="962" y="6272"/>
                  </a:lnTo>
                  <a:lnTo>
                    <a:pt x="967" y="6280"/>
                  </a:lnTo>
                  <a:lnTo>
                    <a:pt x="972" y="6287"/>
                  </a:lnTo>
                  <a:lnTo>
                    <a:pt x="980" y="6292"/>
                  </a:lnTo>
                  <a:lnTo>
                    <a:pt x="988" y="6297"/>
                  </a:lnTo>
                  <a:lnTo>
                    <a:pt x="997" y="6300"/>
                  </a:lnTo>
                  <a:lnTo>
                    <a:pt x="1007" y="6301"/>
                  </a:lnTo>
                  <a:lnTo>
                    <a:pt x="1016" y="6300"/>
                  </a:lnTo>
                  <a:lnTo>
                    <a:pt x="1026" y="6297"/>
                  </a:lnTo>
                  <a:lnTo>
                    <a:pt x="1034" y="6292"/>
                  </a:lnTo>
                  <a:lnTo>
                    <a:pt x="1041" y="6287"/>
                  </a:lnTo>
                  <a:lnTo>
                    <a:pt x="1047" y="6280"/>
                  </a:lnTo>
                  <a:lnTo>
                    <a:pt x="1051" y="6272"/>
                  </a:lnTo>
                  <a:lnTo>
                    <a:pt x="1054" y="6263"/>
                  </a:lnTo>
                  <a:lnTo>
                    <a:pt x="1055" y="6252"/>
                  </a:lnTo>
                  <a:lnTo>
                    <a:pt x="1054" y="6243"/>
                  </a:lnTo>
                  <a:lnTo>
                    <a:pt x="1051" y="6234"/>
                  </a:lnTo>
                  <a:lnTo>
                    <a:pt x="1047" y="6226"/>
                  </a:lnTo>
                  <a:lnTo>
                    <a:pt x="1041" y="6219"/>
                  </a:lnTo>
                  <a:lnTo>
                    <a:pt x="1034" y="6212"/>
                  </a:lnTo>
                  <a:lnTo>
                    <a:pt x="1026" y="6208"/>
                  </a:lnTo>
                  <a:lnTo>
                    <a:pt x="1016" y="6205"/>
                  </a:lnTo>
                  <a:lnTo>
                    <a:pt x="1007" y="6204"/>
                  </a:lnTo>
                  <a:close/>
                  <a:moveTo>
                    <a:pt x="528" y="6204"/>
                  </a:moveTo>
                  <a:lnTo>
                    <a:pt x="517" y="6205"/>
                  </a:lnTo>
                  <a:lnTo>
                    <a:pt x="509" y="6208"/>
                  </a:lnTo>
                  <a:lnTo>
                    <a:pt x="501" y="6212"/>
                  </a:lnTo>
                  <a:lnTo>
                    <a:pt x="494" y="6219"/>
                  </a:lnTo>
                  <a:lnTo>
                    <a:pt x="488" y="6226"/>
                  </a:lnTo>
                  <a:lnTo>
                    <a:pt x="484" y="6234"/>
                  </a:lnTo>
                  <a:lnTo>
                    <a:pt x="481" y="6243"/>
                  </a:lnTo>
                  <a:lnTo>
                    <a:pt x="480" y="6252"/>
                  </a:lnTo>
                  <a:lnTo>
                    <a:pt x="481" y="6263"/>
                  </a:lnTo>
                  <a:lnTo>
                    <a:pt x="484" y="6272"/>
                  </a:lnTo>
                  <a:lnTo>
                    <a:pt x="488" y="6280"/>
                  </a:lnTo>
                  <a:lnTo>
                    <a:pt x="494" y="6287"/>
                  </a:lnTo>
                  <a:lnTo>
                    <a:pt x="501" y="6292"/>
                  </a:lnTo>
                  <a:lnTo>
                    <a:pt x="509" y="6297"/>
                  </a:lnTo>
                  <a:lnTo>
                    <a:pt x="517" y="6300"/>
                  </a:lnTo>
                  <a:lnTo>
                    <a:pt x="528" y="6301"/>
                  </a:lnTo>
                  <a:lnTo>
                    <a:pt x="537" y="6300"/>
                  </a:lnTo>
                  <a:lnTo>
                    <a:pt x="546" y="6297"/>
                  </a:lnTo>
                  <a:lnTo>
                    <a:pt x="554" y="6292"/>
                  </a:lnTo>
                  <a:lnTo>
                    <a:pt x="561" y="6287"/>
                  </a:lnTo>
                  <a:lnTo>
                    <a:pt x="568" y="6280"/>
                  </a:lnTo>
                  <a:lnTo>
                    <a:pt x="572" y="6272"/>
                  </a:lnTo>
                  <a:lnTo>
                    <a:pt x="575" y="6263"/>
                  </a:lnTo>
                  <a:lnTo>
                    <a:pt x="576" y="6252"/>
                  </a:lnTo>
                  <a:lnTo>
                    <a:pt x="575" y="6243"/>
                  </a:lnTo>
                  <a:lnTo>
                    <a:pt x="572" y="6234"/>
                  </a:lnTo>
                  <a:lnTo>
                    <a:pt x="568" y="6226"/>
                  </a:lnTo>
                  <a:lnTo>
                    <a:pt x="561" y="6219"/>
                  </a:lnTo>
                  <a:lnTo>
                    <a:pt x="554" y="6212"/>
                  </a:lnTo>
                  <a:lnTo>
                    <a:pt x="546" y="6208"/>
                  </a:lnTo>
                  <a:lnTo>
                    <a:pt x="537" y="6205"/>
                  </a:lnTo>
                  <a:lnTo>
                    <a:pt x="528" y="6204"/>
                  </a:lnTo>
                  <a:close/>
                  <a:moveTo>
                    <a:pt x="48" y="6204"/>
                  </a:moveTo>
                  <a:lnTo>
                    <a:pt x="39" y="6205"/>
                  </a:lnTo>
                  <a:lnTo>
                    <a:pt x="30" y="6208"/>
                  </a:lnTo>
                  <a:lnTo>
                    <a:pt x="22" y="6212"/>
                  </a:lnTo>
                  <a:lnTo>
                    <a:pt x="14" y="6219"/>
                  </a:lnTo>
                  <a:lnTo>
                    <a:pt x="8" y="6226"/>
                  </a:lnTo>
                  <a:lnTo>
                    <a:pt x="4" y="6234"/>
                  </a:lnTo>
                  <a:lnTo>
                    <a:pt x="1" y="6243"/>
                  </a:lnTo>
                  <a:lnTo>
                    <a:pt x="0" y="6252"/>
                  </a:lnTo>
                  <a:lnTo>
                    <a:pt x="1" y="6263"/>
                  </a:lnTo>
                  <a:lnTo>
                    <a:pt x="4" y="6272"/>
                  </a:lnTo>
                  <a:lnTo>
                    <a:pt x="8" y="6280"/>
                  </a:lnTo>
                  <a:lnTo>
                    <a:pt x="14" y="6287"/>
                  </a:lnTo>
                  <a:lnTo>
                    <a:pt x="22" y="6292"/>
                  </a:lnTo>
                  <a:lnTo>
                    <a:pt x="30" y="6297"/>
                  </a:lnTo>
                  <a:lnTo>
                    <a:pt x="39" y="6300"/>
                  </a:lnTo>
                  <a:lnTo>
                    <a:pt x="48" y="6301"/>
                  </a:lnTo>
                  <a:lnTo>
                    <a:pt x="57" y="6300"/>
                  </a:lnTo>
                  <a:lnTo>
                    <a:pt x="67" y="6297"/>
                  </a:lnTo>
                  <a:lnTo>
                    <a:pt x="75" y="6292"/>
                  </a:lnTo>
                  <a:lnTo>
                    <a:pt x="82" y="6287"/>
                  </a:lnTo>
                  <a:lnTo>
                    <a:pt x="88" y="6280"/>
                  </a:lnTo>
                  <a:lnTo>
                    <a:pt x="92" y="6272"/>
                  </a:lnTo>
                  <a:lnTo>
                    <a:pt x="95" y="6263"/>
                  </a:lnTo>
                  <a:lnTo>
                    <a:pt x="96" y="6252"/>
                  </a:lnTo>
                  <a:lnTo>
                    <a:pt x="95" y="6243"/>
                  </a:lnTo>
                  <a:lnTo>
                    <a:pt x="92" y="6234"/>
                  </a:lnTo>
                  <a:lnTo>
                    <a:pt x="88" y="6226"/>
                  </a:lnTo>
                  <a:lnTo>
                    <a:pt x="82" y="6219"/>
                  </a:lnTo>
                  <a:lnTo>
                    <a:pt x="75" y="6212"/>
                  </a:lnTo>
                  <a:lnTo>
                    <a:pt x="67" y="6208"/>
                  </a:lnTo>
                  <a:lnTo>
                    <a:pt x="57" y="6205"/>
                  </a:lnTo>
                  <a:lnTo>
                    <a:pt x="48" y="6204"/>
                  </a:lnTo>
                  <a:close/>
                  <a:moveTo>
                    <a:pt x="1965" y="5761"/>
                  </a:moveTo>
                  <a:lnTo>
                    <a:pt x="1956" y="5762"/>
                  </a:lnTo>
                  <a:lnTo>
                    <a:pt x="1947" y="5765"/>
                  </a:lnTo>
                  <a:lnTo>
                    <a:pt x="1939" y="5769"/>
                  </a:lnTo>
                  <a:lnTo>
                    <a:pt x="1931" y="5776"/>
                  </a:lnTo>
                  <a:lnTo>
                    <a:pt x="1925" y="5783"/>
                  </a:lnTo>
                  <a:lnTo>
                    <a:pt x="1921" y="5791"/>
                  </a:lnTo>
                  <a:lnTo>
                    <a:pt x="1918" y="5800"/>
                  </a:lnTo>
                  <a:lnTo>
                    <a:pt x="1917" y="5809"/>
                  </a:lnTo>
                  <a:lnTo>
                    <a:pt x="1918" y="5820"/>
                  </a:lnTo>
                  <a:lnTo>
                    <a:pt x="1921" y="5828"/>
                  </a:lnTo>
                  <a:lnTo>
                    <a:pt x="1925" y="5836"/>
                  </a:lnTo>
                  <a:lnTo>
                    <a:pt x="1931" y="5843"/>
                  </a:lnTo>
                  <a:lnTo>
                    <a:pt x="1939" y="5849"/>
                  </a:lnTo>
                  <a:lnTo>
                    <a:pt x="1947" y="5853"/>
                  </a:lnTo>
                  <a:lnTo>
                    <a:pt x="1956" y="5857"/>
                  </a:lnTo>
                  <a:lnTo>
                    <a:pt x="1965" y="5858"/>
                  </a:lnTo>
                  <a:lnTo>
                    <a:pt x="1975" y="5857"/>
                  </a:lnTo>
                  <a:lnTo>
                    <a:pt x="1985" y="5853"/>
                  </a:lnTo>
                  <a:lnTo>
                    <a:pt x="1993" y="5849"/>
                  </a:lnTo>
                  <a:lnTo>
                    <a:pt x="2000" y="5843"/>
                  </a:lnTo>
                  <a:lnTo>
                    <a:pt x="2005" y="5836"/>
                  </a:lnTo>
                  <a:lnTo>
                    <a:pt x="2010" y="5828"/>
                  </a:lnTo>
                  <a:lnTo>
                    <a:pt x="2012" y="5820"/>
                  </a:lnTo>
                  <a:lnTo>
                    <a:pt x="2013" y="5809"/>
                  </a:lnTo>
                  <a:lnTo>
                    <a:pt x="2012" y="5800"/>
                  </a:lnTo>
                  <a:lnTo>
                    <a:pt x="2010" y="5791"/>
                  </a:lnTo>
                  <a:lnTo>
                    <a:pt x="2005" y="5783"/>
                  </a:lnTo>
                  <a:lnTo>
                    <a:pt x="2000" y="5776"/>
                  </a:lnTo>
                  <a:lnTo>
                    <a:pt x="1993" y="5769"/>
                  </a:lnTo>
                  <a:lnTo>
                    <a:pt x="1985" y="5765"/>
                  </a:lnTo>
                  <a:lnTo>
                    <a:pt x="1975" y="5762"/>
                  </a:lnTo>
                  <a:lnTo>
                    <a:pt x="1965" y="5761"/>
                  </a:lnTo>
                  <a:close/>
                  <a:moveTo>
                    <a:pt x="1486" y="5761"/>
                  </a:moveTo>
                  <a:lnTo>
                    <a:pt x="1476" y="5762"/>
                  </a:lnTo>
                  <a:lnTo>
                    <a:pt x="1467" y="5765"/>
                  </a:lnTo>
                  <a:lnTo>
                    <a:pt x="1459" y="5769"/>
                  </a:lnTo>
                  <a:lnTo>
                    <a:pt x="1452" y="5776"/>
                  </a:lnTo>
                  <a:lnTo>
                    <a:pt x="1447" y="5783"/>
                  </a:lnTo>
                  <a:lnTo>
                    <a:pt x="1442" y="5791"/>
                  </a:lnTo>
                  <a:lnTo>
                    <a:pt x="1439" y="5800"/>
                  </a:lnTo>
                  <a:lnTo>
                    <a:pt x="1439" y="5809"/>
                  </a:lnTo>
                  <a:lnTo>
                    <a:pt x="1439" y="5820"/>
                  </a:lnTo>
                  <a:lnTo>
                    <a:pt x="1442" y="5828"/>
                  </a:lnTo>
                  <a:lnTo>
                    <a:pt x="1447" y="5836"/>
                  </a:lnTo>
                  <a:lnTo>
                    <a:pt x="1452" y="5843"/>
                  </a:lnTo>
                  <a:lnTo>
                    <a:pt x="1459" y="5849"/>
                  </a:lnTo>
                  <a:lnTo>
                    <a:pt x="1467" y="5853"/>
                  </a:lnTo>
                  <a:lnTo>
                    <a:pt x="1476" y="5857"/>
                  </a:lnTo>
                  <a:lnTo>
                    <a:pt x="1486" y="5858"/>
                  </a:lnTo>
                  <a:lnTo>
                    <a:pt x="1496" y="5857"/>
                  </a:lnTo>
                  <a:lnTo>
                    <a:pt x="1505" y="5853"/>
                  </a:lnTo>
                  <a:lnTo>
                    <a:pt x="1513" y="5849"/>
                  </a:lnTo>
                  <a:lnTo>
                    <a:pt x="1521" y="5843"/>
                  </a:lnTo>
                  <a:lnTo>
                    <a:pt x="1526" y="5836"/>
                  </a:lnTo>
                  <a:lnTo>
                    <a:pt x="1531" y="5828"/>
                  </a:lnTo>
                  <a:lnTo>
                    <a:pt x="1534" y="5820"/>
                  </a:lnTo>
                  <a:lnTo>
                    <a:pt x="1534" y="5809"/>
                  </a:lnTo>
                  <a:lnTo>
                    <a:pt x="1534" y="5800"/>
                  </a:lnTo>
                  <a:lnTo>
                    <a:pt x="1531" y="5791"/>
                  </a:lnTo>
                  <a:lnTo>
                    <a:pt x="1526" y="5783"/>
                  </a:lnTo>
                  <a:lnTo>
                    <a:pt x="1521" y="5776"/>
                  </a:lnTo>
                  <a:lnTo>
                    <a:pt x="1513" y="5769"/>
                  </a:lnTo>
                  <a:lnTo>
                    <a:pt x="1505" y="5765"/>
                  </a:lnTo>
                  <a:lnTo>
                    <a:pt x="1496" y="5762"/>
                  </a:lnTo>
                  <a:lnTo>
                    <a:pt x="1486" y="5761"/>
                  </a:lnTo>
                  <a:close/>
                  <a:moveTo>
                    <a:pt x="1007" y="5761"/>
                  </a:moveTo>
                  <a:lnTo>
                    <a:pt x="997" y="5762"/>
                  </a:lnTo>
                  <a:lnTo>
                    <a:pt x="988" y="5765"/>
                  </a:lnTo>
                  <a:lnTo>
                    <a:pt x="980" y="5769"/>
                  </a:lnTo>
                  <a:lnTo>
                    <a:pt x="972" y="5776"/>
                  </a:lnTo>
                  <a:lnTo>
                    <a:pt x="967" y="5783"/>
                  </a:lnTo>
                  <a:lnTo>
                    <a:pt x="962" y="5791"/>
                  </a:lnTo>
                  <a:lnTo>
                    <a:pt x="960" y="5800"/>
                  </a:lnTo>
                  <a:lnTo>
                    <a:pt x="959" y="5809"/>
                  </a:lnTo>
                  <a:lnTo>
                    <a:pt x="960" y="5820"/>
                  </a:lnTo>
                  <a:lnTo>
                    <a:pt x="962" y="5828"/>
                  </a:lnTo>
                  <a:lnTo>
                    <a:pt x="967" y="5836"/>
                  </a:lnTo>
                  <a:lnTo>
                    <a:pt x="972" y="5843"/>
                  </a:lnTo>
                  <a:lnTo>
                    <a:pt x="980" y="5849"/>
                  </a:lnTo>
                  <a:lnTo>
                    <a:pt x="988" y="5853"/>
                  </a:lnTo>
                  <a:lnTo>
                    <a:pt x="997" y="5857"/>
                  </a:lnTo>
                  <a:lnTo>
                    <a:pt x="1007" y="5858"/>
                  </a:lnTo>
                  <a:lnTo>
                    <a:pt x="1016" y="5857"/>
                  </a:lnTo>
                  <a:lnTo>
                    <a:pt x="1026" y="5853"/>
                  </a:lnTo>
                  <a:lnTo>
                    <a:pt x="1034" y="5849"/>
                  </a:lnTo>
                  <a:lnTo>
                    <a:pt x="1041" y="5843"/>
                  </a:lnTo>
                  <a:lnTo>
                    <a:pt x="1047" y="5836"/>
                  </a:lnTo>
                  <a:lnTo>
                    <a:pt x="1051" y="5828"/>
                  </a:lnTo>
                  <a:lnTo>
                    <a:pt x="1054" y="5820"/>
                  </a:lnTo>
                  <a:lnTo>
                    <a:pt x="1055" y="5809"/>
                  </a:lnTo>
                  <a:lnTo>
                    <a:pt x="1054" y="5800"/>
                  </a:lnTo>
                  <a:lnTo>
                    <a:pt x="1051" y="5791"/>
                  </a:lnTo>
                  <a:lnTo>
                    <a:pt x="1047" y="5783"/>
                  </a:lnTo>
                  <a:lnTo>
                    <a:pt x="1041" y="5776"/>
                  </a:lnTo>
                  <a:lnTo>
                    <a:pt x="1034" y="5769"/>
                  </a:lnTo>
                  <a:lnTo>
                    <a:pt x="1026" y="5765"/>
                  </a:lnTo>
                  <a:lnTo>
                    <a:pt x="1016" y="5762"/>
                  </a:lnTo>
                  <a:lnTo>
                    <a:pt x="1007" y="5761"/>
                  </a:lnTo>
                  <a:close/>
                  <a:moveTo>
                    <a:pt x="528" y="5761"/>
                  </a:moveTo>
                  <a:lnTo>
                    <a:pt x="517" y="5762"/>
                  </a:lnTo>
                  <a:lnTo>
                    <a:pt x="509" y="5765"/>
                  </a:lnTo>
                  <a:lnTo>
                    <a:pt x="501" y="5769"/>
                  </a:lnTo>
                  <a:lnTo>
                    <a:pt x="494" y="5776"/>
                  </a:lnTo>
                  <a:lnTo>
                    <a:pt x="488" y="5783"/>
                  </a:lnTo>
                  <a:lnTo>
                    <a:pt x="484" y="5791"/>
                  </a:lnTo>
                  <a:lnTo>
                    <a:pt x="481" y="5800"/>
                  </a:lnTo>
                  <a:lnTo>
                    <a:pt x="480" y="5809"/>
                  </a:lnTo>
                  <a:lnTo>
                    <a:pt x="481" y="5820"/>
                  </a:lnTo>
                  <a:lnTo>
                    <a:pt x="484" y="5828"/>
                  </a:lnTo>
                  <a:lnTo>
                    <a:pt x="488" y="5836"/>
                  </a:lnTo>
                  <a:lnTo>
                    <a:pt x="494" y="5843"/>
                  </a:lnTo>
                  <a:lnTo>
                    <a:pt x="501" y="5849"/>
                  </a:lnTo>
                  <a:lnTo>
                    <a:pt x="509" y="5853"/>
                  </a:lnTo>
                  <a:lnTo>
                    <a:pt x="517" y="5857"/>
                  </a:lnTo>
                  <a:lnTo>
                    <a:pt x="528" y="5858"/>
                  </a:lnTo>
                  <a:lnTo>
                    <a:pt x="537" y="5857"/>
                  </a:lnTo>
                  <a:lnTo>
                    <a:pt x="546" y="5853"/>
                  </a:lnTo>
                  <a:lnTo>
                    <a:pt x="554" y="5849"/>
                  </a:lnTo>
                  <a:lnTo>
                    <a:pt x="561" y="5843"/>
                  </a:lnTo>
                  <a:lnTo>
                    <a:pt x="568" y="5836"/>
                  </a:lnTo>
                  <a:lnTo>
                    <a:pt x="572" y="5828"/>
                  </a:lnTo>
                  <a:lnTo>
                    <a:pt x="575" y="5820"/>
                  </a:lnTo>
                  <a:lnTo>
                    <a:pt x="576" y="5809"/>
                  </a:lnTo>
                  <a:lnTo>
                    <a:pt x="575" y="5800"/>
                  </a:lnTo>
                  <a:lnTo>
                    <a:pt x="572" y="5791"/>
                  </a:lnTo>
                  <a:lnTo>
                    <a:pt x="568" y="5783"/>
                  </a:lnTo>
                  <a:lnTo>
                    <a:pt x="561" y="5776"/>
                  </a:lnTo>
                  <a:lnTo>
                    <a:pt x="554" y="5769"/>
                  </a:lnTo>
                  <a:lnTo>
                    <a:pt x="546" y="5765"/>
                  </a:lnTo>
                  <a:lnTo>
                    <a:pt x="537" y="5762"/>
                  </a:lnTo>
                  <a:lnTo>
                    <a:pt x="528" y="5761"/>
                  </a:lnTo>
                  <a:close/>
                  <a:moveTo>
                    <a:pt x="48" y="5761"/>
                  </a:moveTo>
                  <a:lnTo>
                    <a:pt x="39" y="5762"/>
                  </a:lnTo>
                  <a:lnTo>
                    <a:pt x="30" y="5765"/>
                  </a:lnTo>
                  <a:lnTo>
                    <a:pt x="22" y="5769"/>
                  </a:lnTo>
                  <a:lnTo>
                    <a:pt x="14" y="5776"/>
                  </a:lnTo>
                  <a:lnTo>
                    <a:pt x="8" y="5783"/>
                  </a:lnTo>
                  <a:lnTo>
                    <a:pt x="4" y="5791"/>
                  </a:lnTo>
                  <a:lnTo>
                    <a:pt x="1" y="5800"/>
                  </a:lnTo>
                  <a:lnTo>
                    <a:pt x="0" y="5809"/>
                  </a:lnTo>
                  <a:lnTo>
                    <a:pt x="1" y="5820"/>
                  </a:lnTo>
                  <a:lnTo>
                    <a:pt x="4" y="5828"/>
                  </a:lnTo>
                  <a:lnTo>
                    <a:pt x="8" y="5836"/>
                  </a:lnTo>
                  <a:lnTo>
                    <a:pt x="14" y="5843"/>
                  </a:lnTo>
                  <a:lnTo>
                    <a:pt x="22" y="5849"/>
                  </a:lnTo>
                  <a:lnTo>
                    <a:pt x="30" y="5853"/>
                  </a:lnTo>
                  <a:lnTo>
                    <a:pt x="39" y="5857"/>
                  </a:lnTo>
                  <a:lnTo>
                    <a:pt x="48" y="5858"/>
                  </a:lnTo>
                  <a:lnTo>
                    <a:pt x="57" y="5857"/>
                  </a:lnTo>
                  <a:lnTo>
                    <a:pt x="67" y="5853"/>
                  </a:lnTo>
                  <a:lnTo>
                    <a:pt x="75" y="5849"/>
                  </a:lnTo>
                  <a:lnTo>
                    <a:pt x="82" y="5843"/>
                  </a:lnTo>
                  <a:lnTo>
                    <a:pt x="88" y="5836"/>
                  </a:lnTo>
                  <a:lnTo>
                    <a:pt x="92" y="5828"/>
                  </a:lnTo>
                  <a:lnTo>
                    <a:pt x="95" y="5820"/>
                  </a:lnTo>
                  <a:lnTo>
                    <a:pt x="96" y="5809"/>
                  </a:lnTo>
                  <a:lnTo>
                    <a:pt x="95" y="5800"/>
                  </a:lnTo>
                  <a:lnTo>
                    <a:pt x="92" y="5791"/>
                  </a:lnTo>
                  <a:lnTo>
                    <a:pt x="88" y="5783"/>
                  </a:lnTo>
                  <a:lnTo>
                    <a:pt x="82" y="5776"/>
                  </a:lnTo>
                  <a:lnTo>
                    <a:pt x="75" y="5769"/>
                  </a:lnTo>
                  <a:lnTo>
                    <a:pt x="67" y="5765"/>
                  </a:lnTo>
                  <a:lnTo>
                    <a:pt x="57" y="5762"/>
                  </a:lnTo>
                  <a:lnTo>
                    <a:pt x="48" y="5761"/>
                  </a:lnTo>
                  <a:close/>
                  <a:moveTo>
                    <a:pt x="1965" y="5318"/>
                  </a:moveTo>
                  <a:lnTo>
                    <a:pt x="1956" y="5319"/>
                  </a:lnTo>
                  <a:lnTo>
                    <a:pt x="1947" y="5322"/>
                  </a:lnTo>
                  <a:lnTo>
                    <a:pt x="1939" y="5326"/>
                  </a:lnTo>
                  <a:lnTo>
                    <a:pt x="1931" y="5332"/>
                  </a:lnTo>
                  <a:lnTo>
                    <a:pt x="1925" y="5340"/>
                  </a:lnTo>
                  <a:lnTo>
                    <a:pt x="1921" y="5348"/>
                  </a:lnTo>
                  <a:lnTo>
                    <a:pt x="1918" y="5356"/>
                  </a:lnTo>
                  <a:lnTo>
                    <a:pt x="1917" y="5366"/>
                  </a:lnTo>
                  <a:lnTo>
                    <a:pt x="1918" y="5376"/>
                  </a:lnTo>
                  <a:lnTo>
                    <a:pt x="1921" y="5385"/>
                  </a:lnTo>
                  <a:lnTo>
                    <a:pt x="1925" y="5393"/>
                  </a:lnTo>
                  <a:lnTo>
                    <a:pt x="1931" y="5400"/>
                  </a:lnTo>
                  <a:lnTo>
                    <a:pt x="1939" y="5406"/>
                  </a:lnTo>
                  <a:lnTo>
                    <a:pt x="1947" y="5410"/>
                  </a:lnTo>
                  <a:lnTo>
                    <a:pt x="1956" y="5414"/>
                  </a:lnTo>
                  <a:lnTo>
                    <a:pt x="1965" y="5415"/>
                  </a:lnTo>
                  <a:lnTo>
                    <a:pt x="1975" y="5414"/>
                  </a:lnTo>
                  <a:lnTo>
                    <a:pt x="1985" y="5410"/>
                  </a:lnTo>
                  <a:lnTo>
                    <a:pt x="1993" y="5406"/>
                  </a:lnTo>
                  <a:lnTo>
                    <a:pt x="2000" y="5400"/>
                  </a:lnTo>
                  <a:lnTo>
                    <a:pt x="2005" y="5393"/>
                  </a:lnTo>
                  <a:lnTo>
                    <a:pt x="2010" y="5385"/>
                  </a:lnTo>
                  <a:lnTo>
                    <a:pt x="2012" y="5376"/>
                  </a:lnTo>
                  <a:lnTo>
                    <a:pt x="2013" y="5366"/>
                  </a:lnTo>
                  <a:lnTo>
                    <a:pt x="2012" y="5356"/>
                  </a:lnTo>
                  <a:lnTo>
                    <a:pt x="2010" y="5348"/>
                  </a:lnTo>
                  <a:lnTo>
                    <a:pt x="2005" y="5340"/>
                  </a:lnTo>
                  <a:lnTo>
                    <a:pt x="2000" y="5332"/>
                  </a:lnTo>
                  <a:lnTo>
                    <a:pt x="1993" y="5326"/>
                  </a:lnTo>
                  <a:lnTo>
                    <a:pt x="1985" y="5322"/>
                  </a:lnTo>
                  <a:lnTo>
                    <a:pt x="1975" y="5319"/>
                  </a:lnTo>
                  <a:lnTo>
                    <a:pt x="1965" y="5318"/>
                  </a:lnTo>
                  <a:close/>
                  <a:moveTo>
                    <a:pt x="1486" y="5318"/>
                  </a:moveTo>
                  <a:lnTo>
                    <a:pt x="1476" y="5319"/>
                  </a:lnTo>
                  <a:lnTo>
                    <a:pt x="1467" y="5322"/>
                  </a:lnTo>
                  <a:lnTo>
                    <a:pt x="1459" y="5326"/>
                  </a:lnTo>
                  <a:lnTo>
                    <a:pt x="1452" y="5332"/>
                  </a:lnTo>
                  <a:lnTo>
                    <a:pt x="1447" y="5340"/>
                  </a:lnTo>
                  <a:lnTo>
                    <a:pt x="1442" y="5348"/>
                  </a:lnTo>
                  <a:lnTo>
                    <a:pt x="1439" y="5356"/>
                  </a:lnTo>
                  <a:lnTo>
                    <a:pt x="1439" y="5366"/>
                  </a:lnTo>
                  <a:lnTo>
                    <a:pt x="1439" y="5376"/>
                  </a:lnTo>
                  <a:lnTo>
                    <a:pt x="1442" y="5385"/>
                  </a:lnTo>
                  <a:lnTo>
                    <a:pt x="1447" y="5393"/>
                  </a:lnTo>
                  <a:lnTo>
                    <a:pt x="1452" y="5400"/>
                  </a:lnTo>
                  <a:lnTo>
                    <a:pt x="1459" y="5406"/>
                  </a:lnTo>
                  <a:lnTo>
                    <a:pt x="1467" y="5410"/>
                  </a:lnTo>
                  <a:lnTo>
                    <a:pt x="1476" y="5414"/>
                  </a:lnTo>
                  <a:lnTo>
                    <a:pt x="1486" y="5415"/>
                  </a:lnTo>
                  <a:lnTo>
                    <a:pt x="1496" y="5414"/>
                  </a:lnTo>
                  <a:lnTo>
                    <a:pt x="1505" y="5410"/>
                  </a:lnTo>
                  <a:lnTo>
                    <a:pt x="1513" y="5406"/>
                  </a:lnTo>
                  <a:lnTo>
                    <a:pt x="1521" y="5400"/>
                  </a:lnTo>
                  <a:lnTo>
                    <a:pt x="1526" y="5393"/>
                  </a:lnTo>
                  <a:lnTo>
                    <a:pt x="1531" y="5385"/>
                  </a:lnTo>
                  <a:lnTo>
                    <a:pt x="1534" y="5376"/>
                  </a:lnTo>
                  <a:lnTo>
                    <a:pt x="1534" y="5366"/>
                  </a:lnTo>
                  <a:lnTo>
                    <a:pt x="1534" y="5356"/>
                  </a:lnTo>
                  <a:lnTo>
                    <a:pt x="1531" y="5348"/>
                  </a:lnTo>
                  <a:lnTo>
                    <a:pt x="1526" y="5340"/>
                  </a:lnTo>
                  <a:lnTo>
                    <a:pt x="1521" y="5332"/>
                  </a:lnTo>
                  <a:lnTo>
                    <a:pt x="1513" y="5326"/>
                  </a:lnTo>
                  <a:lnTo>
                    <a:pt x="1505" y="5322"/>
                  </a:lnTo>
                  <a:lnTo>
                    <a:pt x="1496" y="5319"/>
                  </a:lnTo>
                  <a:lnTo>
                    <a:pt x="1486" y="5318"/>
                  </a:lnTo>
                  <a:close/>
                  <a:moveTo>
                    <a:pt x="1007" y="5318"/>
                  </a:moveTo>
                  <a:lnTo>
                    <a:pt x="997" y="5319"/>
                  </a:lnTo>
                  <a:lnTo>
                    <a:pt x="988" y="5322"/>
                  </a:lnTo>
                  <a:lnTo>
                    <a:pt x="980" y="5326"/>
                  </a:lnTo>
                  <a:lnTo>
                    <a:pt x="972" y="5332"/>
                  </a:lnTo>
                  <a:lnTo>
                    <a:pt x="967" y="5340"/>
                  </a:lnTo>
                  <a:lnTo>
                    <a:pt x="962" y="5348"/>
                  </a:lnTo>
                  <a:lnTo>
                    <a:pt x="960" y="5356"/>
                  </a:lnTo>
                  <a:lnTo>
                    <a:pt x="959" y="5366"/>
                  </a:lnTo>
                  <a:lnTo>
                    <a:pt x="960" y="5376"/>
                  </a:lnTo>
                  <a:lnTo>
                    <a:pt x="962" y="5385"/>
                  </a:lnTo>
                  <a:lnTo>
                    <a:pt x="967" y="5393"/>
                  </a:lnTo>
                  <a:lnTo>
                    <a:pt x="972" y="5400"/>
                  </a:lnTo>
                  <a:lnTo>
                    <a:pt x="980" y="5406"/>
                  </a:lnTo>
                  <a:lnTo>
                    <a:pt x="988" y="5410"/>
                  </a:lnTo>
                  <a:lnTo>
                    <a:pt x="997" y="5414"/>
                  </a:lnTo>
                  <a:lnTo>
                    <a:pt x="1007" y="5415"/>
                  </a:lnTo>
                  <a:lnTo>
                    <a:pt x="1016" y="5414"/>
                  </a:lnTo>
                  <a:lnTo>
                    <a:pt x="1026" y="5410"/>
                  </a:lnTo>
                  <a:lnTo>
                    <a:pt x="1034" y="5406"/>
                  </a:lnTo>
                  <a:lnTo>
                    <a:pt x="1041" y="5400"/>
                  </a:lnTo>
                  <a:lnTo>
                    <a:pt x="1047" y="5393"/>
                  </a:lnTo>
                  <a:lnTo>
                    <a:pt x="1051" y="5385"/>
                  </a:lnTo>
                  <a:lnTo>
                    <a:pt x="1054" y="5376"/>
                  </a:lnTo>
                  <a:lnTo>
                    <a:pt x="1055" y="5366"/>
                  </a:lnTo>
                  <a:lnTo>
                    <a:pt x="1054" y="5356"/>
                  </a:lnTo>
                  <a:lnTo>
                    <a:pt x="1051" y="5348"/>
                  </a:lnTo>
                  <a:lnTo>
                    <a:pt x="1047" y="5340"/>
                  </a:lnTo>
                  <a:lnTo>
                    <a:pt x="1041" y="5332"/>
                  </a:lnTo>
                  <a:lnTo>
                    <a:pt x="1034" y="5326"/>
                  </a:lnTo>
                  <a:lnTo>
                    <a:pt x="1026" y="5322"/>
                  </a:lnTo>
                  <a:lnTo>
                    <a:pt x="1016" y="5319"/>
                  </a:lnTo>
                  <a:lnTo>
                    <a:pt x="1007" y="5318"/>
                  </a:lnTo>
                  <a:close/>
                  <a:moveTo>
                    <a:pt x="528" y="5318"/>
                  </a:moveTo>
                  <a:lnTo>
                    <a:pt x="517" y="5319"/>
                  </a:lnTo>
                  <a:lnTo>
                    <a:pt x="509" y="5322"/>
                  </a:lnTo>
                  <a:lnTo>
                    <a:pt x="501" y="5326"/>
                  </a:lnTo>
                  <a:lnTo>
                    <a:pt x="494" y="5332"/>
                  </a:lnTo>
                  <a:lnTo>
                    <a:pt x="488" y="5340"/>
                  </a:lnTo>
                  <a:lnTo>
                    <a:pt x="484" y="5348"/>
                  </a:lnTo>
                  <a:lnTo>
                    <a:pt x="481" y="5356"/>
                  </a:lnTo>
                  <a:lnTo>
                    <a:pt x="480" y="5366"/>
                  </a:lnTo>
                  <a:lnTo>
                    <a:pt x="481" y="5376"/>
                  </a:lnTo>
                  <a:lnTo>
                    <a:pt x="484" y="5385"/>
                  </a:lnTo>
                  <a:lnTo>
                    <a:pt x="488" y="5393"/>
                  </a:lnTo>
                  <a:lnTo>
                    <a:pt x="494" y="5400"/>
                  </a:lnTo>
                  <a:lnTo>
                    <a:pt x="501" y="5406"/>
                  </a:lnTo>
                  <a:lnTo>
                    <a:pt x="509" y="5410"/>
                  </a:lnTo>
                  <a:lnTo>
                    <a:pt x="517" y="5414"/>
                  </a:lnTo>
                  <a:lnTo>
                    <a:pt x="528" y="5415"/>
                  </a:lnTo>
                  <a:lnTo>
                    <a:pt x="537" y="5414"/>
                  </a:lnTo>
                  <a:lnTo>
                    <a:pt x="546" y="5410"/>
                  </a:lnTo>
                  <a:lnTo>
                    <a:pt x="554" y="5406"/>
                  </a:lnTo>
                  <a:lnTo>
                    <a:pt x="561" y="5400"/>
                  </a:lnTo>
                  <a:lnTo>
                    <a:pt x="568" y="5393"/>
                  </a:lnTo>
                  <a:lnTo>
                    <a:pt x="572" y="5385"/>
                  </a:lnTo>
                  <a:lnTo>
                    <a:pt x="575" y="5376"/>
                  </a:lnTo>
                  <a:lnTo>
                    <a:pt x="576" y="5366"/>
                  </a:lnTo>
                  <a:lnTo>
                    <a:pt x="575" y="5356"/>
                  </a:lnTo>
                  <a:lnTo>
                    <a:pt x="572" y="5348"/>
                  </a:lnTo>
                  <a:lnTo>
                    <a:pt x="568" y="5340"/>
                  </a:lnTo>
                  <a:lnTo>
                    <a:pt x="561" y="5332"/>
                  </a:lnTo>
                  <a:lnTo>
                    <a:pt x="554" y="5326"/>
                  </a:lnTo>
                  <a:lnTo>
                    <a:pt x="546" y="5322"/>
                  </a:lnTo>
                  <a:lnTo>
                    <a:pt x="537" y="5319"/>
                  </a:lnTo>
                  <a:lnTo>
                    <a:pt x="528" y="5318"/>
                  </a:lnTo>
                  <a:close/>
                  <a:moveTo>
                    <a:pt x="48" y="5318"/>
                  </a:moveTo>
                  <a:lnTo>
                    <a:pt x="39" y="5319"/>
                  </a:lnTo>
                  <a:lnTo>
                    <a:pt x="30" y="5322"/>
                  </a:lnTo>
                  <a:lnTo>
                    <a:pt x="22" y="5326"/>
                  </a:lnTo>
                  <a:lnTo>
                    <a:pt x="14" y="5332"/>
                  </a:lnTo>
                  <a:lnTo>
                    <a:pt x="8" y="5340"/>
                  </a:lnTo>
                  <a:lnTo>
                    <a:pt x="4" y="5348"/>
                  </a:lnTo>
                  <a:lnTo>
                    <a:pt x="1" y="5356"/>
                  </a:lnTo>
                  <a:lnTo>
                    <a:pt x="0" y="5366"/>
                  </a:lnTo>
                  <a:lnTo>
                    <a:pt x="1" y="5376"/>
                  </a:lnTo>
                  <a:lnTo>
                    <a:pt x="4" y="5385"/>
                  </a:lnTo>
                  <a:lnTo>
                    <a:pt x="8" y="5393"/>
                  </a:lnTo>
                  <a:lnTo>
                    <a:pt x="14" y="5400"/>
                  </a:lnTo>
                  <a:lnTo>
                    <a:pt x="22" y="5406"/>
                  </a:lnTo>
                  <a:lnTo>
                    <a:pt x="30" y="5410"/>
                  </a:lnTo>
                  <a:lnTo>
                    <a:pt x="39" y="5414"/>
                  </a:lnTo>
                  <a:lnTo>
                    <a:pt x="48" y="5415"/>
                  </a:lnTo>
                  <a:lnTo>
                    <a:pt x="57" y="5414"/>
                  </a:lnTo>
                  <a:lnTo>
                    <a:pt x="67" y="5410"/>
                  </a:lnTo>
                  <a:lnTo>
                    <a:pt x="75" y="5406"/>
                  </a:lnTo>
                  <a:lnTo>
                    <a:pt x="82" y="5400"/>
                  </a:lnTo>
                  <a:lnTo>
                    <a:pt x="88" y="5393"/>
                  </a:lnTo>
                  <a:lnTo>
                    <a:pt x="92" y="5385"/>
                  </a:lnTo>
                  <a:lnTo>
                    <a:pt x="95" y="5376"/>
                  </a:lnTo>
                  <a:lnTo>
                    <a:pt x="96" y="5366"/>
                  </a:lnTo>
                  <a:lnTo>
                    <a:pt x="95" y="5356"/>
                  </a:lnTo>
                  <a:lnTo>
                    <a:pt x="92" y="5348"/>
                  </a:lnTo>
                  <a:lnTo>
                    <a:pt x="88" y="5340"/>
                  </a:lnTo>
                  <a:lnTo>
                    <a:pt x="82" y="5332"/>
                  </a:lnTo>
                  <a:lnTo>
                    <a:pt x="75" y="5326"/>
                  </a:lnTo>
                  <a:lnTo>
                    <a:pt x="67" y="5322"/>
                  </a:lnTo>
                  <a:lnTo>
                    <a:pt x="57" y="5319"/>
                  </a:lnTo>
                  <a:lnTo>
                    <a:pt x="48" y="5318"/>
                  </a:lnTo>
                  <a:close/>
                  <a:moveTo>
                    <a:pt x="1965" y="4875"/>
                  </a:moveTo>
                  <a:lnTo>
                    <a:pt x="1956" y="4876"/>
                  </a:lnTo>
                  <a:lnTo>
                    <a:pt x="1947" y="4878"/>
                  </a:lnTo>
                  <a:lnTo>
                    <a:pt x="1939" y="4883"/>
                  </a:lnTo>
                  <a:lnTo>
                    <a:pt x="1931" y="4889"/>
                  </a:lnTo>
                  <a:lnTo>
                    <a:pt x="1925" y="4897"/>
                  </a:lnTo>
                  <a:lnTo>
                    <a:pt x="1921" y="4904"/>
                  </a:lnTo>
                  <a:lnTo>
                    <a:pt x="1918" y="4913"/>
                  </a:lnTo>
                  <a:lnTo>
                    <a:pt x="1917" y="4923"/>
                  </a:lnTo>
                  <a:lnTo>
                    <a:pt x="1918" y="4933"/>
                  </a:lnTo>
                  <a:lnTo>
                    <a:pt x="1921" y="4942"/>
                  </a:lnTo>
                  <a:lnTo>
                    <a:pt x="1925" y="4950"/>
                  </a:lnTo>
                  <a:lnTo>
                    <a:pt x="1931" y="4957"/>
                  </a:lnTo>
                  <a:lnTo>
                    <a:pt x="1939" y="4963"/>
                  </a:lnTo>
                  <a:lnTo>
                    <a:pt x="1947" y="4967"/>
                  </a:lnTo>
                  <a:lnTo>
                    <a:pt x="1956" y="4970"/>
                  </a:lnTo>
                  <a:lnTo>
                    <a:pt x="1965" y="4972"/>
                  </a:lnTo>
                  <a:lnTo>
                    <a:pt x="1975" y="4970"/>
                  </a:lnTo>
                  <a:lnTo>
                    <a:pt x="1985" y="4967"/>
                  </a:lnTo>
                  <a:lnTo>
                    <a:pt x="1993" y="4963"/>
                  </a:lnTo>
                  <a:lnTo>
                    <a:pt x="2000" y="4957"/>
                  </a:lnTo>
                  <a:lnTo>
                    <a:pt x="2005" y="4950"/>
                  </a:lnTo>
                  <a:lnTo>
                    <a:pt x="2010" y="4942"/>
                  </a:lnTo>
                  <a:lnTo>
                    <a:pt x="2012" y="4933"/>
                  </a:lnTo>
                  <a:lnTo>
                    <a:pt x="2013" y="4923"/>
                  </a:lnTo>
                  <a:lnTo>
                    <a:pt x="2012" y="4913"/>
                  </a:lnTo>
                  <a:lnTo>
                    <a:pt x="2010" y="4904"/>
                  </a:lnTo>
                  <a:lnTo>
                    <a:pt x="2005" y="4897"/>
                  </a:lnTo>
                  <a:lnTo>
                    <a:pt x="2000" y="4889"/>
                  </a:lnTo>
                  <a:lnTo>
                    <a:pt x="1993" y="4883"/>
                  </a:lnTo>
                  <a:lnTo>
                    <a:pt x="1985" y="4878"/>
                  </a:lnTo>
                  <a:lnTo>
                    <a:pt x="1975" y="4876"/>
                  </a:lnTo>
                  <a:lnTo>
                    <a:pt x="1965" y="4875"/>
                  </a:lnTo>
                  <a:close/>
                  <a:moveTo>
                    <a:pt x="1486" y="4875"/>
                  </a:moveTo>
                  <a:lnTo>
                    <a:pt x="1476" y="4876"/>
                  </a:lnTo>
                  <a:lnTo>
                    <a:pt x="1467" y="4878"/>
                  </a:lnTo>
                  <a:lnTo>
                    <a:pt x="1459" y="4883"/>
                  </a:lnTo>
                  <a:lnTo>
                    <a:pt x="1452" y="4889"/>
                  </a:lnTo>
                  <a:lnTo>
                    <a:pt x="1447" y="4897"/>
                  </a:lnTo>
                  <a:lnTo>
                    <a:pt x="1442" y="4904"/>
                  </a:lnTo>
                  <a:lnTo>
                    <a:pt x="1439" y="4913"/>
                  </a:lnTo>
                  <a:lnTo>
                    <a:pt x="1439" y="4923"/>
                  </a:lnTo>
                  <a:lnTo>
                    <a:pt x="1439" y="4933"/>
                  </a:lnTo>
                  <a:lnTo>
                    <a:pt x="1442" y="4942"/>
                  </a:lnTo>
                  <a:lnTo>
                    <a:pt x="1447" y="4950"/>
                  </a:lnTo>
                  <a:lnTo>
                    <a:pt x="1452" y="4957"/>
                  </a:lnTo>
                  <a:lnTo>
                    <a:pt x="1459" y="4963"/>
                  </a:lnTo>
                  <a:lnTo>
                    <a:pt x="1467" y="4967"/>
                  </a:lnTo>
                  <a:lnTo>
                    <a:pt x="1476" y="4970"/>
                  </a:lnTo>
                  <a:lnTo>
                    <a:pt x="1486" y="4972"/>
                  </a:lnTo>
                  <a:lnTo>
                    <a:pt x="1496" y="4970"/>
                  </a:lnTo>
                  <a:lnTo>
                    <a:pt x="1505" y="4967"/>
                  </a:lnTo>
                  <a:lnTo>
                    <a:pt x="1513" y="4963"/>
                  </a:lnTo>
                  <a:lnTo>
                    <a:pt x="1521" y="4957"/>
                  </a:lnTo>
                  <a:lnTo>
                    <a:pt x="1526" y="4950"/>
                  </a:lnTo>
                  <a:lnTo>
                    <a:pt x="1531" y="4942"/>
                  </a:lnTo>
                  <a:lnTo>
                    <a:pt x="1534" y="4933"/>
                  </a:lnTo>
                  <a:lnTo>
                    <a:pt x="1534" y="4923"/>
                  </a:lnTo>
                  <a:lnTo>
                    <a:pt x="1534" y="4913"/>
                  </a:lnTo>
                  <a:lnTo>
                    <a:pt x="1531" y="4904"/>
                  </a:lnTo>
                  <a:lnTo>
                    <a:pt x="1526" y="4897"/>
                  </a:lnTo>
                  <a:lnTo>
                    <a:pt x="1521" y="4889"/>
                  </a:lnTo>
                  <a:lnTo>
                    <a:pt x="1513" y="4883"/>
                  </a:lnTo>
                  <a:lnTo>
                    <a:pt x="1505" y="4878"/>
                  </a:lnTo>
                  <a:lnTo>
                    <a:pt x="1496" y="4876"/>
                  </a:lnTo>
                  <a:lnTo>
                    <a:pt x="1486" y="4875"/>
                  </a:lnTo>
                  <a:close/>
                  <a:moveTo>
                    <a:pt x="1007" y="4875"/>
                  </a:moveTo>
                  <a:lnTo>
                    <a:pt x="997" y="4876"/>
                  </a:lnTo>
                  <a:lnTo>
                    <a:pt x="988" y="4878"/>
                  </a:lnTo>
                  <a:lnTo>
                    <a:pt x="980" y="4883"/>
                  </a:lnTo>
                  <a:lnTo>
                    <a:pt x="972" y="4889"/>
                  </a:lnTo>
                  <a:lnTo>
                    <a:pt x="967" y="4897"/>
                  </a:lnTo>
                  <a:lnTo>
                    <a:pt x="962" y="4904"/>
                  </a:lnTo>
                  <a:lnTo>
                    <a:pt x="960" y="4913"/>
                  </a:lnTo>
                  <a:lnTo>
                    <a:pt x="959" y="4923"/>
                  </a:lnTo>
                  <a:lnTo>
                    <a:pt x="960" y="4933"/>
                  </a:lnTo>
                  <a:lnTo>
                    <a:pt x="962" y="4942"/>
                  </a:lnTo>
                  <a:lnTo>
                    <a:pt x="967" y="4950"/>
                  </a:lnTo>
                  <a:lnTo>
                    <a:pt x="972" y="4957"/>
                  </a:lnTo>
                  <a:lnTo>
                    <a:pt x="980" y="4963"/>
                  </a:lnTo>
                  <a:lnTo>
                    <a:pt x="988" y="4967"/>
                  </a:lnTo>
                  <a:lnTo>
                    <a:pt x="997" y="4970"/>
                  </a:lnTo>
                  <a:lnTo>
                    <a:pt x="1007" y="4972"/>
                  </a:lnTo>
                  <a:lnTo>
                    <a:pt x="1016" y="4970"/>
                  </a:lnTo>
                  <a:lnTo>
                    <a:pt x="1026" y="4967"/>
                  </a:lnTo>
                  <a:lnTo>
                    <a:pt x="1034" y="4963"/>
                  </a:lnTo>
                  <a:lnTo>
                    <a:pt x="1041" y="4957"/>
                  </a:lnTo>
                  <a:lnTo>
                    <a:pt x="1047" y="4950"/>
                  </a:lnTo>
                  <a:lnTo>
                    <a:pt x="1051" y="4942"/>
                  </a:lnTo>
                  <a:lnTo>
                    <a:pt x="1054" y="4933"/>
                  </a:lnTo>
                  <a:lnTo>
                    <a:pt x="1055" y="4923"/>
                  </a:lnTo>
                  <a:lnTo>
                    <a:pt x="1054" y="4913"/>
                  </a:lnTo>
                  <a:lnTo>
                    <a:pt x="1051" y="4904"/>
                  </a:lnTo>
                  <a:lnTo>
                    <a:pt x="1047" y="4897"/>
                  </a:lnTo>
                  <a:lnTo>
                    <a:pt x="1041" y="4889"/>
                  </a:lnTo>
                  <a:lnTo>
                    <a:pt x="1034" y="4883"/>
                  </a:lnTo>
                  <a:lnTo>
                    <a:pt x="1026" y="4878"/>
                  </a:lnTo>
                  <a:lnTo>
                    <a:pt x="1016" y="4876"/>
                  </a:lnTo>
                  <a:lnTo>
                    <a:pt x="1007" y="4875"/>
                  </a:lnTo>
                  <a:close/>
                  <a:moveTo>
                    <a:pt x="528" y="4875"/>
                  </a:moveTo>
                  <a:lnTo>
                    <a:pt x="517" y="4876"/>
                  </a:lnTo>
                  <a:lnTo>
                    <a:pt x="509" y="4878"/>
                  </a:lnTo>
                  <a:lnTo>
                    <a:pt x="501" y="4883"/>
                  </a:lnTo>
                  <a:lnTo>
                    <a:pt x="494" y="4889"/>
                  </a:lnTo>
                  <a:lnTo>
                    <a:pt x="488" y="4897"/>
                  </a:lnTo>
                  <a:lnTo>
                    <a:pt x="484" y="4904"/>
                  </a:lnTo>
                  <a:lnTo>
                    <a:pt x="481" y="4913"/>
                  </a:lnTo>
                  <a:lnTo>
                    <a:pt x="480" y="4923"/>
                  </a:lnTo>
                  <a:lnTo>
                    <a:pt x="481" y="4933"/>
                  </a:lnTo>
                  <a:lnTo>
                    <a:pt x="484" y="4942"/>
                  </a:lnTo>
                  <a:lnTo>
                    <a:pt x="488" y="4950"/>
                  </a:lnTo>
                  <a:lnTo>
                    <a:pt x="494" y="4957"/>
                  </a:lnTo>
                  <a:lnTo>
                    <a:pt x="501" y="4963"/>
                  </a:lnTo>
                  <a:lnTo>
                    <a:pt x="509" y="4967"/>
                  </a:lnTo>
                  <a:lnTo>
                    <a:pt x="517" y="4970"/>
                  </a:lnTo>
                  <a:lnTo>
                    <a:pt x="528" y="4972"/>
                  </a:lnTo>
                  <a:lnTo>
                    <a:pt x="537" y="4970"/>
                  </a:lnTo>
                  <a:lnTo>
                    <a:pt x="546" y="4967"/>
                  </a:lnTo>
                  <a:lnTo>
                    <a:pt x="554" y="4963"/>
                  </a:lnTo>
                  <a:lnTo>
                    <a:pt x="561" y="4957"/>
                  </a:lnTo>
                  <a:lnTo>
                    <a:pt x="568" y="4950"/>
                  </a:lnTo>
                  <a:lnTo>
                    <a:pt x="572" y="4942"/>
                  </a:lnTo>
                  <a:lnTo>
                    <a:pt x="575" y="4933"/>
                  </a:lnTo>
                  <a:lnTo>
                    <a:pt x="576" y="4923"/>
                  </a:lnTo>
                  <a:lnTo>
                    <a:pt x="575" y="4913"/>
                  </a:lnTo>
                  <a:lnTo>
                    <a:pt x="572" y="4904"/>
                  </a:lnTo>
                  <a:lnTo>
                    <a:pt x="568" y="4897"/>
                  </a:lnTo>
                  <a:lnTo>
                    <a:pt x="561" y="4889"/>
                  </a:lnTo>
                  <a:lnTo>
                    <a:pt x="554" y="4883"/>
                  </a:lnTo>
                  <a:lnTo>
                    <a:pt x="546" y="4878"/>
                  </a:lnTo>
                  <a:lnTo>
                    <a:pt x="537" y="4876"/>
                  </a:lnTo>
                  <a:lnTo>
                    <a:pt x="528" y="4875"/>
                  </a:lnTo>
                  <a:close/>
                  <a:moveTo>
                    <a:pt x="48" y="4875"/>
                  </a:moveTo>
                  <a:lnTo>
                    <a:pt x="39" y="4876"/>
                  </a:lnTo>
                  <a:lnTo>
                    <a:pt x="30" y="4878"/>
                  </a:lnTo>
                  <a:lnTo>
                    <a:pt x="22" y="4883"/>
                  </a:lnTo>
                  <a:lnTo>
                    <a:pt x="14" y="4889"/>
                  </a:lnTo>
                  <a:lnTo>
                    <a:pt x="8" y="4897"/>
                  </a:lnTo>
                  <a:lnTo>
                    <a:pt x="4" y="4904"/>
                  </a:lnTo>
                  <a:lnTo>
                    <a:pt x="1" y="4913"/>
                  </a:lnTo>
                  <a:lnTo>
                    <a:pt x="0" y="4923"/>
                  </a:lnTo>
                  <a:lnTo>
                    <a:pt x="1" y="4933"/>
                  </a:lnTo>
                  <a:lnTo>
                    <a:pt x="4" y="4942"/>
                  </a:lnTo>
                  <a:lnTo>
                    <a:pt x="8" y="4950"/>
                  </a:lnTo>
                  <a:lnTo>
                    <a:pt x="14" y="4957"/>
                  </a:lnTo>
                  <a:lnTo>
                    <a:pt x="22" y="4963"/>
                  </a:lnTo>
                  <a:lnTo>
                    <a:pt x="30" y="4967"/>
                  </a:lnTo>
                  <a:lnTo>
                    <a:pt x="39" y="4970"/>
                  </a:lnTo>
                  <a:lnTo>
                    <a:pt x="48" y="4972"/>
                  </a:lnTo>
                  <a:lnTo>
                    <a:pt x="57" y="4970"/>
                  </a:lnTo>
                  <a:lnTo>
                    <a:pt x="67" y="4967"/>
                  </a:lnTo>
                  <a:lnTo>
                    <a:pt x="75" y="4963"/>
                  </a:lnTo>
                  <a:lnTo>
                    <a:pt x="82" y="4957"/>
                  </a:lnTo>
                  <a:lnTo>
                    <a:pt x="88" y="4950"/>
                  </a:lnTo>
                  <a:lnTo>
                    <a:pt x="92" y="4942"/>
                  </a:lnTo>
                  <a:lnTo>
                    <a:pt x="95" y="4933"/>
                  </a:lnTo>
                  <a:lnTo>
                    <a:pt x="96" y="4923"/>
                  </a:lnTo>
                  <a:lnTo>
                    <a:pt x="95" y="4913"/>
                  </a:lnTo>
                  <a:lnTo>
                    <a:pt x="92" y="4904"/>
                  </a:lnTo>
                  <a:lnTo>
                    <a:pt x="88" y="4897"/>
                  </a:lnTo>
                  <a:lnTo>
                    <a:pt x="82" y="4889"/>
                  </a:lnTo>
                  <a:lnTo>
                    <a:pt x="75" y="4883"/>
                  </a:lnTo>
                  <a:lnTo>
                    <a:pt x="67" y="4878"/>
                  </a:lnTo>
                  <a:lnTo>
                    <a:pt x="57" y="4876"/>
                  </a:lnTo>
                  <a:lnTo>
                    <a:pt x="48" y="4875"/>
                  </a:lnTo>
                  <a:close/>
                  <a:moveTo>
                    <a:pt x="1965" y="4432"/>
                  </a:moveTo>
                  <a:lnTo>
                    <a:pt x="1956" y="4433"/>
                  </a:lnTo>
                  <a:lnTo>
                    <a:pt x="1947" y="4435"/>
                  </a:lnTo>
                  <a:lnTo>
                    <a:pt x="1939" y="4440"/>
                  </a:lnTo>
                  <a:lnTo>
                    <a:pt x="1931" y="4445"/>
                  </a:lnTo>
                  <a:lnTo>
                    <a:pt x="1925" y="4453"/>
                  </a:lnTo>
                  <a:lnTo>
                    <a:pt x="1921" y="4461"/>
                  </a:lnTo>
                  <a:lnTo>
                    <a:pt x="1918" y="4470"/>
                  </a:lnTo>
                  <a:lnTo>
                    <a:pt x="1917" y="4480"/>
                  </a:lnTo>
                  <a:lnTo>
                    <a:pt x="1918" y="4490"/>
                  </a:lnTo>
                  <a:lnTo>
                    <a:pt x="1921" y="4499"/>
                  </a:lnTo>
                  <a:lnTo>
                    <a:pt x="1925" y="4507"/>
                  </a:lnTo>
                  <a:lnTo>
                    <a:pt x="1931" y="4514"/>
                  </a:lnTo>
                  <a:lnTo>
                    <a:pt x="1939" y="4520"/>
                  </a:lnTo>
                  <a:lnTo>
                    <a:pt x="1947" y="4524"/>
                  </a:lnTo>
                  <a:lnTo>
                    <a:pt x="1956" y="4527"/>
                  </a:lnTo>
                  <a:lnTo>
                    <a:pt x="1965" y="4528"/>
                  </a:lnTo>
                  <a:lnTo>
                    <a:pt x="1975" y="4527"/>
                  </a:lnTo>
                  <a:lnTo>
                    <a:pt x="1985" y="4524"/>
                  </a:lnTo>
                  <a:lnTo>
                    <a:pt x="1993" y="4520"/>
                  </a:lnTo>
                  <a:lnTo>
                    <a:pt x="2000" y="4514"/>
                  </a:lnTo>
                  <a:lnTo>
                    <a:pt x="2005" y="4507"/>
                  </a:lnTo>
                  <a:lnTo>
                    <a:pt x="2010" y="4499"/>
                  </a:lnTo>
                  <a:lnTo>
                    <a:pt x="2012" y="4490"/>
                  </a:lnTo>
                  <a:lnTo>
                    <a:pt x="2013" y="4480"/>
                  </a:lnTo>
                  <a:lnTo>
                    <a:pt x="2012" y="4470"/>
                  </a:lnTo>
                  <a:lnTo>
                    <a:pt x="2010" y="4461"/>
                  </a:lnTo>
                  <a:lnTo>
                    <a:pt x="2005" y="4453"/>
                  </a:lnTo>
                  <a:lnTo>
                    <a:pt x="2000" y="4445"/>
                  </a:lnTo>
                  <a:lnTo>
                    <a:pt x="1993" y="4440"/>
                  </a:lnTo>
                  <a:lnTo>
                    <a:pt x="1985" y="4435"/>
                  </a:lnTo>
                  <a:lnTo>
                    <a:pt x="1975" y="4433"/>
                  </a:lnTo>
                  <a:lnTo>
                    <a:pt x="1965" y="4432"/>
                  </a:lnTo>
                  <a:close/>
                  <a:moveTo>
                    <a:pt x="1486" y="4432"/>
                  </a:moveTo>
                  <a:lnTo>
                    <a:pt x="1476" y="4433"/>
                  </a:lnTo>
                  <a:lnTo>
                    <a:pt x="1467" y="4435"/>
                  </a:lnTo>
                  <a:lnTo>
                    <a:pt x="1459" y="4440"/>
                  </a:lnTo>
                  <a:lnTo>
                    <a:pt x="1452" y="4445"/>
                  </a:lnTo>
                  <a:lnTo>
                    <a:pt x="1447" y="4453"/>
                  </a:lnTo>
                  <a:lnTo>
                    <a:pt x="1442" y="4461"/>
                  </a:lnTo>
                  <a:lnTo>
                    <a:pt x="1439" y="4470"/>
                  </a:lnTo>
                  <a:lnTo>
                    <a:pt x="1439" y="4480"/>
                  </a:lnTo>
                  <a:lnTo>
                    <a:pt x="1439" y="4490"/>
                  </a:lnTo>
                  <a:lnTo>
                    <a:pt x="1442" y="4499"/>
                  </a:lnTo>
                  <a:lnTo>
                    <a:pt x="1447" y="4507"/>
                  </a:lnTo>
                  <a:lnTo>
                    <a:pt x="1452" y="4514"/>
                  </a:lnTo>
                  <a:lnTo>
                    <a:pt x="1459" y="4520"/>
                  </a:lnTo>
                  <a:lnTo>
                    <a:pt x="1467" y="4524"/>
                  </a:lnTo>
                  <a:lnTo>
                    <a:pt x="1476" y="4527"/>
                  </a:lnTo>
                  <a:lnTo>
                    <a:pt x="1486" y="4528"/>
                  </a:lnTo>
                  <a:lnTo>
                    <a:pt x="1496" y="4527"/>
                  </a:lnTo>
                  <a:lnTo>
                    <a:pt x="1505" y="4524"/>
                  </a:lnTo>
                  <a:lnTo>
                    <a:pt x="1513" y="4520"/>
                  </a:lnTo>
                  <a:lnTo>
                    <a:pt x="1521" y="4514"/>
                  </a:lnTo>
                  <a:lnTo>
                    <a:pt x="1526" y="4507"/>
                  </a:lnTo>
                  <a:lnTo>
                    <a:pt x="1531" y="4499"/>
                  </a:lnTo>
                  <a:lnTo>
                    <a:pt x="1534" y="4490"/>
                  </a:lnTo>
                  <a:lnTo>
                    <a:pt x="1534" y="4480"/>
                  </a:lnTo>
                  <a:lnTo>
                    <a:pt x="1534" y="4470"/>
                  </a:lnTo>
                  <a:lnTo>
                    <a:pt x="1531" y="4461"/>
                  </a:lnTo>
                  <a:lnTo>
                    <a:pt x="1526" y="4453"/>
                  </a:lnTo>
                  <a:lnTo>
                    <a:pt x="1521" y="4445"/>
                  </a:lnTo>
                  <a:lnTo>
                    <a:pt x="1513" y="4440"/>
                  </a:lnTo>
                  <a:lnTo>
                    <a:pt x="1505" y="4435"/>
                  </a:lnTo>
                  <a:lnTo>
                    <a:pt x="1496" y="4433"/>
                  </a:lnTo>
                  <a:lnTo>
                    <a:pt x="1486" y="4432"/>
                  </a:lnTo>
                  <a:close/>
                  <a:moveTo>
                    <a:pt x="1007" y="4432"/>
                  </a:moveTo>
                  <a:lnTo>
                    <a:pt x="997" y="4433"/>
                  </a:lnTo>
                  <a:lnTo>
                    <a:pt x="988" y="4435"/>
                  </a:lnTo>
                  <a:lnTo>
                    <a:pt x="980" y="4440"/>
                  </a:lnTo>
                  <a:lnTo>
                    <a:pt x="972" y="4445"/>
                  </a:lnTo>
                  <a:lnTo>
                    <a:pt x="967" y="4453"/>
                  </a:lnTo>
                  <a:lnTo>
                    <a:pt x="962" y="4461"/>
                  </a:lnTo>
                  <a:lnTo>
                    <a:pt x="960" y="4470"/>
                  </a:lnTo>
                  <a:lnTo>
                    <a:pt x="959" y="4480"/>
                  </a:lnTo>
                  <a:lnTo>
                    <a:pt x="960" y="4490"/>
                  </a:lnTo>
                  <a:lnTo>
                    <a:pt x="962" y="4499"/>
                  </a:lnTo>
                  <a:lnTo>
                    <a:pt x="967" y="4507"/>
                  </a:lnTo>
                  <a:lnTo>
                    <a:pt x="972" y="4514"/>
                  </a:lnTo>
                  <a:lnTo>
                    <a:pt x="980" y="4520"/>
                  </a:lnTo>
                  <a:lnTo>
                    <a:pt x="988" y="4524"/>
                  </a:lnTo>
                  <a:lnTo>
                    <a:pt x="997" y="4527"/>
                  </a:lnTo>
                  <a:lnTo>
                    <a:pt x="1007" y="4528"/>
                  </a:lnTo>
                  <a:lnTo>
                    <a:pt x="1016" y="4527"/>
                  </a:lnTo>
                  <a:lnTo>
                    <a:pt x="1026" y="4524"/>
                  </a:lnTo>
                  <a:lnTo>
                    <a:pt x="1034" y="4520"/>
                  </a:lnTo>
                  <a:lnTo>
                    <a:pt x="1041" y="4514"/>
                  </a:lnTo>
                  <a:lnTo>
                    <a:pt x="1047" y="4507"/>
                  </a:lnTo>
                  <a:lnTo>
                    <a:pt x="1051" y="4499"/>
                  </a:lnTo>
                  <a:lnTo>
                    <a:pt x="1054" y="4490"/>
                  </a:lnTo>
                  <a:lnTo>
                    <a:pt x="1055" y="4480"/>
                  </a:lnTo>
                  <a:lnTo>
                    <a:pt x="1054" y="4470"/>
                  </a:lnTo>
                  <a:lnTo>
                    <a:pt x="1051" y="4461"/>
                  </a:lnTo>
                  <a:lnTo>
                    <a:pt x="1047" y="4453"/>
                  </a:lnTo>
                  <a:lnTo>
                    <a:pt x="1041" y="4445"/>
                  </a:lnTo>
                  <a:lnTo>
                    <a:pt x="1034" y="4440"/>
                  </a:lnTo>
                  <a:lnTo>
                    <a:pt x="1026" y="4435"/>
                  </a:lnTo>
                  <a:lnTo>
                    <a:pt x="1016" y="4433"/>
                  </a:lnTo>
                  <a:lnTo>
                    <a:pt x="1007" y="4432"/>
                  </a:lnTo>
                  <a:close/>
                  <a:moveTo>
                    <a:pt x="528" y="4432"/>
                  </a:moveTo>
                  <a:lnTo>
                    <a:pt x="517" y="4433"/>
                  </a:lnTo>
                  <a:lnTo>
                    <a:pt x="509" y="4435"/>
                  </a:lnTo>
                  <a:lnTo>
                    <a:pt x="501" y="4440"/>
                  </a:lnTo>
                  <a:lnTo>
                    <a:pt x="494" y="4445"/>
                  </a:lnTo>
                  <a:lnTo>
                    <a:pt x="488" y="4453"/>
                  </a:lnTo>
                  <a:lnTo>
                    <a:pt x="484" y="4461"/>
                  </a:lnTo>
                  <a:lnTo>
                    <a:pt x="481" y="4470"/>
                  </a:lnTo>
                  <a:lnTo>
                    <a:pt x="480" y="4480"/>
                  </a:lnTo>
                  <a:lnTo>
                    <a:pt x="481" y="4490"/>
                  </a:lnTo>
                  <a:lnTo>
                    <a:pt x="484" y="4499"/>
                  </a:lnTo>
                  <a:lnTo>
                    <a:pt x="488" y="4507"/>
                  </a:lnTo>
                  <a:lnTo>
                    <a:pt x="494" y="4514"/>
                  </a:lnTo>
                  <a:lnTo>
                    <a:pt x="501" y="4520"/>
                  </a:lnTo>
                  <a:lnTo>
                    <a:pt x="509" y="4524"/>
                  </a:lnTo>
                  <a:lnTo>
                    <a:pt x="517" y="4527"/>
                  </a:lnTo>
                  <a:lnTo>
                    <a:pt x="528" y="4528"/>
                  </a:lnTo>
                  <a:lnTo>
                    <a:pt x="537" y="4527"/>
                  </a:lnTo>
                  <a:lnTo>
                    <a:pt x="546" y="4524"/>
                  </a:lnTo>
                  <a:lnTo>
                    <a:pt x="554" y="4520"/>
                  </a:lnTo>
                  <a:lnTo>
                    <a:pt x="561" y="4514"/>
                  </a:lnTo>
                  <a:lnTo>
                    <a:pt x="568" y="4507"/>
                  </a:lnTo>
                  <a:lnTo>
                    <a:pt x="572" y="4499"/>
                  </a:lnTo>
                  <a:lnTo>
                    <a:pt x="575" y="4490"/>
                  </a:lnTo>
                  <a:lnTo>
                    <a:pt x="576" y="4480"/>
                  </a:lnTo>
                  <a:lnTo>
                    <a:pt x="575" y="4470"/>
                  </a:lnTo>
                  <a:lnTo>
                    <a:pt x="572" y="4461"/>
                  </a:lnTo>
                  <a:lnTo>
                    <a:pt x="568" y="4453"/>
                  </a:lnTo>
                  <a:lnTo>
                    <a:pt x="561" y="4445"/>
                  </a:lnTo>
                  <a:lnTo>
                    <a:pt x="554" y="4440"/>
                  </a:lnTo>
                  <a:lnTo>
                    <a:pt x="546" y="4435"/>
                  </a:lnTo>
                  <a:lnTo>
                    <a:pt x="537" y="4433"/>
                  </a:lnTo>
                  <a:lnTo>
                    <a:pt x="528" y="4432"/>
                  </a:lnTo>
                  <a:close/>
                  <a:moveTo>
                    <a:pt x="48" y="4432"/>
                  </a:moveTo>
                  <a:lnTo>
                    <a:pt x="39" y="4433"/>
                  </a:lnTo>
                  <a:lnTo>
                    <a:pt x="30" y="4435"/>
                  </a:lnTo>
                  <a:lnTo>
                    <a:pt x="22" y="4440"/>
                  </a:lnTo>
                  <a:lnTo>
                    <a:pt x="14" y="4445"/>
                  </a:lnTo>
                  <a:lnTo>
                    <a:pt x="8" y="4453"/>
                  </a:lnTo>
                  <a:lnTo>
                    <a:pt x="4" y="4461"/>
                  </a:lnTo>
                  <a:lnTo>
                    <a:pt x="1" y="4470"/>
                  </a:lnTo>
                  <a:lnTo>
                    <a:pt x="0" y="4480"/>
                  </a:lnTo>
                  <a:lnTo>
                    <a:pt x="1" y="4490"/>
                  </a:lnTo>
                  <a:lnTo>
                    <a:pt x="4" y="4499"/>
                  </a:lnTo>
                  <a:lnTo>
                    <a:pt x="8" y="4507"/>
                  </a:lnTo>
                  <a:lnTo>
                    <a:pt x="14" y="4514"/>
                  </a:lnTo>
                  <a:lnTo>
                    <a:pt x="22" y="4520"/>
                  </a:lnTo>
                  <a:lnTo>
                    <a:pt x="30" y="4524"/>
                  </a:lnTo>
                  <a:lnTo>
                    <a:pt x="39" y="4527"/>
                  </a:lnTo>
                  <a:lnTo>
                    <a:pt x="48" y="4528"/>
                  </a:lnTo>
                  <a:lnTo>
                    <a:pt x="57" y="4527"/>
                  </a:lnTo>
                  <a:lnTo>
                    <a:pt x="67" y="4524"/>
                  </a:lnTo>
                  <a:lnTo>
                    <a:pt x="75" y="4520"/>
                  </a:lnTo>
                  <a:lnTo>
                    <a:pt x="82" y="4514"/>
                  </a:lnTo>
                  <a:lnTo>
                    <a:pt x="88" y="4507"/>
                  </a:lnTo>
                  <a:lnTo>
                    <a:pt x="92" y="4499"/>
                  </a:lnTo>
                  <a:lnTo>
                    <a:pt x="95" y="4490"/>
                  </a:lnTo>
                  <a:lnTo>
                    <a:pt x="96" y="4480"/>
                  </a:lnTo>
                  <a:lnTo>
                    <a:pt x="95" y="4470"/>
                  </a:lnTo>
                  <a:lnTo>
                    <a:pt x="92" y="4461"/>
                  </a:lnTo>
                  <a:lnTo>
                    <a:pt x="88" y="4453"/>
                  </a:lnTo>
                  <a:lnTo>
                    <a:pt x="82" y="4445"/>
                  </a:lnTo>
                  <a:lnTo>
                    <a:pt x="75" y="4440"/>
                  </a:lnTo>
                  <a:lnTo>
                    <a:pt x="67" y="4435"/>
                  </a:lnTo>
                  <a:lnTo>
                    <a:pt x="57" y="4433"/>
                  </a:lnTo>
                  <a:lnTo>
                    <a:pt x="48" y="4432"/>
                  </a:lnTo>
                  <a:close/>
                  <a:moveTo>
                    <a:pt x="1965" y="3988"/>
                  </a:moveTo>
                  <a:lnTo>
                    <a:pt x="1956" y="3989"/>
                  </a:lnTo>
                  <a:lnTo>
                    <a:pt x="1947" y="3992"/>
                  </a:lnTo>
                  <a:lnTo>
                    <a:pt x="1939" y="3996"/>
                  </a:lnTo>
                  <a:lnTo>
                    <a:pt x="1931" y="4002"/>
                  </a:lnTo>
                  <a:lnTo>
                    <a:pt x="1925" y="4010"/>
                  </a:lnTo>
                  <a:lnTo>
                    <a:pt x="1921" y="4018"/>
                  </a:lnTo>
                  <a:lnTo>
                    <a:pt x="1918" y="4027"/>
                  </a:lnTo>
                  <a:lnTo>
                    <a:pt x="1917" y="4036"/>
                  </a:lnTo>
                  <a:lnTo>
                    <a:pt x="1918" y="4047"/>
                  </a:lnTo>
                  <a:lnTo>
                    <a:pt x="1921" y="4056"/>
                  </a:lnTo>
                  <a:lnTo>
                    <a:pt x="1925" y="4064"/>
                  </a:lnTo>
                  <a:lnTo>
                    <a:pt x="1931" y="4071"/>
                  </a:lnTo>
                  <a:lnTo>
                    <a:pt x="1939" y="4076"/>
                  </a:lnTo>
                  <a:lnTo>
                    <a:pt x="1947" y="4081"/>
                  </a:lnTo>
                  <a:lnTo>
                    <a:pt x="1956" y="4083"/>
                  </a:lnTo>
                  <a:lnTo>
                    <a:pt x="1965" y="4084"/>
                  </a:lnTo>
                  <a:lnTo>
                    <a:pt x="1975" y="4083"/>
                  </a:lnTo>
                  <a:lnTo>
                    <a:pt x="1985" y="4081"/>
                  </a:lnTo>
                  <a:lnTo>
                    <a:pt x="1993" y="4076"/>
                  </a:lnTo>
                  <a:lnTo>
                    <a:pt x="2000" y="4071"/>
                  </a:lnTo>
                  <a:lnTo>
                    <a:pt x="2005" y="4064"/>
                  </a:lnTo>
                  <a:lnTo>
                    <a:pt x="2010" y="4056"/>
                  </a:lnTo>
                  <a:lnTo>
                    <a:pt x="2012" y="4047"/>
                  </a:lnTo>
                  <a:lnTo>
                    <a:pt x="2013" y="4036"/>
                  </a:lnTo>
                  <a:lnTo>
                    <a:pt x="2012" y="4027"/>
                  </a:lnTo>
                  <a:lnTo>
                    <a:pt x="2010" y="4018"/>
                  </a:lnTo>
                  <a:lnTo>
                    <a:pt x="2005" y="4010"/>
                  </a:lnTo>
                  <a:lnTo>
                    <a:pt x="2000" y="4002"/>
                  </a:lnTo>
                  <a:lnTo>
                    <a:pt x="1993" y="3996"/>
                  </a:lnTo>
                  <a:lnTo>
                    <a:pt x="1985" y="3992"/>
                  </a:lnTo>
                  <a:lnTo>
                    <a:pt x="1975" y="3989"/>
                  </a:lnTo>
                  <a:lnTo>
                    <a:pt x="1965" y="3988"/>
                  </a:lnTo>
                  <a:close/>
                  <a:moveTo>
                    <a:pt x="1486" y="3988"/>
                  </a:moveTo>
                  <a:lnTo>
                    <a:pt x="1476" y="3989"/>
                  </a:lnTo>
                  <a:lnTo>
                    <a:pt x="1467" y="3992"/>
                  </a:lnTo>
                  <a:lnTo>
                    <a:pt x="1459" y="3996"/>
                  </a:lnTo>
                  <a:lnTo>
                    <a:pt x="1452" y="4002"/>
                  </a:lnTo>
                  <a:lnTo>
                    <a:pt x="1447" y="4010"/>
                  </a:lnTo>
                  <a:lnTo>
                    <a:pt x="1442" y="4018"/>
                  </a:lnTo>
                  <a:lnTo>
                    <a:pt x="1439" y="4027"/>
                  </a:lnTo>
                  <a:lnTo>
                    <a:pt x="1439" y="4036"/>
                  </a:lnTo>
                  <a:lnTo>
                    <a:pt x="1439" y="4047"/>
                  </a:lnTo>
                  <a:lnTo>
                    <a:pt x="1442" y="4056"/>
                  </a:lnTo>
                  <a:lnTo>
                    <a:pt x="1447" y="4064"/>
                  </a:lnTo>
                  <a:lnTo>
                    <a:pt x="1452" y="4071"/>
                  </a:lnTo>
                  <a:lnTo>
                    <a:pt x="1459" y="4076"/>
                  </a:lnTo>
                  <a:lnTo>
                    <a:pt x="1467" y="4081"/>
                  </a:lnTo>
                  <a:lnTo>
                    <a:pt x="1476" y="4083"/>
                  </a:lnTo>
                  <a:lnTo>
                    <a:pt x="1486" y="4084"/>
                  </a:lnTo>
                  <a:lnTo>
                    <a:pt x="1496" y="4083"/>
                  </a:lnTo>
                  <a:lnTo>
                    <a:pt x="1505" y="4081"/>
                  </a:lnTo>
                  <a:lnTo>
                    <a:pt x="1513" y="4076"/>
                  </a:lnTo>
                  <a:lnTo>
                    <a:pt x="1521" y="4071"/>
                  </a:lnTo>
                  <a:lnTo>
                    <a:pt x="1526" y="4064"/>
                  </a:lnTo>
                  <a:lnTo>
                    <a:pt x="1531" y="4056"/>
                  </a:lnTo>
                  <a:lnTo>
                    <a:pt x="1534" y="4047"/>
                  </a:lnTo>
                  <a:lnTo>
                    <a:pt x="1534" y="4036"/>
                  </a:lnTo>
                  <a:lnTo>
                    <a:pt x="1534" y="4027"/>
                  </a:lnTo>
                  <a:lnTo>
                    <a:pt x="1531" y="4018"/>
                  </a:lnTo>
                  <a:lnTo>
                    <a:pt x="1526" y="4010"/>
                  </a:lnTo>
                  <a:lnTo>
                    <a:pt x="1521" y="4002"/>
                  </a:lnTo>
                  <a:lnTo>
                    <a:pt x="1513" y="3996"/>
                  </a:lnTo>
                  <a:lnTo>
                    <a:pt x="1505" y="3992"/>
                  </a:lnTo>
                  <a:lnTo>
                    <a:pt x="1496" y="3989"/>
                  </a:lnTo>
                  <a:lnTo>
                    <a:pt x="1486" y="3988"/>
                  </a:lnTo>
                  <a:close/>
                  <a:moveTo>
                    <a:pt x="1007" y="3988"/>
                  </a:moveTo>
                  <a:lnTo>
                    <a:pt x="997" y="3989"/>
                  </a:lnTo>
                  <a:lnTo>
                    <a:pt x="988" y="3992"/>
                  </a:lnTo>
                  <a:lnTo>
                    <a:pt x="980" y="3996"/>
                  </a:lnTo>
                  <a:lnTo>
                    <a:pt x="972" y="4002"/>
                  </a:lnTo>
                  <a:lnTo>
                    <a:pt x="967" y="4010"/>
                  </a:lnTo>
                  <a:lnTo>
                    <a:pt x="962" y="4018"/>
                  </a:lnTo>
                  <a:lnTo>
                    <a:pt x="960" y="4027"/>
                  </a:lnTo>
                  <a:lnTo>
                    <a:pt x="959" y="4036"/>
                  </a:lnTo>
                  <a:lnTo>
                    <a:pt x="960" y="4047"/>
                  </a:lnTo>
                  <a:lnTo>
                    <a:pt x="962" y="4056"/>
                  </a:lnTo>
                  <a:lnTo>
                    <a:pt x="967" y="4064"/>
                  </a:lnTo>
                  <a:lnTo>
                    <a:pt x="972" y="4071"/>
                  </a:lnTo>
                  <a:lnTo>
                    <a:pt x="980" y="4076"/>
                  </a:lnTo>
                  <a:lnTo>
                    <a:pt x="988" y="4081"/>
                  </a:lnTo>
                  <a:lnTo>
                    <a:pt x="997" y="4083"/>
                  </a:lnTo>
                  <a:lnTo>
                    <a:pt x="1007" y="4084"/>
                  </a:lnTo>
                  <a:lnTo>
                    <a:pt x="1016" y="4083"/>
                  </a:lnTo>
                  <a:lnTo>
                    <a:pt x="1026" y="4081"/>
                  </a:lnTo>
                  <a:lnTo>
                    <a:pt x="1034" y="4076"/>
                  </a:lnTo>
                  <a:lnTo>
                    <a:pt x="1041" y="4071"/>
                  </a:lnTo>
                  <a:lnTo>
                    <a:pt x="1047" y="4064"/>
                  </a:lnTo>
                  <a:lnTo>
                    <a:pt x="1051" y="4056"/>
                  </a:lnTo>
                  <a:lnTo>
                    <a:pt x="1054" y="4047"/>
                  </a:lnTo>
                  <a:lnTo>
                    <a:pt x="1055" y="4036"/>
                  </a:lnTo>
                  <a:lnTo>
                    <a:pt x="1054" y="4027"/>
                  </a:lnTo>
                  <a:lnTo>
                    <a:pt x="1051" y="4018"/>
                  </a:lnTo>
                  <a:lnTo>
                    <a:pt x="1047" y="4010"/>
                  </a:lnTo>
                  <a:lnTo>
                    <a:pt x="1041" y="4002"/>
                  </a:lnTo>
                  <a:lnTo>
                    <a:pt x="1034" y="3996"/>
                  </a:lnTo>
                  <a:lnTo>
                    <a:pt x="1026" y="3992"/>
                  </a:lnTo>
                  <a:lnTo>
                    <a:pt x="1016" y="3989"/>
                  </a:lnTo>
                  <a:lnTo>
                    <a:pt x="1007" y="3988"/>
                  </a:lnTo>
                  <a:close/>
                  <a:moveTo>
                    <a:pt x="528" y="3988"/>
                  </a:moveTo>
                  <a:lnTo>
                    <a:pt x="517" y="3989"/>
                  </a:lnTo>
                  <a:lnTo>
                    <a:pt x="509" y="3992"/>
                  </a:lnTo>
                  <a:lnTo>
                    <a:pt x="501" y="3996"/>
                  </a:lnTo>
                  <a:lnTo>
                    <a:pt x="494" y="4002"/>
                  </a:lnTo>
                  <a:lnTo>
                    <a:pt x="488" y="4010"/>
                  </a:lnTo>
                  <a:lnTo>
                    <a:pt x="484" y="4018"/>
                  </a:lnTo>
                  <a:lnTo>
                    <a:pt x="481" y="4027"/>
                  </a:lnTo>
                  <a:lnTo>
                    <a:pt x="480" y="4036"/>
                  </a:lnTo>
                  <a:lnTo>
                    <a:pt x="481" y="4047"/>
                  </a:lnTo>
                  <a:lnTo>
                    <a:pt x="484" y="4056"/>
                  </a:lnTo>
                  <a:lnTo>
                    <a:pt x="488" y="4064"/>
                  </a:lnTo>
                  <a:lnTo>
                    <a:pt x="494" y="4071"/>
                  </a:lnTo>
                  <a:lnTo>
                    <a:pt x="501" y="4076"/>
                  </a:lnTo>
                  <a:lnTo>
                    <a:pt x="509" y="4081"/>
                  </a:lnTo>
                  <a:lnTo>
                    <a:pt x="517" y="4083"/>
                  </a:lnTo>
                  <a:lnTo>
                    <a:pt x="528" y="4084"/>
                  </a:lnTo>
                  <a:lnTo>
                    <a:pt x="537" y="4083"/>
                  </a:lnTo>
                  <a:lnTo>
                    <a:pt x="546" y="4081"/>
                  </a:lnTo>
                  <a:lnTo>
                    <a:pt x="554" y="4076"/>
                  </a:lnTo>
                  <a:lnTo>
                    <a:pt x="561" y="4071"/>
                  </a:lnTo>
                  <a:lnTo>
                    <a:pt x="568" y="4064"/>
                  </a:lnTo>
                  <a:lnTo>
                    <a:pt x="572" y="4056"/>
                  </a:lnTo>
                  <a:lnTo>
                    <a:pt x="575" y="4047"/>
                  </a:lnTo>
                  <a:lnTo>
                    <a:pt x="576" y="4036"/>
                  </a:lnTo>
                  <a:lnTo>
                    <a:pt x="575" y="4027"/>
                  </a:lnTo>
                  <a:lnTo>
                    <a:pt x="572" y="4018"/>
                  </a:lnTo>
                  <a:lnTo>
                    <a:pt x="568" y="4010"/>
                  </a:lnTo>
                  <a:lnTo>
                    <a:pt x="561" y="4002"/>
                  </a:lnTo>
                  <a:lnTo>
                    <a:pt x="554" y="3996"/>
                  </a:lnTo>
                  <a:lnTo>
                    <a:pt x="546" y="3992"/>
                  </a:lnTo>
                  <a:lnTo>
                    <a:pt x="537" y="3989"/>
                  </a:lnTo>
                  <a:lnTo>
                    <a:pt x="528" y="3988"/>
                  </a:lnTo>
                  <a:close/>
                  <a:moveTo>
                    <a:pt x="48" y="3988"/>
                  </a:moveTo>
                  <a:lnTo>
                    <a:pt x="39" y="3989"/>
                  </a:lnTo>
                  <a:lnTo>
                    <a:pt x="30" y="3992"/>
                  </a:lnTo>
                  <a:lnTo>
                    <a:pt x="22" y="3996"/>
                  </a:lnTo>
                  <a:lnTo>
                    <a:pt x="14" y="4002"/>
                  </a:lnTo>
                  <a:lnTo>
                    <a:pt x="8" y="4010"/>
                  </a:lnTo>
                  <a:lnTo>
                    <a:pt x="4" y="4018"/>
                  </a:lnTo>
                  <a:lnTo>
                    <a:pt x="1" y="4027"/>
                  </a:lnTo>
                  <a:lnTo>
                    <a:pt x="0" y="4036"/>
                  </a:lnTo>
                  <a:lnTo>
                    <a:pt x="1" y="4047"/>
                  </a:lnTo>
                  <a:lnTo>
                    <a:pt x="4" y="4056"/>
                  </a:lnTo>
                  <a:lnTo>
                    <a:pt x="8" y="4064"/>
                  </a:lnTo>
                  <a:lnTo>
                    <a:pt x="14" y="4071"/>
                  </a:lnTo>
                  <a:lnTo>
                    <a:pt x="22" y="4076"/>
                  </a:lnTo>
                  <a:lnTo>
                    <a:pt x="30" y="4081"/>
                  </a:lnTo>
                  <a:lnTo>
                    <a:pt x="39" y="4083"/>
                  </a:lnTo>
                  <a:lnTo>
                    <a:pt x="48" y="4084"/>
                  </a:lnTo>
                  <a:lnTo>
                    <a:pt x="57" y="4083"/>
                  </a:lnTo>
                  <a:lnTo>
                    <a:pt x="67" y="4081"/>
                  </a:lnTo>
                  <a:lnTo>
                    <a:pt x="75" y="4076"/>
                  </a:lnTo>
                  <a:lnTo>
                    <a:pt x="82" y="4071"/>
                  </a:lnTo>
                  <a:lnTo>
                    <a:pt x="88" y="4064"/>
                  </a:lnTo>
                  <a:lnTo>
                    <a:pt x="92" y="4056"/>
                  </a:lnTo>
                  <a:lnTo>
                    <a:pt x="95" y="4047"/>
                  </a:lnTo>
                  <a:lnTo>
                    <a:pt x="96" y="4036"/>
                  </a:lnTo>
                  <a:lnTo>
                    <a:pt x="95" y="4027"/>
                  </a:lnTo>
                  <a:lnTo>
                    <a:pt x="92" y="4018"/>
                  </a:lnTo>
                  <a:lnTo>
                    <a:pt x="88" y="4010"/>
                  </a:lnTo>
                  <a:lnTo>
                    <a:pt x="82" y="4002"/>
                  </a:lnTo>
                  <a:lnTo>
                    <a:pt x="75" y="3996"/>
                  </a:lnTo>
                  <a:lnTo>
                    <a:pt x="67" y="3992"/>
                  </a:lnTo>
                  <a:lnTo>
                    <a:pt x="57" y="3989"/>
                  </a:lnTo>
                  <a:lnTo>
                    <a:pt x="48" y="3988"/>
                  </a:lnTo>
                  <a:close/>
                  <a:moveTo>
                    <a:pt x="1965" y="3545"/>
                  </a:moveTo>
                  <a:lnTo>
                    <a:pt x="1956" y="3546"/>
                  </a:lnTo>
                  <a:lnTo>
                    <a:pt x="1947" y="3549"/>
                  </a:lnTo>
                  <a:lnTo>
                    <a:pt x="1939" y="3553"/>
                  </a:lnTo>
                  <a:lnTo>
                    <a:pt x="1931" y="3559"/>
                  </a:lnTo>
                  <a:lnTo>
                    <a:pt x="1925" y="3567"/>
                  </a:lnTo>
                  <a:lnTo>
                    <a:pt x="1921" y="3575"/>
                  </a:lnTo>
                  <a:lnTo>
                    <a:pt x="1918" y="3584"/>
                  </a:lnTo>
                  <a:lnTo>
                    <a:pt x="1917" y="3593"/>
                  </a:lnTo>
                  <a:lnTo>
                    <a:pt x="1918" y="3603"/>
                  </a:lnTo>
                  <a:lnTo>
                    <a:pt x="1921" y="3613"/>
                  </a:lnTo>
                  <a:lnTo>
                    <a:pt x="1925" y="3621"/>
                  </a:lnTo>
                  <a:lnTo>
                    <a:pt x="1931" y="3627"/>
                  </a:lnTo>
                  <a:lnTo>
                    <a:pt x="1939" y="3633"/>
                  </a:lnTo>
                  <a:lnTo>
                    <a:pt x="1947" y="3638"/>
                  </a:lnTo>
                  <a:lnTo>
                    <a:pt x="1956" y="3640"/>
                  </a:lnTo>
                  <a:lnTo>
                    <a:pt x="1965" y="3641"/>
                  </a:lnTo>
                  <a:lnTo>
                    <a:pt x="1975" y="3640"/>
                  </a:lnTo>
                  <a:lnTo>
                    <a:pt x="1985" y="3638"/>
                  </a:lnTo>
                  <a:lnTo>
                    <a:pt x="1993" y="3633"/>
                  </a:lnTo>
                  <a:lnTo>
                    <a:pt x="2000" y="3627"/>
                  </a:lnTo>
                  <a:lnTo>
                    <a:pt x="2005" y="3621"/>
                  </a:lnTo>
                  <a:lnTo>
                    <a:pt x="2010" y="3613"/>
                  </a:lnTo>
                  <a:lnTo>
                    <a:pt x="2012" y="3603"/>
                  </a:lnTo>
                  <a:lnTo>
                    <a:pt x="2013" y="3593"/>
                  </a:lnTo>
                  <a:lnTo>
                    <a:pt x="2012" y="3584"/>
                  </a:lnTo>
                  <a:lnTo>
                    <a:pt x="2010" y="3575"/>
                  </a:lnTo>
                  <a:lnTo>
                    <a:pt x="2005" y="3567"/>
                  </a:lnTo>
                  <a:lnTo>
                    <a:pt x="2000" y="3559"/>
                  </a:lnTo>
                  <a:lnTo>
                    <a:pt x="1993" y="3553"/>
                  </a:lnTo>
                  <a:lnTo>
                    <a:pt x="1985" y="3549"/>
                  </a:lnTo>
                  <a:lnTo>
                    <a:pt x="1975" y="3546"/>
                  </a:lnTo>
                  <a:lnTo>
                    <a:pt x="1965" y="3545"/>
                  </a:lnTo>
                  <a:close/>
                  <a:moveTo>
                    <a:pt x="1486" y="3545"/>
                  </a:moveTo>
                  <a:lnTo>
                    <a:pt x="1476" y="3546"/>
                  </a:lnTo>
                  <a:lnTo>
                    <a:pt x="1467" y="3549"/>
                  </a:lnTo>
                  <a:lnTo>
                    <a:pt x="1459" y="3553"/>
                  </a:lnTo>
                  <a:lnTo>
                    <a:pt x="1452" y="3559"/>
                  </a:lnTo>
                  <a:lnTo>
                    <a:pt x="1447" y="3567"/>
                  </a:lnTo>
                  <a:lnTo>
                    <a:pt x="1442" y="3575"/>
                  </a:lnTo>
                  <a:lnTo>
                    <a:pt x="1439" y="3584"/>
                  </a:lnTo>
                  <a:lnTo>
                    <a:pt x="1439" y="3593"/>
                  </a:lnTo>
                  <a:lnTo>
                    <a:pt x="1439" y="3603"/>
                  </a:lnTo>
                  <a:lnTo>
                    <a:pt x="1442" y="3613"/>
                  </a:lnTo>
                  <a:lnTo>
                    <a:pt x="1447" y="3621"/>
                  </a:lnTo>
                  <a:lnTo>
                    <a:pt x="1452" y="3627"/>
                  </a:lnTo>
                  <a:lnTo>
                    <a:pt x="1459" y="3633"/>
                  </a:lnTo>
                  <a:lnTo>
                    <a:pt x="1467" y="3638"/>
                  </a:lnTo>
                  <a:lnTo>
                    <a:pt x="1476" y="3640"/>
                  </a:lnTo>
                  <a:lnTo>
                    <a:pt x="1486" y="3641"/>
                  </a:lnTo>
                  <a:lnTo>
                    <a:pt x="1496" y="3640"/>
                  </a:lnTo>
                  <a:lnTo>
                    <a:pt x="1505" y="3638"/>
                  </a:lnTo>
                  <a:lnTo>
                    <a:pt x="1513" y="3633"/>
                  </a:lnTo>
                  <a:lnTo>
                    <a:pt x="1521" y="3627"/>
                  </a:lnTo>
                  <a:lnTo>
                    <a:pt x="1526" y="3621"/>
                  </a:lnTo>
                  <a:lnTo>
                    <a:pt x="1531" y="3613"/>
                  </a:lnTo>
                  <a:lnTo>
                    <a:pt x="1534" y="3603"/>
                  </a:lnTo>
                  <a:lnTo>
                    <a:pt x="1534" y="3593"/>
                  </a:lnTo>
                  <a:lnTo>
                    <a:pt x="1534" y="3584"/>
                  </a:lnTo>
                  <a:lnTo>
                    <a:pt x="1531" y="3575"/>
                  </a:lnTo>
                  <a:lnTo>
                    <a:pt x="1526" y="3567"/>
                  </a:lnTo>
                  <a:lnTo>
                    <a:pt x="1521" y="3559"/>
                  </a:lnTo>
                  <a:lnTo>
                    <a:pt x="1513" y="3553"/>
                  </a:lnTo>
                  <a:lnTo>
                    <a:pt x="1505" y="3549"/>
                  </a:lnTo>
                  <a:lnTo>
                    <a:pt x="1496" y="3546"/>
                  </a:lnTo>
                  <a:lnTo>
                    <a:pt x="1486" y="3545"/>
                  </a:lnTo>
                  <a:close/>
                  <a:moveTo>
                    <a:pt x="1007" y="3545"/>
                  </a:moveTo>
                  <a:lnTo>
                    <a:pt x="997" y="3546"/>
                  </a:lnTo>
                  <a:lnTo>
                    <a:pt x="988" y="3549"/>
                  </a:lnTo>
                  <a:lnTo>
                    <a:pt x="980" y="3553"/>
                  </a:lnTo>
                  <a:lnTo>
                    <a:pt x="972" y="3559"/>
                  </a:lnTo>
                  <a:lnTo>
                    <a:pt x="967" y="3567"/>
                  </a:lnTo>
                  <a:lnTo>
                    <a:pt x="962" y="3575"/>
                  </a:lnTo>
                  <a:lnTo>
                    <a:pt x="960" y="3584"/>
                  </a:lnTo>
                  <a:lnTo>
                    <a:pt x="959" y="3593"/>
                  </a:lnTo>
                  <a:lnTo>
                    <a:pt x="960" y="3603"/>
                  </a:lnTo>
                  <a:lnTo>
                    <a:pt x="962" y="3613"/>
                  </a:lnTo>
                  <a:lnTo>
                    <a:pt x="967" y="3621"/>
                  </a:lnTo>
                  <a:lnTo>
                    <a:pt x="972" y="3627"/>
                  </a:lnTo>
                  <a:lnTo>
                    <a:pt x="980" y="3633"/>
                  </a:lnTo>
                  <a:lnTo>
                    <a:pt x="988" y="3638"/>
                  </a:lnTo>
                  <a:lnTo>
                    <a:pt x="997" y="3640"/>
                  </a:lnTo>
                  <a:lnTo>
                    <a:pt x="1007" y="3641"/>
                  </a:lnTo>
                  <a:lnTo>
                    <a:pt x="1016" y="3640"/>
                  </a:lnTo>
                  <a:lnTo>
                    <a:pt x="1026" y="3638"/>
                  </a:lnTo>
                  <a:lnTo>
                    <a:pt x="1034" y="3633"/>
                  </a:lnTo>
                  <a:lnTo>
                    <a:pt x="1041" y="3627"/>
                  </a:lnTo>
                  <a:lnTo>
                    <a:pt x="1047" y="3621"/>
                  </a:lnTo>
                  <a:lnTo>
                    <a:pt x="1051" y="3613"/>
                  </a:lnTo>
                  <a:lnTo>
                    <a:pt x="1054" y="3603"/>
                  </a:lnTo>
                  <a:lnTo>
                    <a:pt x="1055" y="3593"/>
                  </a:lnTo>
                  <a:lnTo>
                    <a:pt x="1054" y="3584"/>
                  </a:lnTo>
                  <a:lnTo>
                    <a:pt x="1051" y="3575"/>
                  </a:lnTo>
                  <a:lnTo>
                    <a:pt x="1047" y="3567"/>
                  </a:lnTo>
                  <a:lnTo>
                    <a:pt x="1041" y="3559"/>
                  </a:lnTo>
                  <a:lnTo>
                    <a:pt x="1034" y="3553"/>
                  </a:lnTo>
                  <a:lnTo>
                    <a:pt x="1026" y="3549"/>
                  </a:lnTo>
                  <a:lnTo>
                    <a:pt x="1016" y="3546"/>
                  </a:lnTo>
                  <a:lnTo>
                    <a:pt x="1007" y="3545"/>
                  </a:lnTo>
                  <a:close/>
                  <a:moveTo>
                    <a:pt x="528" y="3545"/>
                  </a:moveTo>
                  <a:lnTo>
                    <a:pt x="517" y="3546"/>
                  </a:lnTo>
                  <a:lnTo>
                    <a:pt x="509" y="3549"/>
                  </a:lnTo>
                  <a:lnTo>
                    <a:pt x="501" y="3553"/>
                  </a:lnTo>
                  <a:lnTo>
                    <a:pt x="494" y="3559"/>
                  </a:lnTo>
                  <a:lnTo>
                    <a:pt x="488" y="3567"/>
                  </a:lnTo>
                  <a:lnTo>
                    <a:pt x="484" y="3575"/>
                  </a:lnTo>
                  <a:lnTo>
                    <a:pt x="481" y="3584"/>
                  </a:lnTo>
                  <a:lnTo>
                    <a:pt x="480" y="3593"/>
                  </a:lnTo>
                  <a:lnTo>
                    <a:pt x="481" y="3603"/>
                  </a:lnTo>
                  <a:lnTo>
                    <a:pt x="484" y="3613"/>
                  </a:lnTo>
                  <a:lnTo>
                    <a:pt x="488" y="3621"/>
                  </a:lnTo>
                  <a:lnTo>
                    <a:pt x="494" y="3627"/>
                  </a:lnTo>
                  <a:lnTo>
                    <a:pt x="501" y="3633"/>
                  </a:lnTo>
                  <a:lnTo>
                    <a:pt x="509" y="3638"/>
                  </a:lnTo>
                  <a:lnTo>
                    <a:pt x="517" y="3640"/>
                  </a:lnTo>
                  <a:lnTo>
                    <a:pt x="528" y="3641"/>
                  </a:lnTo>
                  <a:lnTo>
                    <a:pt x="537" y="3640"/>
                  </a:lnTo>
                  <a:lnTo>
                    <a:pt x="546" y="3638"/>
                  </a:lnTo>
                  <a:lnTo>
                    <a:pt x="554" y="3633"/>
                  </a:lnTo>
                  <a:lnTo>
                    <a:pt x="561" y="3627"/>
                  </a:lnTo>
                  <a:lnTo>
                    <a:pt x="568" y="3621"/>
                  </a:lnTo>
                  <a:lnTo>
                    <a:pt x="572" y="3613"/>
                  </a:lnTo>
                  <a:lnTo>
                    <a:pt x="575" y="3603"/>
                  </a:lnTo>
                  <a:lnTo>
                    <a:pt x="576" y="3593"/>
                  </a:lnTo>
                  <a:lnTo>
                    <a:pt x="575" y="3584"/>
                  </a:lnTo>
                  <a:lnTo>
                    <a:pt x="572" y="3575"/>
                  </a:lnTo>
                  <a:lnTo>
                    <a:pt x="568" y="3567"/>
                  </a:lnTo>
                  <a:lnTo>
                    <a:pt x="561" y="3559"/>
                  </a:lnTo>
                  <a:lnTo>
                    <a:pt x="554" y="3553"/>
                  </a:lnTo>
                  <a:lnTo>
                    <a:pt x="546" y="3549"/>
                  </a:lnTo>
                  <a:lnTo>
                    <a:pt x="537" y="3546"/>
                  </a:lnTo>
                  <a:lnTo>
                    <a:pt x="528" y="3545"/>
                  </a:lnTo>
                  <a:close/>
                  <a:moveTo>
                    <a:pt x="48" y="3545"/>
                  </a:moveTo>
                  <a:lnTo>
                    <a:pt x="39" y="3546"/>
                  </a:lnTo>
                  <a:lnTo>
                    <a:pt x="30" y="3549"/>
                  </a:lnTo>
                  <a:lnTo>
                    <a:pt x="22" y="3553"/>
                  </a:lnTo>
                  <a:lnTo>
                    <a:pt x="14" y="3559"/>
                  </a:lnTo>
                  <a:lnTo>
                    <a:pt x="8" y="3567"/>
                  </a:lnTo>
                  <a:lnTo>
                    <a:pt x="4" y="3575"/>
                  </a:lnTo>
                  <a:lnTo>
                    <a:pt x="1" y="3584"/>
                  </a:lnTo>
                  <a:lnTo>
                    <a:pt x="0" y="3593"/>
                  </a:lnTo>
                  <a:lnTo>
                    <a:pt x="1" y="3603"/>
                  </a:lnTo>
                  <a:lnTo>
                    <a:pt x="4" y="3613"/>
                  </a:lnTo>
                  <a:lnTo>
                    <a:pt x="8" y="3621"/>
                  </a:lnTo>
                  <a:lnTo>
                    <a:pt x="14" y="3627"/>
                  </a:lnTo>
                  <a:lnTo>
                    <a:pt x="22" y="3633"/>
                  </a:lnTo>
                  <a:lnTo>
                    <a:pt x="30" y="3638"/>
                  </a:lnTo>
                  <a:lnTo>
                    <a:pt x="39" y="3640"/>
                  </a:lnTo>
                  <a:lnTo>
                    <a:pt x="48" y="3641"/>
                  </a:lnTo>
                  <a:lnTo>
                    <a:pt x="57" y="3640"/>
                  </a:lnTo>
                  <a:lnTo>
                    <a:pt x="67" y="3638"/>
                  </a:lnTo>
                  <a:lnTo>
                    <a:pt x="75" y="3633"/>
                  </a:lnTo>
                  <a:lnTo>
                    <a:pt x="82" y="3627"/>
                  </a:lnTo>
                  <a:lnTo>
                    <a:pt x="88" y="3621"/>
                  </a:lnTo>
                  <a:lnTo>
                    <a:pt x="92" y="3613"/>
                  </a:lnTo>
                  <a:lnTo>
                    <a:pt x="95" y="3603"/>
                  </a:lnTo>
                  <a:lnTo>
                    <a:pt x="96" y="3593"/>
                  </a:lnTo>
                  <a:lnTo>
                    <a:pt x="95" y="3584"/>
                  </a:lnTo>
                  <a:lnTo>
                    <a:pt x="92" y="3575"/>
                  </a:lnTo>
                  <a:lnTo>
                    <a:pt x="88" y="3567"/>
                  </a:lnTo>
                  <a:lnTo>
                    <a:pt x="82" y="3559"/>
                  </a:lnTo>
                  <a:lnTo>
                    <a:pt x="75" y="3553"/>
                  </a:lnTo>
                  <a:lnTo>
                    <a:pt x="67" y="3549"/>
                  </a:lnTo>
                  <a:lnTo>
                    <a:pt x="57" y="3546"/>
                  </a:lnTo>
                  <a:lnTo>
                    <a:pt x="48" y="3545"/>
                  </a:lnTo>
                  <a:close/>
                  <a:moveTo>
                    <a:pt x="1965" y="3102"/>
                  </a:moveTo>
                  <a:lnTo>
                    <a:pt x="1956" y="3103"/>
                  </a:lnTo>
                  <a:lnTo>
                    <a:pt x="1947" y="3106"/>
                  </a:lnTo>
                  <a:lnTo>
                    <a:pt x="1939" y="3110"/>
                  </a:lnTo>
                  <a:lnTo>
                    <a:pt x="1931" y="3116"/>
                  </a:lnTo>
                  <a:lnTo>
                    <a:pt x="1925" y="3124"/>
                  </a:lnTo>
                  <a:lnTo>
                    <a:pt x="1921" y="3132"/>
                  </a:lnTo>
                  <a:lnTo>
                    <a:pt x="1918" y="3141"/>
                  </a:lnTo>
                  <a:lnTo>
                    <a:pt x="1917" y="3150"/>
                  </a:lnTo>
                  <a:lnTo>
                    <a:pt x="1918" y="3160"/>
                  </a:lnTo>
                  <a:lnTo>
                    <a:pt x="1921" y="3169"/>
                  </a:lnTo>
                  <a:lnTo>
                    <a:pt x="1925" y="3177"/>
                  </a:lnTo>
                  <a:lnTo>
                    <a:pt x="1931" y="3184"/>
                  </a:lnTo>
                  <a:lnTo>
                    <a:pt x="1939" y="3190"/>
                  </a:lnTo>
                  <a:lnTo>
                    <a:pt x="1947" y="3194"/>
                  </a:lnTo>
                  <a:lnTo>
                    <a:pt x="1956" y="3197"/>
                  </a:lnTo>
                  <a:lnTo>
                    <a:pt x="1965" y="3198"/>
                  </a:lnTo>
                  <a:lnTo>
                    <a:pt x="1975" y="3197"/>
                  </a:lnTo>
                  <a:lnTo>
                    <a:pt x="1985" y="3194"/>
                  </a:lnTo>
                  <a:lnTo>
                    <a:pt x="1993" y="3190"/>
                  </a:lnTo>
                  <a:lnTo>
                    <a:pt x="2000" y="3184"/>
                  </a:lnTo>
                  <a:lnTo>
                    <a:pt x="2005" y="3177"/>
                  </a:lnTo>
                  <a:lnTo>
                    <a:pt x="2010" y="3169"/>
                  </a:lnTo>
                  <a:lnTo>
                    <a:pt x="2012" y="3160"/>
                  </a:lnTo>
                  <a:lnTo>
                    <a:pt x="2013" y="3150"/>
                  </a:lnTo>
                  <a:lnTo>
                    <a:pt x="2012" y="3141"/>
                  </a:lnTo>
                  <a:lnTo>
                    <a:pt x="2010" y="3132"/>
                  </a:lnTo>
                  <a:lnTo>
                    <a:pt x="2005" y="3124"/>
                  </a:lnTo>
                  <a:lnTo>
                    <a:pt x="2000" y="3116"/>
                  </a:lnTo>
                  <a:lnTo>
                    <a:pt x="1993" y="3110"/>
                  </a:lnTo>
                  <a:lnTo>
                    <a:pt x="1985" y="3106"/>
                  </a:lnTo>
                  <a:lnTo>
                    <a:pt x="1975" y="3103"/>
                  </a:lnTo>
                  <a:lnTo>
                    <a:pt x="1965" y="3102"/>
                  </a:lnTo>
                  <a:close/>
                  <a:moveTo>
                    <a:pt x="1486" y="3102"/>
                  </a:moveTo>
                  <a:lnTo>
                    <a:pt x="1476" y="3103"/>
                  </a:lnTo>
                  <a:lnTo>
                    <a:pt x="1467" y="3106"/>
                  </a:lnTo>
                  <a:lnTo>
                    <a:pt x="1459" y="3110"/>
                  </a:lnTo>
                  <a:lnTo>
                    <a:pt x="1452" y="3116"/>
                  </a:lnTo>
                  <a:lnTo>
                    <a:pt x="1447" y="3124"/>
                  </a:lnTo>
                  <a:lnTo>
                    <a:pt x="1442" y="3132"/>
                  </a:lnTo>
                  <a:lnTo>
                    <a:pt x="1439" y="3141"/>
                  </a:lnTo>
                  <a:lnTo>
                    <a:pt x="1439" y="3150"/>
                  </a:lnTo>
                  <a:lnTo>
                    <a:pt x="1439" y="3160"/>
                  </a:lnTo>
                  <a:lnTo>
                    <a:pt x="1442" y="3169"/>
                  </a:lnTo>
                  <a:lnTo>
                    <a:pt x="1447" y="3177"/>
                  </a:lnTo>
                  <a:lnTo>
                    <a:pt x="1452" y="3184"/>
                  </a:lnTo>
                  <a:lnTo>
                    <a:pt x="1459" y="3190"/>
                  </a:lnTo>
                  <a:lnTo>
                    <a:pt x="1467" y="3194"/>
                  </a:lnTo>
                  <a:lnTo>
                    <a:pt x="1476" y="3197"/>
                  </a:lnTo>
                  <a:lnTo>
                    <a:pt x="1486" y="3198"/>
                  </a:lnTo>
                  <a:lnTo>
                    <a:pt x="1496" y="3197"/>
                  </a:lnTo>
                  <a:lnTo>
                    <a:pt x="1505" y="3194"/>
                  </a:lnTo>
                  <a:lnTo>
                    <a:pt x="1513" y="3190"/>
                  </a:lnTo>
                  <a:lnTo>
                    <a:pt x="1521" y="3184"/>
                  </a:lnTo>
                  <a:lnTo>
                    <a:pt x="1526" y="3177"/>
                  </a:lnTo>
                  <a:lnTo>
                    <a:pt x="1531" y="3169"/>
                  </a:lnTo>
                  <a:lnTo>
                    <a:pt x="1534" y="3160"/>
                  </a:lnTo>
                  <a:lnTo>
                    <a:pt x="1534" y="3150"/>
                  </a:lnTo>
                  <a:lnTo>
                    <a:pt x="1534" y="3141"/>
                  </a:lnTo>
                  <a:lnTo>
                    <a:pt x="1531" y="3132"/>
                  </a:lnTo>
                  <a:lnTo>
                    <a:pt x="1526" y="3124"/>
                  </a:lnTo>
                  <a:lnTo>
                    <a:pt x="1521" y="3116"/>
                  </a:lnTo>
                  <a:lnTo>
                    <a:pt x="1513" y="3110"/>
                  </a:lnTo>
                  <a:lnTo>
                    <a:pt x="1505" y="3106"/>
                  </a:lnTo>
                  <a:lnTo>
                    <a:pt x="1496" y="3103"/>
                  </a:lnTo>
                  <a:lnTo>
                    <a:pt x="1486" y="3102"/>
                  </a:lnTo>
                  <a:close/>
                  <a:moveTo>
                    <a:pt x="1007" y="3102"/>
                  </a:moveTo>
                  <a:lnTo>
                    <a:pt x="997" y="3103"/>
                  </a:lnTo>
                  <a:lnTo>
                    <a:pt x="988" y="3106"/>
                  </a:lnTo>
                  <a:lnTo>
                    <a:pt x="980" y="3110"/>
                  </a:lnTo>
                  <a:lnTo>
                    <a:pt x="972" y="3116"/>
                  </a:lnTo>
                  <a:lnTo>
                    <a:pt x="967" y="3124"/>
                  </a:lnTo>
                  <a:lnTo>
                    <a:pt x="962" y="3132"/>
                  </a:lnTo>
                  <a:lnTo>
                    <a:pt x="960" y="3141"/>
                  </a:lnTo>
                  <a:lnTo>
                    <a:pt x="959" y="3150"/>
                  </a:lnTo>
                  <a:lnTo>
                    <a:pt x="960" y="3160"/>
                  </a:lnTo>
                  <a:lnTo>
                    <a:pt x="962" y="3169"/>
                  </a:lnTo>
                  <a:lnTo>
                    <a:pt x="967" y="3177"/>
                  </a:lnTo>
                  <a:lnTo>
                    <a:pt x="972" y="3184"/>
                  </a:lnTo>
                  <a:lnTo>
                    <a:pt x="980" y="3190"/>
                  </a:lnTo>
                  <a:lnTo>
                    <a:pt x="988" y="3194"/>
                  </a:lnTo>
                  <a:lnTo>
                    <a:pt x="997" y="3197"/>
                  </a:lnTo>
                  <a:lnTo>
                    <a:pt x="1007" y="3198"/>
                  </a:lnTo>
                  <a:lnTo>
                    <a:pt x="1016" y="3197"/>
                  </a:lnTo>
                  <a:lnTo>
                    <a:pt x="1026" y="3194"/>
                  </a:lnTo>
                  <a:lnTo>
                    <a:pt x="1034" y="3190"/>
                  </a:lnTo>
                  <a:lnTo>
                    <a:pt x="1041" y="3184"/>
                  </a:lnTo>
                  <a:lnTo>
                    <a:pt x="1047" y="3177"/>
                  </a:lnTo>
                  <a:lnTo>
                    <a:pt x="1051" y="3169"/>
                  </a:lnTo>
                  <a:lnTo>
                    <a:pt x="1054" y="3160"/>
                  </a:lnTo>
                  <a:lnTo>
                    <a:pt x="1055" y="3150"/>
                  </a:lnTo>
                  <a:lnTo>
                    <a:pt x="1054" y="3141"/>
                  </a:lnTo>
                  <a:lnTo>
                    <a:pt x="1051" y="3132"/>
                  </a:lnTo>
                  <a:lnTo>
                    <a:pt x="1047" y="3124"/>
                  </a:lnTo>
                  <a:lnTo>
                    <a:pt x="1041" y="3116"/>
                  </a:lnTo>
                  <a:lnTo>
                    <a:pt x="1034" y="3110"/>
                  </a:lnTo>
                  <a:lnTo>
                    <a:pt x="1026" y="3106"/>
                  </a:lnTo>
                  <a:lnTo>
                    <a:pt x="1016" y="3103"/>
                  </a:lnTo>
                  <a:lnTo>
                    <a:pt x="1007" y="3102"/>
                  </a:lnTo>
                  <a:close/>
                  <a:moveTo>
                    <a:pt x="528" y="3102"/>
                  </a:moveTo>
                  <a:lnTo>
                    <a:pt x="517" y="3103"/>
                  </a:lnTo>
                  <a:lnTo>
                    <a:pt x="509" y="3106"/>
                  </a:lnTo>
                  <a:lnTo>
                    <a:pt x="501" y="3110"/>
                  </a:lnTo>
                  <a:lnTo>
                    <a:pt x="494" y="3116"/>
                  </a:lnTo>
                  <a:lnTo>
                    <a:pt x="488" y="3124"/>
                  </a:lnTo>
                  <a:lnTo>
                    <a:pt x="484" y="3132"/>
                  </a:lnTo>
                  <a:lnTo>
                    <a:pt x="481" y="3141"/>
                  </a:lnTo>
                  <a:lnTo>
                    <a:pt x="480" y="3150"/>
                  </a:lnTo>
                  <a:lnTo>
                    <a:pt x="481" y="3160"/>
                  </a:lnTo>
                  <a:lnTo>
                    <a:pt x="484" y="3169"/>
                  </a:lnTo>
                  <a:lnTo>
                    <a:pt x="488" y="3177"/>
                  </a:lnTo>
                  <a:lnTo>
                    <a:pt x="494" y="3184"/>
                  </a:lnTo>
                  <a:lnTo>
                    <a:pt x="501" y="3190"/>
                  </a:lnTo>
                  <a:lnTo>
                    <a:pt x="509" y="3194"/>
                  </a:lnTo>
                  <a:lnTo>
                    <a:pt x="517" y="3197"/>
                  </a:lnTo>
                  <a:lnTo>
                    <a:pt x="528" y="3198"/>
                  </a:lnTo>
                  <a:lnTo>
                    <a:pt x="537" y="3197"/>
                  </a:lnTo>
                  <a:lnTo>
                    <a:pt x="546" y="3194"/>
                  </a:lnTo>
                  <a:lnTo>
                    <a:pt x="554" y="3190"/>
                  </a:lnTo>
                  <a:lnTo>
                    <a:pt x="561" y="3184"/>
                  </a:lnTo>
                  <a:lnTo>
                    <a:pt x="568" y="3177"/>
                  </a:lnTo>
                  <a:lnTo>
                    <a:pt x="572" y="3169"/>
                  </a:lnTo>
                  <a:lnTo>
                    <a:pt x="575" y="3160"/>
                  </a:lnTo>
                  <a:lnTo>
                    <a:pt x="576" y="3150"/>
                  </a:lnTo>
                  <a:lnTo>
                    <a:pt x="575" y="3141"/>
                  </a:lnTo>
                  <a:lnTo>
                    <a:pt x="572" y="3132"/>
                  </a:lnTo>
                  <a:lnTo>
                    <a:pt x="568" y="3124"/>
                  </a:lnTo>
                  <a:lnTo>
                    <a:pt x="561" y="3116"/>
                  </a:lnTo>
                  <a:lnTo>
                    <a:pt x="554" y="3110"/>
                  </a:lnTo>
                  <a:lnTo>
                    <a:pt x="546" y="3106"/>
                  </a:lnTo>
                  <a:lnTo>
                    <a:pt x="537" y="3103"/>
                  </a:lnTo>
                  <a:lnTo>
                    <a:pt x="528" y="3102"/>
                  </a:lnTo>
                  <a:close/>
                  <a:moveTo>
                    <a:pt x="48" y="3102"/>
                  </a:moveTo>
                  <a:lnTo>
                    <a:pt x="39" y="3103"/>
                  </a:lnTo>
                  <a:lnTo>
                    <a:pt x="30" y="3106"/>
                  </a:lnTo>
                  <a:lnTo>
                    <a:pt x="22" y="3110"/>
                  </a:lnTo>
                  <a:lnTo>
                    <a:pt x="14" y="3116"/>
                  </a:lnTo>
                  <a:lnTo>
                    <a:pt x="8" y="3124"/>
                  </a:lnTo>
                  <a:lnTo>
                    <a:pt x="4" y="3132"/>
                  </a:lnTo>
                  <a:lnTo>
                    <a:pt x="1" y="3141"/>
                  </a:lnTo>
                  <a:lnTo>
                    <a:pt x="0" y="3150"/>
                  </a:lnTo>
                  <a:lnTo>
                    <a:pt x="1" y="3160"/>
                  </a:lnTo>
                  <a:lnTo>
                    <a:pt x="4" y="3169"/>
                  </a:lnTo>
                  <a:lnTo>
                    <a:pt x="8" y="3177"/>
                  </a:lnTo>
                  <a:lnTo>
                    <a:pt x="14" y="3184"/>
                  </a:lnTo>
                  <a:lnTo>
                    <a:pt x="22" y="3190"/>
                  </a:lnTo>
                  <a:lnTo>
                    <a:pt x="30" y="3194"/>
                  </a:lnTo>
                  <a:lnTo>
                    <a:pt x="39" y="3197"/>
                  </a:lnTo>
                  <a:lnTo>
                    <a:pt x="48" y="3198"/>
                  </a:lnTo>
                  <a:lnTo>
                    <a:pt x="57" y="3197"/>
                  </a:lnTo>
                  <a:lnTo>
                    <a:pt x="67" y="3194"/>
                  </a:lnTo>
                  <a:lnTo>
                    <a:pt x="75" y="3190"/>
                  </a:lnTo>
                  <a:lnTo>
                    <a:pt x="82" y="3184"/>
                  </a:lnTo>
                  <a:lnTo>
                    <a:pt x="88" y="3177"/>
                  </a:lnTo>
                  <a:lnTo>
                    <a:pt x="92" y="3169"/>
                  </a:lnTo>
                  <a:lnTo>
                    <a:pt x="95" y="3160"/>
                  </a:lnTo>
                  <a:lnTo>
                    <a:pt x="96" y="3150"/>
                  </a:lnTo>
                  <a:lnTo>
                    <a:pt x="95" y="3141"/>
                  </a:lnTo>
                  <a:lnTo>
                    <a:pt x="92" y="3132"/>
                  </a:lnTo>
                  <a:lnTo>
                    <a:pt x="88" y="3124"/>
                  </a:lnTo>
                  <a:lnTo>
                    <a:pt x="82" y="3116"/>
                  </a:lnTo>
                  <a:lnTo>
                    <a:pt x="75" y="3110"/>
                  </a:lnTo>
                  <a:lnTo>
                    <a:pt x="67" y="3106"/>
                  </a:lnTo>
                  <a:lnTo>
                    <a:pt x="57" y="3103"/>
                  </a:lnTo>
                  <a:lnTo>
                    <a:pt x="48" y="3102"/>
                  </a:lnTo>
                  <a:close/>
                  <a:moveTo>
                    <a:pt x="1965" y="2659"/>
                  </a:moveTo>
                  <a:lnTo>
                    <a:pt x="1956" y="2660"/>
                  </a:lnTo>
                  <a:lnTo>
                    <a:pt x="1947" y="2663"/>
                  </a:lnTo>
                  <a:lnTo>
                    <a:pt x="1939" y="2667"/>
                  </a:lnTo>
                  <a:lnTo>
                    <a:pt x="1931" y="2673"/>
                  </a:lnTo>
                  <a:lnTo>
                    <a:pt x="1925" y="2681"/>
                  </a:lnTo>
                  <a:lnTo>
                    <a:pt x="1921" y="2689"/>
                  </a:lnTo>
                  <a:lnTo>
                    <a:pt x="1918" y="2697"/>
                  </a:lnTo>
                  <a:lnTo>
                    <a:pt x="1917" y="2707"/>
                  </a:lnTo>
                  <a:lnTo>
                    <a:pt x="1918" y="2716"/>
                  </a:lnTo>
                  <a:lnTo>
                    <a:pt x="1921" y="2726"/>
                  </a:lnTo>
                  <a:lnTo>
                    <a:pt x="1925" y="2734"/>
                  </a:lnTo>
                  <a:lnTo>
                    <a:pt x="1931" y="2741"/>
                  </a:lnTo>
                  <a:lnTo>
                    <a:pt x="1939" y="2747"/>
                  </a:lnTo>
                  <a:lnTo>
                    <a:pt x="1947" y="2751"/>
                  </a:lnTo>
                  <a:lnTo>
                    <a:pt x="1956" y="2754"/>
                  </a:lnTo>
                  <a:lnTo>
                    <a:pt x="1965" y="2755"/>
                  </a:lnTo>
                  <a:lnTo>
                    <a:pt x="1975" y="2754"/>
                  </a:lnTo>
                  <a:lnTo>
                    <a:pt x="1985" y="2751"/>
                  </a:lnTo>
                  <a:lnTo>
                    <a:pt x="1993" y="2747"/>
                  </a:lnTo>
                  <a:lnTo>
                    <a:pt x="2000" y="2741"/>
                  </a:lnTo>
                  <a:lnTo>
                    <a:pt x="2005" y="2734"/>
                  </a:lnTo>
                  <a:lnTo>
                    <a:pt x="2010" y="2726"/>
                  </a:lnTo>
                  <a:lnTo>
                    <a:pt x="2012" y="2716"/>
                  </a:lnTo>
                  <a:lnTo>
                    <a:pt x="2013" y="2707"/>
                  </a:lnTo>
                  <a:lnTo>
                    <a:pt x="2012" y="2697"/>
                  </a:lnTo>
                  <a:lnTo>
                    <a:pt x="2010" y="2689"/>
                  </a:lnTo>
                  <a:lnTo>
                    <a:pt x="2005" y="2681"/>
                  </a:lnTo>
                  <a:lnTo>
                    <a:pt x="2000" y="2673"/>
                  </a:lnTo>
                  <a:lnTo>
                    <a:pt x="1993" y="2667"/>
                  </a:lnTo>
                  <a:lnTo>
                    <a:pt x="1985" y="2663"/>
                  </a:lnTo>
                  <a:lnTo>
                    <a:pt x="1975" y="2660"/>
                  </a:lnTo>
                  <a:lnTo>
                    <a:pt x="1965" y="2659"/>
                  </a:lnTo>
                  <a:close/>
                  <a:moveTo>
                    <a:pt x="1486" y="2659"/>
                  </a:moveTo>
                  <a:lnTo>
                    <a:pt x="1476" y="2660"/>
                  </a:lnTo>
                  <a:lnTo>
                    <a:pt x="1467" y="2663"/>
                  </a:lnTo>
                  <a:lnTo>
                    <a:pt x="1459" y="2667"/>
                  </a:lnTo>
                  <a:lnTo>
                    <a:pt x="1452" y="2673"/>
                  </a:lnTo>
                  <a:lnTo>
                    <a:pt x="1447" y="2681"/>
                  </a:lnTo>
                  <a:lnTo>
                    <a:pt x="1442" y="2689"/>
                  </a:lnTo>
                  <a:lnTo>
                    <a:pt x="1439" y="2697"/>
                  </a:lnTo>
                  <a:lnTo>
                    <a:pt x="1439" y="2707"/>
                  </a:lnTo>
                  <a:lnTo>
                    <a:pt x="1439" y="2716"/>
                  </a:lnTo>
                  <a:lnTo>
                    <a:pt x="1442" y="2726"/>
                  </a:lnTo>
                  <a:lnTo>
                    <a:pt x="1447" y="2734"/>
                  </a:lnTo>
                  <a:lnTo>
                    <a:pt x="1452" y="2741"/>
                  </a:lnTo>
                  <a:lnTo>
                    <a:pt x="1459" y="2747"/>
                  </a:lnTo>
                  <a:lnTo>
                    <a:pt x="1467" y="2751"/>
                  </a:lnTo>
                  <a:lnTo>
                    <a:pt x="1476" y="2754"/>
                  </a:lnTo>
                  <a:lnTo>
                    <a:pt x="1486" y="2755"/>
                  </a:lnTo>
                  <a:lnTo>
                    <a:pt x="1496" y="2754"/>
                  </a:lnTo>
                  <a:lnTo>
                    <a:pt x="1505" y="2751"/>
                  </a:lnTo>
                  <a:lnTo>
                    <a:pt x="1513" y="2747"/>
                  </a:lnTo>
                  <a:lnTo>
                    <a:pt x="1521" y="2741"/>
                  </a:lnTo>
                  <a:lnTo>
                    <a:pt x="1526" y="2734"/>
                  </a:lnTo>
                  <a:lnTo>
                    <a:pt x="1531" y="2726"/>
                  </a:lnTo>
                  <a:lnTo>
                    <a:pt x="1534" y="2716"/>
                  </a:lnTo>
                  <a:lnTo>
                    <a:pt x="1534" y="2707"/>
                  </a:lnTo>
                  <a:lnTo>
                    <a:pt x="1534" y="2697"/>
                  </a:lnTo>
                  <a:lnTo>
                    <a:pt x="1531" y="2689"/>
                  </a:lnTo>
                  <a:lnTo>
                    <a:pt x="1526" y="2681"/>
                  </a:lnTo>
                  <a:lnTo>
                    <a:pt x="1521" y="2673"/>
                  </a:lnTo>
                  <a:lnTo>
                    <a:pt x="1513" y="2667"/>
                  </a:lnTo>
                  <a:lnTo>
                    <a:pt x="1505" y="2663"/>
                  </a:lnTo>
                  <a:lnTo>
                    <a:pt x="1496" y="2660"/>
                  </a:lnTo>
                  <a:lnTo>
                    <a:pt x="1486" y="2659"/>
                  </a:lnTo>
                  <a:close/>
                  <a:moveTo>
                    <a:pt x="1007" y="2659"/>
                  </a:moveTo>
                  <a:lnTo>
                    <a:pt x="997" y="2660"/>
                  </a:lnTo>
                  <a:lnTo>
                    <a:pt x="988" y="2663"/>
                  </a:lnTo>
                  <a:lnTo>
                    <a:pt x="980" y="2667"/>
                  </a:lnTo>
                  <a:lnTo>
                    <a:pt x="972" y="2673"/>
                  </a:lnTo>
                  <a:lnTo>
                    <a:pt x="967" y="2681"/>
                  </a:lnTo>
                  <a:lnTo>
                    <a:pt x="962" y="2689"/>
                  </a:lnTo>
                  <a:lnTo>
                    <a:pt x="960" y="2697"/>
                  </a:lnTo>
                  <a:lnTo>
                    <a:pt x="959" y="2707"/>
                  </a:lnTo>
                  <a:lnTo>
                    <a:pt x="960" y="2716"/>
                  </a:lnTo>
                  <a:lnTo>
                    <a:pt x="962" y="2726"/>
                  </a:lnTo>
                  <a:lnTo>
                    <a:pt x="967" y="2734"/>
                  </a:lnTo>
                  <a:lnTo>
                    <a:pt x="972" y="2741"/>
                  </a:lnTo>
                  <a:lnTo>
                    <a:pt x="980" y="2747"/>
                  </a:lnTo>
                  <a:lnTo>
                    <a:pt x="988" y="2751"/>
                  </a:lnTo>
                  <a:lnTo>
                    <a:pt x="997" y="2754"/>
                  </a:lnTo>
                  <a:lnTo>
                    <a:pt x="1007" y="2755"/>
                  </a:lnTo>
                  <a:lnTo>
                    <a:pt x="1016" y="2754"/>
                  </a:lnTo>
                  <a:lnTo>
                    <a:pt x="1026" y="2751"/>
                  </a:lnTo>
                  <a:lnTo>
                    <a:pt x="1034" y="2747"/>
                  </a:lnTo>
                  <a:lnTo>
                    <a:pt x="1041" y="2741"/>
                  </a:lnTo>
                  <a:lnTo>
                    <a:pt x="1047" y="2734"/>
                  </a:lnTo>
                  <a:lnTo>
                    <a:pt x="1051" y="2726"/>
                  </a:lnTo>
                  <a:lnTo>
                    <a:pt x="1054" y="2716"/>
                  </a:lnTo>
                  <a:lnTo>
                    <a:pt x="1055" y="2707"/>
                  </a:lnTo>
                  <a:lnTo>
                    <a:pt x="1054" y="2697"/>
                  </a:lnTo>
                  <a:lnTo>
                    <a:pt x="1051" y="2689"/>
                  </a:lnTo>
                  <a:lnTo>
                    <a:pt x="1047" y="2681"/>
                  </a:lnTo>
                  <a:lnTo>
                    <a:pt x="1041" y="2673"/>
                  </a:lnTo>
                  <a:lnTo>
                    <a:pt x="1034" y="2667"/>
                  </a:lnTo>
                  <a:lnTo>
                    <a:pt x="1026" y="2663"/>
                  </a:lnTo>
                  <a:lnTo>
                    <a:pt x="1016" y="2660"/>
                  </a:lnTo>
                  <a:lnTo>
                    <a:pt x="1007" y="2659"/>
                  </a:lnTo>
                  <a:close/>
                  <a:moveTo>
                    <a:pt x="528" y="2659"/>
                  </a:moveTo>
                  <a:lnTo>
                    <a:pt x="517" y="2660"/>
                  </a:lnTo>
                  <a:lnTo>
                    <a:pt x="509" y="2663"/>
                  </a:lnTo>
                  <a:lnTo>
                    <a:pt x="501" y="2667"/>
                  </a:lnTo>
                  <a:lnTo>
                    <a:pt x="494" y="2673"/>
                  </a:lnTo>
                  <a:lnTo>
                    <a:pt x="488" y="2681"/>
                  </a:lnTo>
                  <a:lnTo>
                    <a:pt x="484" y="2689"/>
                  </a:lnTo>
                  <a:lnTo>
                    <a:pt x="481" y="2697"/>
                  </a:lnTo>
                  <a:lnTo>
                    <a:pt x="480" y="2707"/>
                  </a:lnTo>
                  <a:lnTo>
                    <a:pt x="481" y="2716"/>
                  </a:lnTo>
                  <a:lnTo>
                    <a:pt x="484" y="2726"/>
                  </a:lnTo>
                  <a:lnTo>
                    <a:pt x="488" y="2734"/>
                  </a:lnTo>
                  <a:lnTo>
                    <a:pt x="494" y="2741"/>
                  </a:lnTo>
                  <a:lnTo>
                    <a:pt x="501" y="2747"/>
                  </a:lnTo>
                  <a:lnTo>
                    <a:pt x="509" y="2751"/>
                  </a:lnTo>
                  <a:lnTo>
                    <a:pt x="517" y="2754"/>
                  </a:lnTo>
                  <a:lnTo>
                    <a:pt x="528" y="2755"/>
                  </a:lnTo>
                  <a:lnTo>
                    <a:pt x="537" y="2754"/>
                  </a:lnTo>
                  <a:lnTo>
                    <a:pt x="546" y="2751"/>
                  </a:lnTo>
                  <a:lnTo>
                    <a:pt x="554" y="2747"/>
                  </a:lnTo>
                  <a:lnTo>
                    <a:pt x="561" y="2741"/>
                  </a:lnTo>
                  <a:lnTo>
                    <a:pt x="568" y="2734"/>
                  </a:lnTo>
                  <a:lnTo>
                    <a:pt x="572" y="2726"/>
                  </a:lnTo>
                  <a:lnTo>
                    <a:pt x="575" y="2716"/>
                  </a:lnTo>
                  <a:lnTo>
                    <a:pt x="576" y="2707"/>
                  </a:lnTo>
                  <a:lnTo>
                    <a:pt x="575" y="2697"/>
                  </a:lnTo>
                  <a:lnTo>
                    <a:pt x="572" y="2689"/>
                  </a:lnTo>
                  <a:lnTo>
                    <a:pt x="568" y="2681"/>
                  </a:lnTo>
                  <a:lnTo>
                    <a:pt x="561" y="2673"/>
                  </a:lnTo>
                  <a:lnTo>
                    <a:pt x="554" y="2667"/>
                  </a:lnTo>
                  <a:lnTo>
                    <a:pt x="546" y="2663"/>
                  </a:lnTo>
                  <a:lnTo>
                    <a:pt x="537" y="2660"/>
                  </a:lnTo>
                  <a:lnTo>
                    <a:pt x="528" y="2659"/>
                  </a:lnTo>
                  <a:close/>
                  <a:moveTo>
                    <a:pt x="48" y="2659"/>
                  </a:moveTo>
                  <a:lnTo>
                    <a:pt x="39" y="2660"/>
                  </a:lnTo>
                  <a:lnTo>
                    <a:pt x="30" y="2663"/>
                  </a:lnTo>
                  <a:lnTo>
                    <a:pt x="22" y="2667"/>
                  </a:lnTo>
                  <a:lnTo>
                    <a:pt x="14" y="2673"/>
                  </a:lnTo>
                  <a:lnTo>
                    <a:pt x="8" y="2681"/>
                  </a:lnTo>
                  <a:lnTo>
                    <a:pt x="4" y="2689"/>
                  </a:lnTo>
                  <a:lnTo>
                    <a:pt x="1" y="2697"/>
                  </a:lnTo>
                  <a:lnTo>
                    <a:pt x="0" y="2707"/>
                  </a:lnTo>
                  <a:lnTo>
                    <a:pt x="1" y="2716"/>
                  </a:lnTo>
                  <a:lnTo>
                    <a:pt x="4" y="2726"/>
                  </a:lnTo>
                  <a:lnTo>
                    <a:pt x="8" y="2734"/>
                  </a:lnTo>
                  <a:lnTo>
                    <a:pt x="14" y="2741"/>
                  </a:lnTo>
                  <a:lnTo>
                    <a:pt x="22" y="2747"/>
                  </a:lnTo>
                  <a:lnTo>
                    <a:pt x="30" y="2751"/>
                  </a:lnTo>
                  <a:lnTo>
                    <a:pt x="39" y="2754"/>
                  </a:lnTo>
                  <a:lnTo>
                    <a:pt x="48" y="2755"/>
                  </a:lnTo>
                  <a:lnTo>
                    <a:pt x="57" y="2754"/>
                  </a:lnTo>
                  <a:lnTo>
                    <a:pt x="67" y="2751"/>
                  </a:lnTo>
                  <a:lnTo>
                    <a:pt x="75" y="2747"/>
                  </a:lnTo>
                  <a:lnTo>
                    <a:pt x="82" y="2741"/>
                  </a:lnTo>
                  <a:lnTo>
                    <a:pt x="88" y="2734"/>
                  </a:lnTo>
                  <a:lnTo>
                    <a:pt x="92" y="2726"/>
                  </a:lnTo>
                  <a:lnTo>
                    <a:pt x="95" y="2716"/>
                  </a:lnTo>
                  <a:lnTo>
                    <a:pt x="96" y="2707"/>
                  </a:lnTo>
                  <a:lnTo>
                    <a:pt x="95" y="2697"/>
                  </a:lnTo>
                  <a:lnTo>
                    <a:pt x="92" y="2689"/>
                  </a:lnTo>
                  <a:lnTo>
                    <a:pt x="88" y="2681"/>
                  </a:lnTo>
                  <a:lnTo>
                    <a:pt x="82" y="2673"/>
                  </a:lnTo>
                  <a:lnTo>
                    <a:pt x="75" y="2667"/>
                  </a:lnTo>
                  <a:lnTo>
                    <a:pt x="67" y="2663"/>
                  </a:lnTo>
                  <a:lnTo>
                    <a:pt x="57" y="2660"/>
                  </a:lnTo>
                  <a:lnTo>
                    <a:pt x="48" y="2659"/>
                  </a:lnTo>
                  <a:close/>
                  <a:moveTo>
                    <a:pt x="1965" y="2216"/>
                  </a:moveTo>
                  <a:lnTo>
                    <a:pt x="1956" y="2217"/>
                  </a:lnTo>
                  <a:lnTo>
                    <a:pt x="1947" y="2219"/>
                  </a:lnTo>
                  <a:lnTo>
                    <a:pt x="1939" y="2224"/>
                  </a:lnTo>
                  <a:lnTo>
                    <a:pt x="1931" y="2229"/>
                  </a:lnTo>
                  <a:lnTo>
                    <a:pt x="1925" y="2237"/>
                  </a:lnTo>
                  <a:lnTo>
                    <a:pt x="1921" y="2245"/>
                  </a:lnTo>
                  <a:lnTo>
                    <a:pt x="1918" y="2254"/>
                  </a:lnTo>
                  <a:lnTo>
                    <a:pt x="1917" y="2264"/>
                  </a:lnTo>
                  <a:lnTo>
                    <a:pt x="1918" y="2273"/>
                  </a:lnTo>
                  <a:lnTo>
                    <a:pt x="1921" y="2283"/>
                  </a:lnTo>
                  <a:lnTo>
                    <a:pt x="1925" y="2291"/>
                  </a:lnTo>
                  <a:lnTo>
                    <a:pt x="1931" y="2298"/>
                  </a:lnTo>
                  <a:lnTo>
                    <a:pt x="1939" y="2304"/>
                  </a:lnTo>
                  <a:lnTo>
                    <a:pt x="1947" y="2308"/>
                  </a:lnTo>
                  <a:lnTo>
                    <a:pt x="1956" y="2311"/>
                  </a:lnTo>
                  <a:lnTo>
                    <a:pt x="1965" y="2312"/>
                  </a:lnTo>
                  <a:lnTo>
                    <a:pt x="1975" y="2311"/>
                  </a:lnTo>
                  <a:lnTo>
                    <a:pt x="1985" y="2308"/>
                  </a:lnTo>
                  <a:lnTo>
                    <a:pt x="1993" y="2304"/>
                  </a:lnTo>
                  <a:lnTo>
                    <a:pt x="2000" y="2298"/>
                  </a:lnTo>
                  <a:lnTo>
                    <a:pt x="2005" y="2291"/>
                  </a:lnTo>
                  <a:lnTo>
                    <a:pt x="2010" y="2283"/>
                  </a:lnTo>
                  <a:lnTo>
                    <a:pt x="2012" y="2273"/>
                  </a:lnTo>
                  <a:lnTo>
                    <a:pt x="2013" y="2264"/>
                  </a:lnTo>
                  <a:lnTo>
                    <a:pt x="2012" y="2254"/>
                  </a:lnTo>
                  <a:lnTo>
                    <a:pt x="2010" y="2245"/>
                  </a:lnTo>
                  <a:lnTo>
                    <a:pt x="2005" y="2237"/>
                  </a:lnTo>
                  <a:lnTo>
                    <a:pt x="2000" y="2229"/>
                  </a:lnTo>
                  <a:lnTo>
                    <a:pt x="1993" y="2224"/>
                  </a:lnTo>
                  <a:lnTo>
                    <a:pt x="1985" y="2219"/>
                  </a:lnTo>
                  <a:lnTo>
                    <a:pt x="1975" y="2217"/>
                  </a:lnTo>
                  <a:lnTo>
                    <a:pt x="1965" y="2216"/>
                  </a:lnTo>
                  <a:close/>
                  <a:moveTo>
                    <a:pt x="1486" y="2216"/>
                  </a:moveTo>
                  <a:lnTo>
                    <a:pt x="1476" y="2217"/>
                  </a:lnTo>
                  <a:lnTo>
                    <a:pt x="1467" y="2219"/>
                  </a:lnTo>
                  <a:lnTo>
                    <a:pt x="1459" y="2224"/>
                  </a:lnTo>
                  <a:lnTo>
                    <a:pt x="1452" y="2229"/>
                  </a:lnTo>
                  <a:lnTo>
                    <a:pt x="1447" y="2237"/>
                  </a:lnTo>
                  <a:lnTo>
                    <a:pt x="1442" y="2245"/>
                  </a:lnTo>
                  <a:lnTo>
                    <a:pt x="1439" y="2254"/>
                  </a:lnTo>
                  <a:lnTo>
                    <a:pt x="1439" y="2264"/>
                  </a:lnTo>
                  <a:lnTo>
                    <a:pt x="1439" y="2273"/>
                  </a:lnTo>
                  <a:lnTo>
                    <a:pt x="1442" y="2283"/>
                  </a:lnTo>
                  <a:lnTo>
                    <a:pt x="1447" y="2291"/>
                  </a:lnTo>
                  <a:lnTo>
                    <a:pt x="1452" y="2298"/>
                  </a:lnTo>
                  <a:lnTo>
                    <a:pt x="1459" y="2304"/>
                  </a:lnTo>
                  <a:lnTo>
                    <a:pt x="1467" y="2308"/>
                  </a:lnTo>
                  <a:lnTo>
                    <a:pt x="1476" y="2311"/>
                  </a:lnTo>
                  <a:lnTo>
                    <a:pt x="1486" y="2312"/>
                  </a:lnTo>
                  <a:lnTo>
                    <a:pt x="1496" y="2311"/>
                  </a:lnTo>
                  <a:lnTo>
                    <a:pt x="1505" y="2308"/>
                  </a:lnTo>
                  <a:lnTo>
                    <a:pt x="1513" y="2304"/>
                  </a:lnTo>
                  <a:lnTo>
                    <a:pt x="1521" y="2298"/>
                  </a:lnTo>
                  <a:lnTo>
                    <a:pt x="1526" y="2291"/>
                  </a:lnTo>
                  <a:lnTo>
                    <a:pt x="1531" y="2283"/>
                  </a:lnTo>
                  <a:lnTo>
                    <a:pt x="1534" y="2273"/>
                  </a:lnTo>
                  <a:lnTo>
                    <a:pt x="1534" y="2264"/>
                  </a:lnTo>
                  <a:lnTo>
                    <a:pt x="1534" y="2254"/>
                  </a:lnTo>
                  <a:lnTo>
                    <a:pt x="1531" y="2245"/>
                  </a:lnTo>
                  <a:lnTo>
                    <a:pt x="1526" y="2237"/>
                  </a:lnTo>
                  <a:lnTo>
                    <a:pt x="1521" y="2229"/>
                  </a:lnTo>
                  <a:lnTo>
                    <a:pt x="1513" y="2224"/>
                  </a:lnTo>
                  <a:lnTo>
                    <a:pt x="1505" y="2219"/>
                  </a:lnTo>
                  <a:lnTo>
                    <a:pt x="1496" y="2217"/>
                  </a:lnTo>
                  <a:lnTo>
                    <a:pt x="1486" y="2216"/>
                  </a:lnTo>
                  <a:close/>
                  <a:moveTo>
                    <a:pt x="1007" y="2216"/>
                  </a:moveTo>
                  <a:lnTo>
                    <a:pt x="997" y="2217"/>
                  </a:lnTo>
                  <a:lnTo>
                    <a:pt x="988" y="2219"/>
                  </a:lnTo>
                  <a:lnTo>
                    <a:pt x="980" y="2224"/>
                  </a:lnTo>
                  <a:lnTo>
                    <a:pt x="972" y="2229"/>
                  </a:lnTo>
                  <a:lnTo>
                    <a:pt x="967" y="2237"/>
                  </a:lnTo>
                  <a:lnTo>
                    <a:pt x="962" y="2245"/>
                  </a:lnTo>
                  <a:lnTo>
                    <a:pt x="960" y="2254"/>
                  </a:lnTo>
                  <a:lnTo>
                    <a:pt x="959" y="2264"/>
                  </a:lnTo>
                  <a:lnTo>
                    <a:pt x="960" y="2273"/>
                  </a:lnTo>
                  <a:lnTo>
                    <a:pt x="962" y="2283"/>
                  </a:lnTo>
                  <a:lnTo>
                    <a:pt x="967" y="2291"/>
                  </a:lnTo>
                  <a:lnTo>
                    <a:pt x="972" y="2298"/>
                  </a:lnTo>
                  <a:lnTo>
                    <a:pt x="980" y="2304"/>
                  </a:lnTo>
                  <a:lnTo>
                    <a:pt x="988" y="2308"/>
                  </a:lnTo>
                  <a:lnTo>
                    <a:pt x="997" y="2311"/>
                  </a:lnTo>
                  <a:lnTo>
                    <a:pt x="1007" y="2312"/>
                  </a:lnTo>
                  <a:lnTo>
                    <a:pt x="1016" y="2311"/>
                  </a:lnTo>
                  <a:lnTo>
                    <a:pt x="1026" y="2308"/>
                  </a:lnTo>
                  <a:lnTo>
                    <a:pt x="1034" y="2304"/>
                  </a:lnTo>
                  <a:lnTo>
                    <a:pt x="1041" y="2298"/>
                  </a:lnTo>
                  <a:lnTo>
                    <a:pt x="1047" y="2291"/>
                  </a:lnTo>
                  <a:lnTo>
                    <a:pt x="1051" y="2283"/>
                  </a:lnTo>
                  <a:lnTo>
                    <a:pt x="1054" y="2273"/>
                  </a:lnTo>
                  <a:lnTo>
                    <a:pt x="1055" y="2264"/>
                  </a:lnTo>
                  <a:lnTo>
                    <a:pt x="1054" y="2254"/>
                  </a:lnTo>
                  <a:lnTo>
                    <a:pt x="1051" y="2245"/>
                  </a:lnTo>
                  <a:lnTo>
                    <a:pt x="1047" y="2237"/>
                  </a:lnTo>
                  <a:lnTo>
                    <a:pt x="1041" y="2229"/>
                  </a:lnTo>
                  <a:lnTo>
                    <a:pt x="1034" y="2224"/>
                  </a:lnTo>
                  <a:lnTo>
                    <a:pt x="1026" y="2219"/>
                  </a:lnTo>
                  <a:lnTo>
                    <a:pt x="1016" y="2217"/>
                  </a:lnTo>
                  <a:lnTo>
                    <a:pt x="1007" y="2216"/>
                  </a:lnTo>
                  <a:close/>
                  <a:moveTo>
                    <a:pt x="528" y="2216"/>
                  </a:moveTo>
                  <a:lnTo>
                    <a:pt x="517" y="2217"/>
                  </a:lnTo>
                  <a:lnTo>
                    <a:pt x="509" y="2219"/>
                  </a:lnTo>
                  <a:lnTo>
                    <a:pt x="501" y="2224"/>
                  </a:lnTo>
                  <a:lnTo>
                    <a:pt x="494" y="2229"/>
                  </a:lnTo>
                  <a:lnTo>
                    <a:pt x="488" y="2237"/>
                  </a:lnTo>
                  <a:lnTo>
                    <a:pt x="484" y="2245"/>
                  </a:lnTo>
                  <a:lnTo>
                    <a:pt x="481" y="2254"/>
                  </a:lnTo>
                  <a:lnTo>
                    <a:pt x="480" y="2264"/>
                  </a:lnTo>
                  <a:lnTo>
                    <a:pt x="481" y="2273"/>
                  </a:lnTo>
                  <a:lnTo>
                    <a:pt x="484" y="2283"/>
                  </a:lnTo>
                  <a:lnTo>
                    <a:pt x="488" y="2291"/>
                  </a:lnTo>
                  <a:lnTo>
                    <a:pt x="494" y="2298"/>
                  </a:lnTo>
                  <a:lnTo>
                    <a:pt x="501" y="2304"/>
                  </a:lnTo>
                  <a:lnTo>
                    <a:pt x="509" y="2308"/>
                  </a:lnTo>
                  <a:lnTo>
                    <a:pt x="517" y="2311"/>
                  </a:lnTo>
                  <a:lnTo>
                    <a:pt x="528" y="2312"/>
                  </a:lnTo>
                  <a:lnTo>
                    <a:pt x="537" y="2311"/>
                  </a:lnTo>
                  <a:lnTo>
                    <a:pt x="546" y="2308"/>
                  </a:lnTo>
                  <a:lnTo>
                    <a:pt x="554" y="2304"/>
                  </a:lnTo>
                  <a:lnTo>
                    <a:pt x="561" y="2298"/>
                  </a:lnTo>
                  <a:lnTo>
                    <a:pt x="568" y="2291"/>
                  </a:lnTo>
                  <a:lnTo>
                    <a:pt x="572" y="2283"/>
                  </a:lnTo>
                  <a:lnTo>
                    <a:pt x="575" y="2273"/>
                  </a:lnTo>
                  <a:lnTo>
                    <a:pt x="576" y="2264"/>
                  </a:lnTo>
                  <a:lnTo>
                    <a:pt x="575" y="2254"/>
                  </a:lnTo>
                  <a:lnTo>
                    <a:pt x="572" y="2245"/>
                  </a:lnTo>
                  <a:lnTo>
                    <a:pt x="568" y="2237"/>
                  </a:lnTo>
                  <a:lnTo>
                    <a:pt x="561" y="2229"/>
                  </a:lnTo>
                  <a:lnTo>
                    <a:pt x="554" y="2224"/>
                  </a:lnTo>
                  <a:lnTo>
                    <a:pt x="546" y="2219"/>
                  </a:lnTo>
                  <a:lnTo>
                    <a:pt x="537" y="2217"/>
                  </a:lnTo>
                  <a:lnTo>
                    <a:pt x="528" y="2216"/>
                  </a:lnTo>
                  <a:close/>
                  <a:moveTo>
                    <a:pt x="48" y="2216"/>
                  </a:moveTo>
                  <a:lnTo>
                    <a:pt x="39" y="2217"/>
                  </a:lnTo>
                  <a:lnTo>
                    <a:pt x="30" y="2219"/>
                  </a:lnTo>
                  <a:lnTo>
                    <a:pt x="22" y="2224"/>
                  </a:lnTo>
                  <a:lnTo>
                    <a:pt x="14" y="2229"/>
                  </a:lnTo>
                  <a:lnTo>
                    <a:pt x="8" y="2237"/>
                  </a:lnTo>
                  <a:lnTo>
                    <a:pt x="4" y="2245"/>
                  </a:lnTo>
                  <a:lnTo>
                    <a:pt x="1" y="2254"/>
                  </a:lnTo>
                  <a:lnTo>
                    <a:pt x="0" y="2264"/>
                  </a:lnTo>
                  <a:lnTo>
                    <a:pt x="1" y="2273"/>
                  </a:lnTo>
                  <a:lnTo>
                    <a:pt x="4" y="2283"/>
                  </a:lnTo>
                  <a:lnTo>
                    <a:pt x="8" y="2291"/>
                  </a:lnTo>
                  <a:lnTo>
                    <a:pt x="14" y="2298"/>
                  </a:lnTo>
                  <a:lnTo>
                    <a:pt x="22" y="2304"/>
                  </a:lnTo>
                  <a:lnTo>
                    <a:pt x="30" y="2308"/>
                  </a:lnTo>
                  <a:lnTo>
                    <a:pt x="39" y="2311"/>
                  </a:lnTo>
                  <a:lnTo>
                    <a:pt x="48" y="2312"/>
                  </a:lnTo>
                  <a:lnTo>
                    <a:pt x="57" y="2311"/>
                  </a:lnTo>
                  <a:lnTo>
                    <a:pt x="67" y="2308"/>
                  </a:lnTo>
                  <a:lnTo>
                    <a:pt x="75" y="2304"/>
                  </a:lnTo>
                  <a:lnTo>
                    <a:pt x="82" y="2298"/>
                  </a:lnTo>
                  <a:lnTo>
                    <a:pt x="88" y="2291"/>
                  </a:lnTo>
                  <a:lnTo>
                    <a:pt x="92" y="2283"/>
                  </a:lnTo>
                  <a:lnTo>
                    <a:pt x="95" y="2273"/>
                  </a:lnTo>
                  <a:lnTo>
                    <a:pt x="96" y="2264"/>
                  </a:lnTo>
                  <a:lnTo>
                    <a:pt x="95" y="2254"/>
                  </a:lnTo>
                  <a:lnTo>
                    <a:pt x="92" y="2245"/>
                  </a:lnTo>
                  <a:lnTo>
                    <a:pt x="88" y="2237"/>
                  </a:lnTo>
                  <a:lnTo>
                    <a:pt x="82" y="2229"/>
                  </a:lnTo>
                  <a:lnTo>
                    <a:pt x="75" y="2224"/>
                  </a:lnTo>
                  <a:lnTo>
                    <a:pt x="67" y="2219"/>
                  </a:lnTo>
                  <a:lnTo>
                    <a:pt x="57" y="2217"/>
                  </a:lnTo>
                  <a:lnTo>
                    <a:pt x="48" y="2216"/>
                  </a:lnTo>
                  <a:close/>
                  <a:moveTo>
                    <a:pt x="1965" y="1773"/>
                  </a:moveTo>
                  <a:lnTo>
                    <a:pt x="1956" y="1774"/>
                  </a:lnTo>
                  <a:lnTo>
                    <a:pt x="1947" y="1776"/>
                  </a:lnTo>
                  <a:lnTo>
                    <a:pt x="1939" y="1781"/>
                  </a:lnTo>
                  <a:lnTo>
                    <a:pt x="1931" y="1786"/>
                  </a:lnTo>
                  <a:lnTo>
                    <a:pt x="1925" y="1793"/>
                  </a:lnTo>
                  <a:lnTo>
                    <a:pt x="1921" y="1802"/>
                  </a:lnTo>
                  <a:lnTo>
                    <a:pt x="1918" y="1811"/>
                  </a:lnTo>
                  <a:lnTo>
                    <a:pt x="1917" y="1821"/>
                  </a:lnTo>
                  <a:lnTo>
                    <a:pt x="1918" y="1830"/>
                  </a:lnTo>
                  <a:lnTo>
                    <a:pt x="1921" y="1840"/>
                  </a:lnTo>
                  <a:lnTo>
                    <a:pt x="1925" y="1848"/>
                  </a:lnTo>
                  <a:lnTo>
                    <a:pt x="1931" y="1855"/>
                  </a:lnTo>
                  <a:lnTo>
                    <a:pt x="1939" y="1860"/>
                  </a:lnTo>
                  <a:lnTo>
                    <a:pt x="1947" y="1865"/>
                  </a:lnTo>
                  <a:lnTo>
                    <a:pt x="1956" y="1868"/>
                  </a:lnTo>
                  <a:lnTo>
                    <a:pt x="1965" y="1869"/>
                  </a:lnTo>
                  <a:lnTo>
                    <a:pt x="1975" y="1868"/>
                  </a:lnTo>
                  <a:lnTo>
                    <a:pt x="1985" y="1865"/>
                  </a:lnTo>
                  <a:lnTo>
                    <a:pt x="1993" y="1860"/>
                  </a:lnTo>
                  <a:lnTo>
                    <a:pt x="2000" y="1855"/>
                  </a:lnTo>
                  <a:lnTo>
                    <a:pt x="2005" y="1848"/>
                  </a:lnTo>
                  <a:lnTo>
                    <a:pt x="2010" y="1840"/>
                  </a:lnTo>
                  <a:lnTo>
                    <a:pt x="2012" y="1830"/>
                  </a:lnTo>
                  <a:lnTo>
                    <a:pt x="2013" y="1821"/>
                  </a:lnTo>
                  <a:lnTo>
                    <a:pt x="2012" y="1811"/>
                  </a:lnTo>
                  <a:lnTo>
                    <a:pt x="2010" y="1802"/>
                  </a:lnTo>
                  <a:lnTo>
                    <a:pt x="2005" y="1793"/>
                  </a:lnTo>
                  <a:lnTo>
                    <a:pt x="2000" y="1786"/>
                  </a:lnTo>
                  <a:lnTo>
                    <a:pt x="1993" y="1781"/>
                  </a:lnTo>
                  <a:lnTo>
                    <a:pt x="1985" y="1776"/>
                  </a:lnTo>
                  <a:lnTo>
                    <a:pt x="1975" y="1774"/>
                  </a:lnTo>
                  <a:lnTo>
                    <a:pt x="1965" y="1773"/>
                  </a:lnTo>
                  <a:close/>
                  <a:moveTo>
                    <a:pt x="1486" y="1773"/>
                  </a:moveTo>
                  <a:lnTo>
                    <a:pt x="1476" y="1774"/>
                  </a:lnTo>
                  <a:lnTo>
                    <a:pt x="1467" y="1776"/>
                  </a:lnTo>
                  <a:lnTo>
                    <a:pt x="1459" y="1781"/>
                  </a:lnTo>
                  <a:lnTo>
                    <a:pt x="1452" y="1786"/>
                  </a:lnTo>
                  <a:lnTo>
                    <a:pt x="1447" y="1793"/>
                  </a:lnTo>
                  <a:lnTo>
                    <a:pt x="1442" y="1802"/>
                  </a:lnTo>
                  <a:lnTo>
                    <a:pt x="1439" y="1811"/>
                  </a:lnTo>
                  <a:lnTo>
                    <a:pt x="1439" y="1821"/>
                  </a:lnTo>
                  <a:lnTo>
                    <a:pt x="1439" y="1830"/>
                  </a:lnTo>
                  <a:lnTo>
                    <a:pt x="1442" y="1840"/>
                  </a:lnTo>
                  <a:lnTo>
                    <a:pt x="1447" y="1848"/>
                  </a:lnTo>
                  <a:lnTo>
                    <a:pt x="1452" y="1855"/>
                  </a:lnTo>
                  <a:lnTo>
                    <a:pt x="1459" y="1860"/>
                  </a:lnTo>
                  <a:lnTo>
                    <a:pt x="1467" y="1865"/>
                  </a:lnTo>
                  <a:lnTo>
                    <a:pt x="1476" y="1868"/>
                  </a:lnTo>
                  <a:lnTo>
                    <a:pt x="1486" y="1869"/>
                  </a:lnTo>
                  <a:lnTo>
                    <a:pt x="1496" y="1868"/>
                  </a:lnTo>
                  <a:lnTo>
                    <a:pt x="1505" y="1865"/>
                  </a:lnTo>
                  <a:lnTo>
                    <a:pt x="1513" y="1860"/>
                  </a:lnTo>
                  <a:lnTo>
                    <a:pt x="1521" y="1855"/>
                  </a:lnTo>
                  <a:lnTo>
                    <a:pt x="1526" y="1848"/>
                  </a:lnTo>
                  <a:lnTo>
                    <a:pt x="1531" y="1840"/>
                  </a:lnTo>
                  <a:lnTo>
                    <a:pt x="1534" y="1830"/>
                  </a:lnTo>
                  <a:lnTo>
                    <a:pt x="1534" y="1821"/>
                  </a:lnTo>
                  <a:lnTo>
                    <a:pt x="1534" y="1811"/>
                  </a:lnTo>
                  <a:lnTo>
                    <a:pt x="1531" y="1802"/>
                  </a:lnTo>
                  <a:lnTo>
                    <a:pt x="1526" y="1793"/>
                  </a:lnTo>
                  <a:lnTo>
                    <a:pt x="1521" y="1786"/>
                  </a:lnTo>
                  <a:lnTo>
                    <a:pt x="1513" y="1781"/>
                  </a:lnTo>
                  <a:lnTo>
                    <a:pt x="1505" y="1776"/>
                  </a:lnTo>
                  <a:lnTo>
                    <a:pt x="1496" y="1774"/>
                  </a:lnTo>
                  <a:lnTo>
                    <a:pt x="1486" y="1773"/>
                  </a:lnTo>
                  <a:close/>
                  <a:moveTo>
                    <a:pt x="1007" y="1773"/>
                  </a:moveTo>
                  <a:lnTo>
                    <a:pt x="997" y="1774"/>
                  </a:lnTo>
                  <a:lnTo>
                    <a:pt x="988" y="1776"/>
                  </a:lnTo>
                  <a:lnTo>
                    <a:pt x="980" y="1781"/>
                  </a:lnTo>
                  <a:lnTo>
                    <a:pt x="972" y="1786"/>
                  </a:lnTo>
                  <a:lnTo>
                    <a:pt x="967" y="1793"/>
                  </a:lnTo>
                  <a:lnTo>
                    <a:pt x="962" y="1802"/>
                  </a:lnTo>
                  <a:lnTo>
                    <a:pt x="960" y="1811"/>
                  </a:lnTo>
                  <a:lnTo>
                    <a:pt x="959" y="1821"/>
                  </a:lnTo>
                  <a:lnTo>
                    <a:pt x="960" y="1830"/>
                  </a:lnTo>
                  <a:lnTo>
                    <a:pt x="962" y="1840"/>
                  </a:lnTo>
                  <a:lnTo>
                    <a:pt x="967" y="1848"/>
                  </a:lnTo>
                  <a:lnTo>
                    <a:pt x="972" y="1855"/>
                  </a:lnTo>
                  <a:lnTo>
                    <a:pt x="980" y="1860"/>
                  </a:lnTo>
                  <a:lnTo>
                    <a:pt x="988" y="1865"/>
                  </a:lnTo>
                  <a:lnTo>
                    <a:pt x="997" y="1868"/>
                  </a:lnTo>
                  <a:lnTo>
                    <a:pt x="1007" y="1869"/>
                  </a:lnTo>
                  <a:lnTo>
                    <a:pt x="1016" y="1868"/>
                  </a:lnTo>
                  <a:lnTo>
                    <a:pt x="1026" y="1865"/>
                  </a:lnTo>
                  <a:lnTo>
                    <a:pt x="1034" y="1860"/>
                  </a:lnTo>
                  <a:lnTo>
                    <a:pt x="1041" y="1855"/>
                  </a:lnTo>
                  <a:lnTo>
                    <a:pt x="1047" y="1848"/>
                  </a:lnTo>
                  <a:lnTo>
                    <a:pt x="1051" y="1840"/>
                  </a:lnTo>
                  <a:lnTo>
                    <a:pt x="1054" y="1830"/>
                  </a:lnTo>
                  <a:lnTo>
                    <a:pt x="1055" y="1821"/>
                  </a:lnTo>
                  <a:lnTo>
                    <a:pt x="1054" y="1811"/>
                  </a:lnTo>
                  <a:lnTo>
                    <a:pt x="1051" y="1802"/>
                  </a:lnTo>
                  <a:lnTo>
                    <a:pt x="1047" y="1793"/>
                  </a:lnTo>
                  <a:lnTo>
                    <a:pt x="1041" y="1786"/>
                  </a:lnTo>
                  <a:lnTo>
                    <a:pt x="1034" y="1781"/>
                  </a:lnTo>
                  <a:lnTo>
                    <a:pt x="1026" y="1776"/>
                  </a:lnTo>
                  <a:lnTo>
                    <a:pt x="1016" y="1774"/>
                  </a:lnTo>
                  <a:lnTo>
                    <a:pt x="1007" y="1773"/>
                  </a:lnTo>
                  <a:close/>
                  <a:moveTo>
                    <a:pt x="528" y="1773"/>
                  </a:moveTo>
                  <a:lnTo>
                    <a:pt x="517" y="1774"/>
                  </a:lnTo>
                  <a:lnTo>
                    <a:pt x="509" y="1776"/>
                  </a:lnTo>
                  <a:lnTo>
                    <a:pt x="501" y="1781"/>
                  </a:lnTo>
                  <a:lnTo>
                    <a:pt x="494" y="1786"/>
                  </a:lnTo>
                  <a:lnTo>
                    <a:pt x="488" y="1793"/>
                  </a:lnTo>
                  <a:lnTo>
                    <a:pt x="484" y="1802"/>
                  </a:lnTo>
                  <a:lnTo>
                    <a:pt x="481" y="1811"/>
                  </a:lnTo>
                  <a:lnTo>
                    <a:pt x="480" y="1821"/>
                  </a:lnTo>
                  <a:lnTo>
                    <a:pt x="481" y="1830"/>
                  </a:lnTo>
                  <a:lnTo>
                    <a:pt x="484" y="1840"/>
                  </a:lnTo>
                  <a:lnTo>
                    <a:pt x="488" y="1848"/>
                  </a:lnTo>
                  <a:lnTo>
                    <a:pt x="494" y="1855"/>
                  </a:lnTo>
                  <a:lnTo>
                    <a:pt x="501" y="1860"/>
                  </a:lnTo>
                  <a:lnTo>
                    <a:pt x="509" y="1865"/>
                  </a:lnTo>
                  <a:lnTo>
                    <a:pt x="517" y="1868"/>
                  </a:lnTo>
                  <a:lnTo>
                    <a:pt x="528" y="1869"/>
                  </a:lnTo>
                  <a:lnTo>
                    <a:pt x="537" y="1868"/>
                  </a:lnTo>
                  <a:lnTo>
                    <a:pt x="546" y="1865"/>
                  </a:lnTo>
                  <a:lnTo>
                    <a:pt x="554" y="1860"/>
                  </a:lnTo>
                  <a:lnTo>
                    <a:pt x="561" y="1855"/>
                  </a:lnTo>
                  <a:lnTo>
                    <a:pt x="568" y="1848"/>
                  </a:lnTo>
                  <a:lnTo>
                    <a:pt x="572" y="1840"/>
                  </a:lnTo>
                  <a:lnTo>
                    <a:pt x="575" y="1830"/>
                  </a:lnTo>
                  <a:lnTo>
                    <a:pt x="576" y="1821"/>
                  </a:lnTo>
                  <a:lnTo>
                    <a:pt x="575" y="1811"/>
                  </a:lnTo>
                  <a:lnTo>
                    <a:pt x="572" y="1802"/>
                  </a:lnTo>
                  <a:lnTo>
                    <a:pt x="568" y="1793"/>
                  </a:lnTo>
                  <a:lnTo>
                    <a:pt x="561" y="1786"/>
                  </a:lnTo>
                  <a:lnTo>
                    <a:pt x="554" y="1781"/>
                  </a:lnTo>
                  <a:lnTo>
                    <a:pt x="546" y="1776"/>
                  </a:lnTo>
                  <a:lnTo>
                    <a:pt x="537" y="1774"/>
                  </a:lnTo>
                  <a:lnTo>
                    <a:pt x="528" y="1773"/>
                  </a:lnTo>
                  <a:close/>
                  <a:moveTo>
                    <a:pt x="48" y="1773"/>
                  </a:moveTo>
                  <a:lnTo>
                    <a:pt x="39" y="1774"/>
                  </a:lnTo>
                  <a:lnTo>
                    <a:pt x="30" y="1776"/>
                  </a:lnTo>
                  <a:lnTo>
                    <a:pt x="22" y="1781"/>
                  </a:lnTo>
                  <a:lnTo>
                    <a:pt x="14" y="1786"/>
                  </a:lnTo>
                  <a:lnTo>
                    <a:pt x="8" y="1793"/>
                  </a:lnTo>
                  <a:lnTo>
                    <a:pt x="4" y="1802"/>
                  </a:lnTo>
                  <a:lnTo>
                    <a:pt x="1" y="1811"/>
                  </a:lnTo>
                  <a:lnTo>
                    <a:pt x="0" y="1821"/>
                  </a:lnTo>
                  <a:lnTo>
                    <a:pt x="1" y="1830"/>
                  </a:lnTo>
                  <a:lnTo>
                    <a:pt x="4" y="1840"/>
                  </a:lnTo>
                  <a:lnTo>
                    <a:pt x="8" y="1848"/>
                  </a:lnTo>
                  <a:lnTo>
                    <a:pt x="14" y="1855"/>
                  </a:lnTo>
                  <a:lnTo>
                    <a:pt x="22" y="1860"/>
                  </a:lnTo>
                  <a:lnTo>
                    <a:pt x="30" y="1865"/>
                  </a:lnTo>
                  <a:lnTo>
                    <a:pt x="39" y="1868"/>
                  </a:lnTo>
                  <a:lnTo>
                    <a:pt x="48" y="1869"/>
                  </a:lnTo>
                  <a:lnTo>
                    <a:pt x="57" y="1868"/>
                  </a:lnTo>
                  <a:lnTo>
                    <a:pt x="67" y="1865"/>
                  </a:lnTo>
                  <a:lnTo>
                    <a:pt x="75" y="1860"/>
                  </a:lnTo>
                  <a:lnTo>
                    <a:pt x="82" y="1855"/>
                  </a:lnTo>
                  <a:lnTo>
                    <a:pt x="88" y="1848"/>
                  </a:lnTo>
                  <a:lnTo>
                    <a:pt x="92" y="1840"/>
                  </a:lnTo>
                  <a:lnTo>
                    <a:pt x="95" y="1830"/>
                  </a:lnTo>
                  <a:lnTo>
                    <a:pt x="96" y="1821"/>
                  </a:lnTo>
                  <a:lnTo>
                    <a:pt x="95" y="1811"/>
                  </a:lnTo>
                  <a:lnTo>
                    <a:pt x="92" y="1802"/>
                  </a:lnTo>
                  <a:lnTo>
                    <a:pt x="88" y="1793"/>
                  </a:lnTo>
                  <a:lnTo>
                    <a:pt x="82" y="1786"/>
                  </a:lnTo>
                  <a:lnTo>
                    <a:pt x="75" y="1781"/>
                  </a:lnTo>
                  <a:lnTo>
                    <a:pt x="67" y="1776"/>
                  </a:lnTo>
                  <a:lnTo>
                    <a:pt x="57" y="1774"/>
                  </a:lnTo>
                  <a:lnTo>
                    <a:pt x="48" y="1773"/>
                  </a:lnTo>
                  <a:close/>
                  <a:moveTo>
                    <a:pt x="1965" y="1329"/>
                  </a:moveTo>
                  <a:lnTo>
                    <a:pt x="1956" y="1330"/>
                  </a:lnTo>
                  <a:lnTo>
                    <a:pt x="1947" y="1333"/>
                  </a:lnTo>
                  <a:lnTo>
                    <a:pt x="1939" y="1337"/>
                  </a:lnTo>
                  <a:lnTo>
                    <a:pt x="1931" y="1343"/>
                  </a:lnTo>
                  <a:lnTo>
                    <a:pt x="1925" y="1350"/>
                  </a:lnTo>
                  <a:lnTo>
                    <a:pt x="1921" y="1359"/>
                  </a:lnTo>
                  <a:lnTo>
                    <a:pt x="1918" y="1368"/>
                  </a:lnTo>
                  <a:lnTo>
                    <a:pt x="1917" y="1377"/>
                  </a:lnTo>
                  <a:lnTo>
                    <a:pt x="1918" y="1387"/>
                  </a:lnTo>
                  <a:lnTo>
                    <a:pt x="1921" y="1397"/>
                  </a:lnTo>
                  <a:lnTo>
                    <a:pt x="1925" y="1405"/>
                  </a:lnTo>
                  <a:lnTo>
                    <a:pt x="1931" y="1412"/>
                  </a:lnTo>
                  <a:lnTo>
                    <a:pt x="1939" y="1417"/>
                  </a:lnTo>
                  <a:lnTo>
                    <a:pt x="1947" y="1422"/>
                  </a:lnTo>
                  <a:lnTo>
                    <a:pt x="1956" y="1424"/>
                  </a:lnTo>
                  <a:lnTo>
                    <a:pt x="1965" y="1425"/>
                  </a:lnTo>
                  <a:lnTo>
                    <a:pt x="1975" y="1424"/>
                  </a:lnTo>
                  <a:lnTo>
                    <a:pt x="1985" y="1422"/>
                  </a:lnTo>
                  <a:lnTo>
                    <a:pt x="1993" y="1417"/>
                  </a:lnTo>
                  <a:lnTo>
                    <a:pt x="2000" y="1412"/>
                  </a:lnTo>
                  <a:lnTo>
                    <a:pt x="2005" y="1405"/>
                  </a:lnTo>
                  <a:lnTo>
                    <a:pt x="2010" y="1397"/>
                  </a:lnTo>
                  <a:lnTo>
                    <a:pt x="2012" y="1387"/>
                  </a:lnTo>
                  <a:lnTo>
                    <a:pt x="2013" y="1377"/>
                  </a:lnTo>
                  <a:lnTo>
                    <a:pt x="2012" y="1368"/>
                  </a:lnTo>
                  <a:lnTo>
                    <a:pt x="2010" y="1359"/>
                  </a:lnTo>
                  <a:lnTo>
                    <a:pt x="2005" y="1350"/>
                  </a:lnTo>
                  <a:lnTo>
                    <a:pt x="2000" y="1343"/>
                  </a:lnTo>
                  <a:lnTo>
                    <a:pt x="1993" y="1337"/>
                  </a:lnTo>
                  <a:lnTo>
                    <a:pt x="1985" y="1333"/>
                  </a:lnTo>
                  <a:lnTo>
                    <a:pt x="1975" y="1330"/>
                  </a:lnTo>
                  <a:lnTo>
                    <a:pt x="1965" y="1329"/>
                  </a:lnTo>
                  <a:close/>
                  <a:moveTo>
                    <a:pt x="1486" y="1329"/>
                  </a:moveTo>
                  <a:lnTo>
                    <a:pt x="1476" y="1330"/>
                  </a:lnTo>
                  <a:lnTo>
                    <a:pt x="1467" y="1333"/>
                  </a:lnTo>
                  <a:lnTo>
                    <a:pt x="1459" y="1337"/>
                  </a:lnTo>
                  <a:lnTo>
                    <a:pt x="1452" y="1343"/>
                  </a:lnTo>
                  <a:lnTo>
                    <a:pt x="1447" y="1350"/>
                  </a:lnTo>
                  <a:lnTo>
                    <a:pt x="1442" y="1359"/>
                  </a:lnTo>
                  <a:lnTo>
                    <a:pt x="1439" y="1368"/>
                  </a:lnTo>
                  <a:lnTo>
                    <a:pt x="1439" y="1377"/>
                  </a:lnTo>
                  <a:lnTo>
                    <a:pt x="1439" y="1387"/>
                  </a:lnTo>
                  <a:lnTo>
                    <a:pt x="1442" y="1397"/>
                  </a:lnTo>
                  <a:lnTo>
                    <a:pt x="1447" y="1405"/>
                  </a:lnTo>
                  <a:lnTo>
                    <a:pt x="1452" y="1412"/>
                  </a:lnTo>
                  <a:lnTo>
                    <a:pt x="1459" y="1417"/>
                  </a:lnTo>
                  <a:lnTo>
                    <a:pt x="1467" y="1422"/>
                  </a:lnTo>
                  <a:lnTo>
                    <a:pt x="1476" y="1424"/>
                  </a:lnTo>
                  <a:lnTo>
                    <a:pt x="1486" y="1425"/>
                  </a:lnTo>
                  <a:lnTo>
                    <a:pt x="1496" y="1424"/>
                  </a:lnTo>
                  <a:lnTo>
                    <a:pt x="1505" y="1422"/>
                  </a:lnTo>
                  <a:lnTo>
                    <a:pt x="1513" y="1417"/>
                  </a:lnTo>
                  <a:lnTo>
                    <a:pt x="1521" y="1412"/>
                  </a:lnTo>
                  <a:lnTo>
                    <a:pt x="1526" y="1405"/>
                  </a:lnTo>
                  <a:lnTo>
                    <a:pt x="1531" y="1397"/>
                  </a:lnTo>
                  <a:lnTo>
                    <a:pt x="1534" y="1387"/>
                  </a:lnTo>
                  <a:lnTo>
                    <a:pt x="1534" y="1377"/>
                  </a:lnTo>
                  <a:lnTo>
                    <a:pt x="1534" y="1368"/>
                  </a:lnTo>
                  <a:lnTo>
                    <a:pt x="1531" y="1359"/>
                  </a:lnTo>
                  <a:lnTo>
                    <a:pt x="1526" y="1350"/>
                  </a:lnTo>
                  <a:lnTo>
                    <a:pt x="1521" y="1343"/>
                  </a:lnTo>
                  <a:lnTo>
                    <a:pt x="1513" y="1337"/>
                  </a:lnTo>
                  <a:lnTo>
                    <a:pt x="1505" y="1333"/>
                  </a:lnTo>
                  <a:lnTo>
                    <a:pt x="1496" y="1330"/>
                  </a:lnTo>
                  <a:lnTo>
                    <a:pt x="1486" y="1329"/>
                  </a:lnTo>
                  <a:close/>
                  <a:moveTo>
                    <a:pt x="1007" y="1329"/>
                  </a:moveTo>
                  <a:lnTo>
                    <a:pt x="997" y="1330"/>
                  </a:lnTo>
                  <a:lnTo>
                    <a:pt x="988" y="1333"/>
                  </a:lnTo>
                  <a:lnTo>
                    <a:pt x="980" y="1337"/>
                  </a:lnTo>
                  <a:lnTo>
                    <a:pt x="972" y="1343"/>
                  </a:lnTo>
                  <a:lnTo>
                    <a:pt x="967" y="1350"/>
                  </a:lnTo>
                  <a:lnTo>
                    <a:pt x="962" y="1359"/>
                  </a:lnTo>
                  <a:lnTo>
                    <a:pt x="960" y="1368"/>
                  </a:lnTo>
                  <a:lnTo>
                    <a:pt x="959" y="1377"/>
                  </a:lnTo>
                  <a:lnTo>
                    <a:pt x="960" y="1387"/>
                  </a:lnTo>
                  <a:lnTo>
                    <a:pt x="962" y="1397"/>
                  </a:lnTo>
                  <a:lnTo>
                    <a:pt x="967" y="1405"/>
                  </a:lnTo>
                  <a:lnTo>
                    <a:pt x="972" y="1412"/>
                  </a:lnTo>
                  <a:lnTo>
                    <a:pt x="980" y="1417"/>
                  </a:lnTo>
                  <a:lnTo>
                    <a:pt x="988" y="1422"/>
                  </a:lnTo>
                  <a:lnTo>
                    <a:pt x="997" y="1424"/>
                  </a:lnTo>
                  <a:lnTo>
                    <a:pt x="1007" y="1425"/>
                  </a:lnTo>
                  <a:lnTo>
                    <a:pt x="1016" y="1424"/>
                  </a:lnTo>
                  <a:lnTo>
                    <a:pt x="1026" y="1422"/>
                  </a:lnTo>
                  <a:lnTo>
                    <a:pt x="1034" y="1417"/>
                  </a:lnTo>
                  <a:lnTo>
                    <a:pt x="1041" y="1412"/>
                  </a:lnTo>
                  <a:lnTo>
                    <a:pt x="1047" y="1405"/>
                  </a:lnTo>
                  <a:lnTo>
                    <a:pt x="1051" y="1397"/>
                  </a:lnTo>
                  <a:lnTo>
                    <a:pt x="1054" y="1387"/>
                  </a:lnTo>
                  <a:lnTo>
                    <a:pt x="1055" y="1377"/>
                  </a:lnTo>
                  <a:lnTo>
                    <a:pt x="1054" y="1368"/>
                  </a:lnTo>
                  <a:lnTo>
                    <a:pt x="1051" y="1359"/>
                  </a:lnTo>
                  <a:lnTo>
                    <a:pt x="1047" y="1350"/>
                  </a:lnTo>
                  <a:lnTo>
                    <a:pt x="1041" y="1343"/>
                  </a:lnTo>
                  <a:lnTo>
                    <a:pt x="1034" y="1337"/>
                  </a:lnTo>
                  <a:lnTo>
                    <a:pt x="1026" y="1333"/>
                  </a:lnTo>
                  <a:lnTo>
                    <a:pt x="1016" y="1330"/>
                  </a:lnTo>
                  <a:lnTo>
                    <a:pt x="1007" y="1329"/>
                  </a:lnTo>
                  <a:close/>
                  <a:moveTo>
                    <a:pt x="528" y="1329"/>
                  </a:moveTo>
                  <a:lnTo>
                    <a:pt x="517" y="1330"/>
                  </a:lnTo>
                  <a:lnTo>
                    <a:pt x="509" y="1333"/>
                  </a:lnTo>
                  <a:lnTo>
                    <a:pt x="501" y="1337"/>
                  </a:lnTo>
                  <a:lnTo>
                    <a:pt x="494" y="1343"/>
                  </a:lnTo>
                  <a:lnTo>
                    <a:pt x="488" y="1350"/>
                  </a:lnTo>
                  <a:lnTo>
                    <a:pt x="484" y="1359"/>
                  </a:lnTo>
                  <a:lnTo>
                    <a:pt x="481" y="1368"/>
                  </a:lnTo>
                  <a:lnTo>
                    <a:pt x="480" y="1377"/>
                  </a:lnTo>
                  <a:lnTo>
                    <a:pt x="481" y="1387"/>
                  </a:lnTo>
                  <a:lnTo>
                    <a:pt x="484" y="1397"/>
                  </a:lnTo>
                  <a:lnTo>
                    <a:pt x="488" y="1405"/>
                  </a:lnTo>
                  <a:lnTo>
                    <a:pt x="494" y="1412"/>
                  </a:lnTo>
                  <a:lnTo>
                    <a:pt x="501" y="1417"/>
                  </a:lnTo>
                  <a:lnTo>
                    <a:pt x="509" y="1422"/>
                  </a:lnTo>
                  <a:lnTo>
                    <a:pt x="517" y="1424"/>
                  </a:lnTo>
                  <a:lnTo>
                    <a:pt x="528" y="1425"/>
                  </a:lnTo>
                  <a:lnTo>
                    <a:pt x="537" y="1424"/>
                  </a:lnTo>
                  <a:lnTo>
                    <a:pt x="546" y="1422"/>
                  </a:lnTo>
                  <a:lnTo>
                    <a:pt x="554" y="1417"/>
                  </a:lnTo>
                  <a:lnTo>
                    <a:pt x="561" y="1412"/>
                  </a:lnTo>
                  <a:lnTo>
                    <a:pt x="568" y="1405"/>
                  </a:lnTo>
                  <a:lnTo>
                    <a:pt x="572" y="1397"/>
                  </a:lnTo>
                  <a:lnTo>
                    <a:pt x="575" y="1387"/>
                  </a:lnTo>
                  <a:lnTo>
                    <a:pt x="576" y="1377"/>
                  </a:lnTo>
                  <a:lnTo>
                    <a:pt x="575" y="1368"/>
                  </a:lnTo>
                  <a:lnTo>
                    <a:pt x="572" y="1359"/>
                  </a:lnTo>
                  <a:lnTo>
                    <a:pt x="568" y="1350"/>
                  </a:lnTo>
                  <a:lnTo>
                    <a:pt x="561" y="1343"/>
                  </a:lnTo>
                  <a:lnTo>
                    <a:pt x="554" y="1337"/>
                  </a:lnTo>
                  <a:lnTo>
                    <a:pt x="546" y="1333"/>
                  </a:lnTo>
                  <a:lnTo>
                    <a:pt x="537" y="1330"/>
                  </a:lnTo>
                  <a:lnTo>
                    <a:pt x="528" y="1329"/>
                  </a:lnTo>
                  <a:close/>
                  <a:moveTo>
                    <a:pt x="48" y="1329"/>
                  </a:moveTo>
                  <a:lnTo>
                    <a:pt x="39" y="1330"/>
                  </a:lnTo>
                  <a:lnTo>
                    <a:pt x="30" y="1333"/>
                  </a:lnTo>
                  <a:lnTo>
                    <a:pt x="22" y="1337"/>
                  </a:lnTo>
                  <a:lnTo>
                    <a:pt x="14" y="1343"/>
                  </a:lnTo>
                  <a:lnTo>
                    <a:pt x="8" y="1350"/>
                  </a:lnTo>
                  <a:lnTo>
                    <a:pt x="4" y="1359"/>
                  </a:lnTo>
                  <a:lnTo>
                    <a:pt x="1" y="1368"/>
                  </a:lnTo>
                  <a:lnTo>
                    <a:pt x="0" y="1377"/>
                  </a:lnTo>
                  <a:lnTo>
                    <a:pt x="1" y="1387"/>
                  </a:lnTo>
                  <a:lnTo>
                    <a:pt x="4" y="1397"/>
                  </a:lnTo>
                  <a:lnTo>
                    <a:pt x="8" y="1405"/>
                  </a:lnTo>
                  <a:lnTo>
                    <a:pt x="14" y="1412"/>
                  </a:lnTo>
                  <a:lnTo>
                    <a:pt x="22" y="1417"/>
                  </a:lnTo>
                  <a:lnTo>
                    <a:pt x="30" y="1422"/>
                  </a:lnTo>
                  <a:lnTo>
                    <a:pt x="39" y="1424"/>
                  </a:lnTo>
                  <a:lnTo>
                    <a:pt x="48" y="1425"/>
                  </a:lnTo>
                  <a:lnTo>
                    <a:pt x="57" y="1424"/>
                  </a:lnTo>
                  <a:lnTo>
                    <a:pt x="67" y="1422"/>
                  </a:lnTo>
                  <a:lnTo>
                    <a:pt x="75" y="1417"/>
                  </a:lnTo>
                  <a:lnTo>
                    <a:pt x="82" y="1412"/>
                  </a:lnTo>
                  <a:lnTo>
                    <a:pt x="88" y="1405"/>
                  </a:lnTo>
                  <a:lnTo>
                    <a:pt x="92" y="1397"/>
                  </a:lnTo>
                  <a:lnTo>
                    <a:pt x="95" y="1387"/>
                  </a:lnTo>
                  <a:lnTo>
                    <a:pt x="96" y="1377"/>
                  </a:lnTo>
                  <a:lnTo>
                    <a:pt x="95" y="1368"/>
                  </a:lnTo>
                  <a:lnTo>
                    <a:pt x="92" y="1359"/>
                  </a:lnTo>
                  <a:lnTo>
                    <a:pt x="88" y="1350"/>
                  </a:lnTo>
                  <a:lnTo>
                    <a:pt x="82" y="1343"/>
                  </a:lnTo>
                  <a:lnTo>
                    <a:pt x="75" y="1337"/>
                  </a:lnTo>
                  <a:lnTo>
                    <a:pt x="67" y="1333"/>
                  </a:lnTo>
                  <a:lnTo>
                    <a:pt x="57" y="1330"/>
                  </a:lnTo>
                  <a:lnTo>
                    <a:pt x="48" y="1329"/>
                  </a:lnTo>
                  <a:close/>
                  <a:moveTo>
                    <a:pt x="1965" y="886"/>
                  </a:moveTo>
                  <a:lnTo>
                    <a:pt x="1956" y="887"/>
                  </a:lnTo>
                  <a:lnTo>
                    <a:pt x="1947" y="890"/>
                  </a:lnTo>
                  <a:lnTo>
                    <a:pt x="1939" y="894"/>
                  </a:lnTo>
                  <a:lnTo>
                    <a:pt x="1931" y="900"/>
                  </a:lnTo>
                  <a:lnTo>
                    <a:pt x="1925" y="907"/>
                  </a:lnTo>
                  <a:lnTo>
                    <a:pt x="1921" y="916"/>
                  </a:lnTo>
                  <a:lnTo>
                    <a:pt x="1918" y="925"/>
                  </a:lnTo>
                  <a:lnTo>
                    <a:pt x="1917" y="934"/>
                  </a:lnTo>
                  <a:lnTo>
                    <a:pt x="1918" y="944"/>
                  </a:lnTo>
                  <a:lnTo>
                    <a:pt x="1921" y="953"/>
                  </a:lnTo>
                  <a:lnTo>
                    <a:pt x="1925" y="961"/>
                  </a:lnTo>
                  <a:lnTo>
                    <a:pt x="1931" y="968"/>
                  </a:lnTo>
                  <a:lnTo>
                    <a:pt x="1939" y="974"/>
                  </a:lnTo>
                  <a:lnTo>
                    <a:pt x="1947" y="978"/>
                  </a:lnTo>
                  <a:lnTo>
                    <a:pt x="1956" y="981"/>
                  </a:lnTo>
                  <a:lnTo>
                    <a:pt x="1965" y="982"/>
                  </a:lnTo>
                  <a:lnTo>
                    <a:pt x="1975" y="981"/>
                  </a:lnTo>
                  <a:lnTo>
                    <a:pt x="1985" y="978"/>
                  </a:lnTo>
                  <a:lnTo>
                    <a:pt x="1993" y="974"/>
                  </a:lnTo>
                  <a:lnTo>
                    <a:pt x="2000" y="968"/>
                  </a:lnTo>
                  <a:lnTo>
                    <a:pt x="2005" y="961"/>
                  </a:lnTo>
                  <a:lnTo>
                    <a:pt x="2010" y="953"/>
                  </a:lnTo>
                  <a:lnTo>
                    <a:pt x="2012" y="944"/>
                  </a:lnTo>
                  <a:lnTo>
                    <a:pt x="2013" y="934"/>
                  </a:lnTo>
                  <a:lnTo>
                    <a:pt x="2012" y="925"/>
                  </a:lnTo>
                  <a:lnTo>
                    <a:pt x="2010" y="916"/>
                  </a:lnTo>
                  <a:lnTo>
                    <a:pt x="2005" y="907"/>
                  </a:lnTo>
                  <a:lnTo>
                    <a:pt x="2000" y="900"/>
                  </a:lnTo>
                  <a:lnTo>
                    <a:pt x="1993" y="894"/>
                  </a:lnTo>
                  <a:lnTo>
                    <a:pt x="1985" y="890"/>
                  </a:lnTo>
                  <a:lnTo>
                    <a:pt x="1975" y="887"/>
                  </a:lnTo>
                  <a:lnTo>
                    <a:pt x="1965" y="886"/>
                  </a:lnTo>
                  <a:close/>
                  <a:moveTo>
                    <a:pt x="1486" y="886"/>
                  </a:moveTo>
                  <a:lnTo>
                    <a:pt x="1476" y="887"/>
                  </a:lnTo>
                  <a:lnTo>
                    <a:pt x="1467" y="890"/>
                  </a:lnTo>
                  <a:lnTo>
                    <a:pt x="1459" y="894"/>
                  </a:lnTo>
                  <a:lnTo>
                    <a:pt x="1452" y="900"/>
                  </a:lnTo>
                  <a:lnTo>
                    <a:pt x="1447" y="907"/>
                  </a:lnTo>
                  <a:lnTo>
                    <a:pt x="1442" y="916"/>
                  </a:lnTo>
                  <a:lnTo>
                    <a:pt x="1439" y="925"/>
                  </a:lnTo>
                  <a:lnTo>
                    <a:pt x="1439" y="934"/>
                  </a:lnTo>
                  <a:lnTo>
                    <a:pt x="1439" y="944"/>
                  </a:lnTo>
                  <a:lnTo>
                    <a:pt x="1442" y="953"/>
                  </a:lnTo>
                  <a:lnTo>
                    <a:pt x="1447" y="961"/>
                  </a:lnTo>
                  <a:lnTo>
                    <a:pt x="1452" y="968"/>
                  </a:lnTo>
                  <a:lnTo>
                    <a:pt x="1459" y="974"/>
                  </a:lnTo>
                  <a:lnTo>
                    <a:pt x="1467" y="978"/>
                  </a:lnTo>
                  <a:lnTo>
                    <a:pt x="1476" y="981"/>
                  </a:lnTo>
                  <a:lnTo>
                    <a:pt x="1486" y="982"/>
                  </a:lnTo>
                  <a:lnTo>
                    <a:pt x="1496" y="981"/>
                  </a:lnTo>
                  <a:lnTo>
                    <a:pt x="1505" y="978"/>
                  </a:lnTo>
                  <a:lnTo>
                    <a:pt x="1513" y="974"/>
                  </a:lnTo>
                  <a:lnTo>
                    <a:pt x="1521" y="968"/>
                  </a:lnTo>
                  <a:lnTo>
                    <a:pt x="1526" y="961"/>
                  </a:lnTo>
                  <a:lnTo>
                    <a:pt x="1531" y="953"/>
                  </a:lnTo>
                  <a:lnTo>
                    <a:pt x="1534" y="944"/>
                  </a:lnTo>
                  <a:lnTo>
                    <a:pt x="1534" y="934"/>
                  </a:lnTo>
                  <a:lnTo>
                    <a:pt x="1534" y="925"/>
                  </a:lnTo>
                  <a:lnTo>
                    <a:pt x="1531" y="916"/>
                  </a:lnTo>
                  <a:lnTo>
                    <a:pt x="1526" y="907"/>
                  </a:lnTo>
                  <a:lnTo>
                    <a:pt x="1521" y="900"/>
                  </a:lnTo>
                  <a:lnTo>
                    <a:pt x="1513" y="894"/>
                  </a:lnTo>
                  <a:lnTo>
                    <a:pt x="1505" y="890"/>
                  </a:lnTo>
                  <a:lnTo>
                    <a:pt x="1496" y="887"/>
                  </a:lnTo>
                  <a:lnTo>
                    <a:pt x="1486" y="886"/>
                  </a:lnTo>
                  <a:close/>
                  <a:moveTo>
                    <a:pt x="1007" y="886"/>
                  </a:moveTo>
                  <a:lnTo>
                    <a:pt x="997" y="887"/>
                  </a:lnTo>
                  <a:lnTo>
                    <a:pt x="988" y="890"/>
                  </a:lnTo>
                  <a:lnTo>
                    <a:pt x="980" y="894"/>
                  </a:lnTo>
                  <a:lnTo>
                    <a:pt x="972" y="900"/>
                  </a:lnTo>
                  <a:lnTo>
                    <a:pt x="967" y="907"/>
                  </a:lnTo>
                  <a:lnTo>
                    <a:pt x="962" y="916"/>
                  </a:lnTo>
                  <a:lnTo>
                    <a:pt x="960" y="925"/>
                  </a:lnTo>
                  <a:lnTo>
                    <a:pt x="959" y="934"/>
                  </a:lnTo>
                  <a:lnTo>
                    <a:pt x="960" y="944"/>
                  </a:lnTo>
                  <a:lnTo>
                    <a:pt x="962" y="953"/>
                  </a:lnTo>
                  <a:lnTo>
                    <a:pt x="967" y="961"/>
                  </a:lnTo>
                  <a:lnTo>
                    <a:pt x="972" y="968"/>
                  </a:lnTo>
                  <a:lnTo>
                    <a:pt x="980" y="974"/>
                  </a:lnTo>
                  <a:lnTo>
                    <a:pt x="988" y="978"/>
                  </a:lnTo>
                  <a:lnTo>
                    <a:pt x="997" y="981"/>
                  </a:lnTo>
                  <a:lnTo>
                    <a:pt x="1007" y="982"/>
                  </a:lnTo>
                  <a:lnTo>
                    <a:pt x="1016" y="981"/>
                  </a:lnTo>
                  <a:lnTo>
                    <a:pt x="1026" y="978"/>
                  </a:lnTo>
                  <a:lnTo>
                    <a:pt x="1034" y="974"/>
                  </a:lnTo>
                  <a:lnTo>
                    <a:pt x="1041" y="968"/>
                  </a:lnTo>
                  <a:lnTo>
                    <a:pt x="1047" y="961"/>
                  </a:lnTo>
                  <a:lnTo>
                    <a:pt x="1051" y="953"/>
                  </a:lnTo>
                  <a:lnTo>
                    <a:pt x="1054" y="944"/>
                  </a:lnTo>
                  <a:lnTo>
                    <a:pt x="1055" y="934"/>
                  </a:lnTo>
                  <a:lnTo>
                    <a:pt x="1054" y="925"/>
                  </a:lnTo>
                  <a:lnTo>
                    <a:pt x="1051" y="916"/>
                  </a:lnTo>
                  <a:lnTo>
                    <a:pt x="1047" y="907"/>
                  </a:lnTo>
                  <a:lnTo>
                    <a:pt x="1041" y="900"/>
                  </a:lnTo>
                  <a:lnTo>
                    <a:pt x="1034" y="894"/>
                  </a:lnTo>
                  <a:lnTo>
                    <a:pt x="1026" y="890"/>
                  </a:lnTo>
                  <a:lnTo>
                    <a:pt x="1016" y="887"/>
                  </a:lnTo>
                  <a:lnTo>
                    <a:pt x="1007" y="886"/>
                  </a:lnTo>
                  <a:close/>
                  <a:moveTo>
                    <a:pt x="528" y="886"/>
                  </a:moveTo>
                  <a:lnTo>
                    <a:pt x="517" y="887"/>
                  </a:lnTo>
                  <a:lnTo>
                    <a:pt x="509" y="890"/>
                  </a:lnTo>
                  <a:lnTo>
                    <a:pt x="501" y="894"/>
                  </a:lnTo>
                  <a:lnTo>
                    <a:pt x="494" y="900"/>
                  </a:lnTo>
                  <a:lnTo>
                    <a:pt x="488" y="907"/>
                  </a:lnTo>
                  <a:lnTo>
                    <a:pt x="484" y="916"/>
                  </a:lnTo>
                  <a:lnTo>
                    <a:pt x="481" y="925"/>
                  </a:lnTo>
                  <a:lnTo>
                    <a:pt x="480" y="934"/>
                  </a:lnTo>
                  <a:lnTo>
                    <a:pt x="481" y="944"/>
                  </a:lnTo>
                  <a:lnTo>
                    <a:pt x="484" y="953"/>
                  </a:lnTo>
                  <a:lnTo>
                    <a:pt x="488" y="961"/>
                  </a:lnTo>
                  <a:lnTo>
                    <a:pt x="494" y="968"/>
                  </a:lnTo>
                  <a:lnTo>
                    <a:pt x="501" y="974"/>
                  </a:lnTo>
                  <a:lnTo>
                    <a:pt x="509" y="978"/>
                  </a:lnTo>
                  <a:lnTo>
                    <a:pt x="517" y="981"/>
                  </a:lnTo>
                  <a:lnTo>
                    <a:pt x="528" y="982"/>
                  </a:lnTo>
                  <a:lnTo>
                    <a:pt x="537" y="981"/>
                  </a:lnTo>
                  <a:lnTo>
                    <a:pt x="546" y="978"/>
                  </a:lnTo>
                  <a:lnTo>
                    <a:pt x="554" y="974"/>
                  </a:lnTo>
                  <a:lnTo>
                    <a:pt x="561" y="968"/>
                  </a:lnTo>
                  <a:lnTo>
                    <a:pt x="568" y="961"/>
                  </a:lnTo>
                  <a:lnTo>
                    <a:pt x="572" y="953"/>
                  </a:lnTo>
                  <a:lnTo>
                    <a:pt x="575" y="944"/>
                  </a:lnTo>
                  <a:lnTo>
                    <a:pt x="576" y="934"/>
                  </a:lnTo>
                  <a:lnTo>
                    <a:pt x="575" y="925"/>
                  </a:lnTo>
                  <a:lnTo>
                    <a:pt x="572" y="916"/>
                  </a:lnTo>
                  <a:lnTo>
                    <a:pt x="568" y="907"/>
                  </a:lnTo>
                  <a:lnTo>
                    <a:pt x="561" y="900"/>
                  </a:lnTo>
                  <a:lnTo>
                    <a:pt x="554" y="894"/>
                  </a:lnTo>
                  <a:lnTo>
                    <a:pt x="546" y="890"/>
                  </a:lnTo>
                  <a:lnTo>
                    <a:pt x="537" y="887"/>
                  </a:lnTo>
                  <a:lnTo>
                    <a:pt x="528" y="886"/>
                  </a:lnTo>
                  <a:close/>
                  <a:moveTo>
                    <a:pt x="48" y="886"/>
                  </a:moveTo>
                  <a:lnTo>
                    <a:pt x="39" y="887"/>
                  </a:lnTo>
                  <a:lnTo>
                    <a:pt x="30" y="890"/>
                  </a:lnTo>
                  <a:lnTo>
                    <a:pt x="22" y="894"/>
                  </a:lnTo>
                  <a:lnTo>
                    <a:pt x="14" y="900"/>
                  </a:lnTo>
                  <a:lnTo>
                    <a:pt x="8" y="907"/>
                  </a:lnTo>
                  <a:lnTo>
                    <a:pt x="4" y="916"/>
                  </a:lnTo>
                  <a:lnTo>
                    <a:pt x="1" y="925"/>
                  </a:lnTo>
                  <a:lnTo>
                    <a:pt x="0" y="934"/>
                  </a:lnTo>
                  <a:lnTo>
                    <a:pt x="1" y="944"/>
                  </a:lnTo>
                  <a:lnTo>
                    <a:pt x="4" y="953"/>
                  </a:lnTo>
                  <a:lnTo>
                    <a:pt x="8" y="961"/>
                  </a:lnTo>
                  <a:lnTo>
                    <a:pt x="14" y="968"/>
                  </a:lnTo>
                  <a:lnTo>
                    <a:pt x="22" y="974"/>
                  </a:lnTo>
                  <a:lnTo>
                    <a:pt x="30" y="978"/>
                  </a:lnTo>
                  <a:lnTo>
                    <a:pt x="39" y="981"/>
                  </a:lnTo>
                  <a:lnTo>
                    <a:pt x="48" y="982"/>
                  </a:lnTo>
                  <a:lnTo>
                    <a:pt x="57" y="981"/>
                  </a:lnTo>
                  <a:lnTo>
                    <a:pt x="67" y="978"/>
                  </a:lnTo>
                  <a:lnTo>
                    <a:pt x="75" y="974"/>
                  </a:lnTo>
                  <a:lnTo>
                    <a:pt x="82" y="968"/>
                  </a:lnTo>
                  <a:lnTo>
                    <a:pt x="88" y="961"/>
                  </a:lnTo>
                  <a:lnTo>
                    <a:pt x="92" y="953"/>
                  </a:lnTo>
                  <a:lnTo>
                    <a:pt x="95" y="944"/>
                  </a:lnTo>
                  <a:lnTo>
                    <a:pt x="96" y="934"/>
                  </a:lnTo>
                  <a:lnTo>
                    <a:pt x="95" y="925"/>
                  </a:lnTo>
                  <a:lnTo>
                    <a:pt x="92" y="916"/>
                  </a:lnTo>
                  <a:lnTo>
                    <a:pt x="88" y="907"/>
                  </a:lnTo>
                  <a:lnTo>
                    <a:pt x="82" y="900"/>
                  </a:lnTo>
                  <a:lnTo>
                    <a:pt x="75" y="894"/>
                  </a:lnTo>
                  <a:lnTo>
                    <a:pt x="67" y="890"/>
                  </a:lnTo>
                  <a:lnTo>
                    <a:pt x="57" y="887"/>
                  </a:lnTo>
                  <a:lnTo>
                    <a:pt x="48" y="886"/>
                  </a:lnTo>
                  <a:close/>
                  <a:moveTo>
                    <a:pt x="1965" y="443"/>
                  </a:moveTo>
                  <a:lnTo>
                    <a:pt x="1956" y="444"/>
                  </a:lnTo>
                  <a:lnTo>
                    <a:pt x="1947" y="447"/>
                  </a:lnTo>
                  <a:lnTo>
                    <a:pt x="1939" y="451"/>
                  </a:lnTo>
                  <a:lnTo>
                    <a:pt x="1931" y="457"/>
                  </a:lnTo>
                  <a:lnTo>
                    <a:pt x="1925" y="464"/>
                  </a:lnTo>
                  <a:lnTo>
                    <a:pt x="1921" y="473"/>
                  </a:lnTo>
                  <a:lnTo>
                    <a:pt x="1918" y="482"/>
                  </a:lnTo>
                  <a:lnTo>
                    <a:pt x="1917" y="491"/>
                  </a:lnTo>
                  <a:lnTo>
                    <a:pt x="1918" y="500"/>
                  </a:lnTo>
                  <a:lnTo>
                    <a:pt x="1921" y="510"/>
                  </a:lnTo>
                  <a:lnTo>
                    <a:pt x="1925" y="518"/>
                  </a:lnTo>
                  <a:lnTo>
                    <a:pt x="1931" y="525"/>
                  </a:lnTo>
                  <a:lnTo>
                    <a:pt x="1939" y="531"/>
                  </a:lnTo>
                  <a:lnTo>
                    <a:pt x="1947" y="535"/>
                  </a:lnTo>
                  <a:lnTo>
                    <a:pt x="1956" y="538"/>
                  </a:lnTo>
                  <a:lnTo>
                    <a:pt x="1965" y="539"/>
                  </a:lnTo>
                  <a:lnTo>
                    <a:pt x="1975" y="538"/>
                  </a:lnTo>
                  <a:lnTo>
                    <a:pt x="1985" y="535"/>
                  </a:lnTo>
                  <a:lnTo>
                    <a:pt x="1993" y="531"/>
                  </a:lnTo>
                  <a:lnTo>
                    <a:pt x="2000" y="525"/>
                  </a:lnTo>
                  <a:lnTo>
                    <a:pt x="2005" y="518"/>
                  </a:lnTo>
                  <a:lnTo>
                    <a:pt x="2010" y="510"/>
                  </a:lnTo>
                  <a:lnTo>
                    <a:pt x="2012" y="500"/>
                  </a:lnTo>
                  <a:lnTo>
                    <a:pt x="2013" y="491"/>
                  </a:lnTo>
                  <a:lnTo>
                    <a:pt x="2012" y="482"/>
                  </a:lnTo>
                  <a:lnTo>
                    <a:pt x="2010" y="473"/>
                  </a:lnTo>
                  <a:lnTo>
                    <a:pt x="2005" y="464"/>
                  </a:lnTo>
                  <a:lnTo>
                    <a:pt x="2000" y="457"/>
                  </a:lnTo>
                  <a:lnTo>
                    <a:pt x="1993" y="451"/>
                  </a:lnTo>
                  <a:lnTo>
                    <a:pt x="1985" y="447"/>
                  </a:lnTo>
                  <a:lnTo>
                    <a:pt x="1975" y="444"/>
                  </a:lnTo>
                  <a:lnTo>
                    <a:pt x="1965" y="443"/>
                  </a:lnTo>
                  <a:close/>
                  <a:moveTo>
                    <a:pt x="1486" y="443"/>
                  </a:moveTo>
                  <a:lnTo>
                    <a:pt x="1476" y="444"/>
                  </a:lnTo>
                  <a:lnTo>
                    <a:pt x="1467" y="447"/>
                  </a:lnTo>
                  <a:lnTo>
                    <a:pt x="1459" y="451"/>
                  </a:lnTo>
                  <a:lnTo>
                    <a:pt x="1452" y="457"/>
                  </a:lnTo>
                  <a:lnTo>
                    <a:pt x="1447" y="464"/>
                  </a:lnTo>
                  <a:lnTo>
                    <a:pt x="1442" y="473"/>
                  </a:lnTo>
                  <a:lnTo>
                    <a:pt x="1439" y="482"/>
                  </a:lnTo>
                  <a:lnTo>
                    <a:pt x="1439" y="491"/>
                  </a:lnTo>
                  <a:lnTo>
                    <a:pt x="1439" y="500"/>
                  </a:lnTo>
                  <a:lnTo>
                    <a:pt x="1442" y="510"/>
                  </a:lnTo>
                  <a:lnTo>
                    <a:pt x="1447" y="518"/>
                  </a:lnTo>
                  <a:lnTo>
                    <a:pt x="1452" y="525"/>
                  </a:lnTo>
                  <a:lnTo>
                    <a:pt x="1459" y="531"/>
                  </a:lnTo>
                  <a:lnTo>
                    <a:pt x="1467" y="535"/>
                  </a:lnTo>
                  <a:lnTo>
                    <a:pt x="1476" y="538"/>
                  </a:lnTo>
                  <a:lnTo>
                    <a:pt x="1486" y="539"/>
                  </a:lnTo>
                  <a:lnTo>
                    <a:pt x="1496" y="538"/>
                  </a:lnTo>
                  <a:lnTo>
                    <a:pt x="1505" y="535"/>
                  </a:lnTo>
                  <a:lnTo>
                    <a:pt x="1513" y="531"/>
                  </a:lnTo>
                  <a:lnTo>
                    <a:pt x="1521" y="525"/>
                  </a:lnTo>
                  <a:lnTo>
                    <a:pt x="1526" y="518"/>
                  </a:lnTo>
                  <a:lnTo>
                    <a:pt x="1531" y="510"/>
                  </a:lnTo>
                  <a:lnTo>
                    <a:pt x="1534" y="500"/>
                  </a:lnTo>
                  <a:lnTo>
                    <a:pt x="1534" y="491"/>
                  </a:lnTo>
                  <a:lnTo>
                    <a:pt x="1534" y="482"/>
                  </a:lnTo>
                  <a:lnTo>
                    <a:pt x="1531" y="473"/>
                  </a:lnTo>
                  <a:lnTo>
                    <a:pt x="1526" y="464"/>
                  </a:lnTo>
                  <a:lnTo>
                    <a:pt x="1521" y="457"/>
                  </a:lnTo>
                  <a:lnTo>
                    <a:pt x="1513" y="451"/>
                  </a:lnTo>
                  <a:lnTo>
                    <a:pt x="1505" y="447"/>
                  </a:lnTo>
                  <a:lnTo>
                    <a:pt x="1496" y="444"/>
                  </a:lnTo>
                  <a:lnTo>
                    <a:pt x="1486" y="443"/>
                  </a:lnTo>
                  <a:close/>
                  <a:moveTo>
                    <a:pt x="1007" y="443"/>
                  </a:moveTo>
                  <a:lnTo>
                    <a:pt x="997" y="444"/>
                  </a:lnTo>
                  <a:lnTo>
                    <a:pt x="988" y="447"/>
                  </a:lnTo>
                  <a:lnTo>
                    <a:pt x="980" y="451"/>
                  </a:lnTo>
                  <a:lnTo>
                    <a:pt x="972" y="457"/>
                  </a:lnTo>
                  <a:lnTo>
                    <a:pt x="967" y="464"/>
                  </a:lnTo>
                  <a:lnTo>
                    <a:pt x="962" y="473"/>
                  </a:lnTo>
                  <a:lnTo>
                    <a:pt x="960" y="482"/>
                  </a:lnTo>
                  <a:lnTo>
                    <a:pt x="959" y="491"/>
                  </a:lnTo>
                  <a:lnTo>
                    <a:pt x="960" y="500"/>
                  </a:lnTo>
                  <a:lnTo>
                    <a:pt x="962" y="510"/>
                  </a:lnTo>
                  <a:lnTo>
                    <a:pt x="967" y="518"/>
                  </a:lnTo>
                  <a:lnTo>
                    <a:pt x="972" y="525"/>
                  </a:lnTo>
                  <a:lnTo>
                    <a:pt x="980" y="531"/>
                  </a:lnTo>
                  <a:lnTo>
                    <a:pt x="988" y="535"/>
                  </a:lnTo>
                  <a:lnTo>
                    <a:pt x="997" y="538"/>
                  </a:lnTo>
                  <a:lnTo>
                    <a:pt x="1007" y="539"/>
                  </a:lnTo>
                  <a:lnTo>
                    <a:pt x="1016" y="538"/>
                  </a:lnTo>
                  <a:lnTo>
                    <a:pt x="1026" y="535"/>
                  </a:lnTo>
                  <a:lnTo>
                    <a:pt x="1034" y="531"/>
                  </a:lnTo>
                  <a:lnTo>
                    <a:pt x="1041" y="525"/>
                  </a:lnTo>
                  <a:lnTo>
                    <a:pt x="1047" y="518"/>
                  </a:lnTo>
                  <a:lnTo>
                    <a:pt x="1051" y="510"/>
                  </a:lnTo>
                  <a:lnTo>
                    <a:pt x="1054" y="500"/>
                  </a:lnTo>
                  <a:lnTo>
                    <a:pt x="1055" y="491"/>
                  </a:lnTo>
                  <a:lnTo>
                    <a:pt x="1054" y="482"/>
                  </a:lnTo>
                  <a:lnTo>
                    <a:pt x="1051" y="473"/>
                  </a:lnTo>
                  <a:lnTo>
                    <a:pt x="1047" y="464"/>
                  </a:lnTo>
                  <a:lnTo>
                    <a:pt x="1041" y="457"/>
                  </a:lnTo>
                  <a:lnTo>
                    <a:pt x="1034" y="451"/>
                  </a:lnTo>
                  <a:lnTo>
                    <a:pt x="1026" y="447"/>
                  </a:lnTo>
                  <a:lnTo>
                    <a:pt x="1016" y="444"/>
                  </a:lnTo>
                  <a:lnTo>
                    <a:pt x="1007" y="443"/>
                  </a:lnTo>
                  <a:close/>
                  <a:moveTo>
                    <a:pt x="528" y="443"/>
                  </a:moveTo>
                  <a:lnTo>
                    <a:pt x="517" y="444"/>
                  </a:lnTo>
                  <a:lnTo>
                    <a:pt x="509" y="447"/>
                  </a:lnTo>
                  <a:lnTo>
                    <a:pt x="501" y="451"/>
                  </a:lnTo>
                  <a:lnTo>
                    <a:pt x="494" y="457"/>
                  </a:lnTo>
                  <a:lnTo>
                    <a:pt x="488" y="464"/>
                  </a:lnTo>
                  <a:lnTo>
                    <a:pt x="484" y="473"/>
                  </a:lnTo>
                  <a:lnTo>
                    <a:pt x="481" y="482"/>
                  </a:lnTo>
                  <a:lnTo>
                    <a:pt x="480" y="491"/>
                  </a:lnTo>
                  <a:lnTo>
                    <a:pt x="481" y="500"/>
                  </a:lnTo>
                  <a:lnTo>
                    <a:pt x="484" y="510"/>
                  </a:lnTo>
                  <a:lnTo>
                    <a:pt x="488" y="518"/>
                  </a:lnTo>
                  <a:lnTo>
                    <a:pt x="494" y="525"/>
                  </a:lnTo>
                  <a:lnTo>
                    <a:pt x="501" y="531"/>
                  </a:lnTo>
                  <a:lnTo>
                    <a:pt x="509" y="535"/>
                  </a:lnTo>
                  <a:lnTo>
                    <a:pt x="517" y="538"/>
                  </a:lnTo>
                  <a:lnTo>
                    <a:pt x="528" y="539"/>
                  </a:lnTo>
                  <a:lnTo>
                    <a:pt x="537" y="538"/>
                  </a:lnTo>
                  <a:lnTo>
                    <a:pt x="546" y="535"/>
                  </a:lnTo>
                  <a:lnTo>
                    <a:pt x="554" y="531"/>
                  </a:lnTo>
                  <a:lnTo>
                    <a:pt x="561" y="525"/>
                  </a:lnTo>
                  <a:lnTo>
                    <a:pt x="568" y="518"/>
                  </a:lnTo>
                  <a:lnTo>
                    <a:pt x="572" y="510"/>
                  </a:lnTo>
                  <a:lnTo>
                    <a:pt x="575" y="500"/>
                  </a:lnTo>
                  <a:lnTo>
                    <a:pt x="576" y="491"/>
                  </a:lnTo>
                  <a:lnTo>
                    <a:pt x="575" y="482"/>
                  </a:lnTo>
                  <a:lnTo>
                    <a:pt x="572" y="473"/>
                  </a:lnTo>
                  <a:lnTo>
                    <a:pt x="568" y="464"/>
                  </a:lnTo>
                  <a:lnTo>
                    <a:pt x="561" y="457"/>
                  </a:lnTo>
                  <a:lnTo>
                    <a:pt x="554" y="451"/>
                  </a:lnTo>
                  <a:lnTo>
                    <a:pt x="546" y="447"/>
                  </a:lnTo>
                  <a:lnTo>
                    <a:pt x="537" y="444"/>
                  </a:lnTo>
                  <a:lnTo>
                    <a:pt x="528" y="443"/>
                  </a:lnTo>
                  <a:close/>
                  <a:moveTo>
                    <a:pt x="48" y="443"/>
                  </a:moveTo>
                  <a:lnTo>
                    <a:pt x="39" y="444"/>
                  </a:lnTo>
                  <a:lnTo>
                    <a:pt x="30" y="447"/>
                  </a:lnTo>
                  <a:lnTo>
                    <a:pt x="22" y="451"/>
                  </a:lnTo>
                  <a:lnTo>
                    <a:pt x="14" y="457"/>
                  </a:lnTo>
                  <a:lnTo>
                    <a:pt x="8" y="464"/>
                  </a:lnTo>
                  <a:lnTo>
                    <a:pt x="4" y="473"/>
                  </a:lnTo>
                  <a:lnTo>
                    <a:pt x="1" y="482"/>
                  </a:lnTo>
                  <a:lnTo>
                    <a:pt x="0" y="491"/>
                  </a:lnTo>
                  <a:lnTo>
                    <a:pt x="1" y="500"/>
                  </a:lnTo>
                  <a:lnTo>
                    <a:pt x="4" y="510"/>
                  </a:lnTo>
                  <a:lnTo>
                    <a:pt x="8" y="518"/>
                  </a:lnTo>
                  <a:lnTo>
                    <a:pt x="14" y="525"/>
                  </a:lnTo>
                  <a:lnTo>
                    <a:pt x="22" y="531"/>
                  </a:lnTo>
                  <a:lnTo>
                    <a:pt x="30" y="535"/>
                  </a:lnTo>
                  <a:lnTo>
                    <a:pt x="39" y="538"/>
                  </a:lnTo>
                  <a:lnTo>
                    <a:pt x="48" y="539"/>
                  </a:lnTo>
                  <a:lnTo>
                    <a:pt x="57" y="538"/>
                  </a:lnTo>
                  <a:lnTo>
                    <a:pt x="67" y="535"/>
                  </a:lnTo>
                  <a:lnTo>
                    <a:pt x="75" y="531"/>
                  </a:lnTo>
                  <a:lnTo>
                    <a:pt x="82" y="525"/>
                  </a:lnTo>
                  <a:lnTo>
                    <a:pt x="88" y="518"/>
                  </a:lnTo>
                  <a:lnTo>
                    <a:pt x="92" y="510"/>
                  </a:lnTo>
                  <a:lnTo>
                    <a:pt x="95" y="500"/>
                  </a:lnTo>
                  <a:lnTo>
                    <a:pt x="96" y="491"/>
                  </a:lnTo>
                  <a:lnTo>
                    <a:pt x="95" y="482"/>
                  </a:lnTo>
                  <a:lnTo>
                    <a:pt x="92" y="473"/>
                  </a:lnTo>
                  <a:lnTo>
                    <a:pt x="88" y="464"/>
                  </a:lnTo>
                  <a:lnTo>
                    <a:pt x="82" y="457"/>
                  </a:lnTo>
                  <a:lnTo>
                    <a:pt x="75" y="451"/>
                  </a:lnTo>
                  <a:lnTo>
                    <a:pt x="67" y="447"/>
                  </a:lnTo>
                  <a:lnTo>
                    <a:pt x="57" y="444"/>
                  </a:lnTo>
                  <a:lnTo>
                    <a:pt x="48" y="443"/>
                  </a:lnTo>
                  <a:close/>
                  <a:moveTo>
                    <a:pt x="1965" y="0"/>
                  </a:moveTo>
                  <a:lnTo>
                    <a:pt x="1956" y="1"/>
                  </a:lnTo>
                  <a:lnTo>
                    <a:pt x="1947" y="4"/>
                  </a:lnTo>
                  <a:lnTo>
                    <a:pt x="1939" y="8"/>
                  </a:lnTo>
                  <a:lnTo>
                    <a:pt x="1931" y="14"/>
                  </a:lnTo>
                  <a:lnTo>
                    <a:pt x="1925" y="21"/>
                  </a:lnTo>
                  <a:lnTo>
                    <a:pt x="1921" y="30"/>
                  </a:lnTo>
                  <a:lnTo>
                    <a:pt x="1918" y="38"/>
                  </a:lnTo>
                  <a:lnTo>
                    <a:pt x="1917" y="48"/>
                  </a:lnTo>
                  <a:lnTo>
                    <a:pt x="1918" y="57"/>
                  </a:lnTo>
                  <a:lnTo>
                    <a:pt x="1921" y="67"/>
                  </a:lnTo>
                  <a:lnTo>
                    <a:pt x="1925" y="75"/>
                  </a:lnTo>
                  <a:lnTo>
                    <a:pt x="1931" y="82"/>
                  </a:lnTo>
                  <a:lnTo>
                    <a:pt x="1939" y="88"/>
                  </a:lnTo>
                  <a:lnTo>
                    <a:pt x="1947" y="92"/>
                  </a:lnTo>
                  <a:lnTo>
                    <a:pt x="1956" y="95"/>
                  </a:lnTo>
                  <a:lnTo>
                    <a:pt x="1965" y="96"/>
                  </a:lnTo>
                  <a:lnTo>
                    <a:pt x="1975" y="95"/>
                  </a:lnTo>
                  <a:lnTo>
                    <a:pt x="1985" y="92"/>
                  </a:lnTo>
                  <a:lnTo>
                    <a:pt x="1993" y="88"/>
                  </a:lnTo>
                  <a:lnTo>
                    <a:pt x="2000" y="82"/>
                  </a:lnTo>
                  <a:lnTo>
                    <a:pt x="2005" y="75"/>
                  </a:lnTo>
                  <a:lnTo>
                    <a:pt x="2010" y="67"/>
                  </a:lnTo>
                  <a:lnTo>
                    <a:pt x="2012" y="57"/>
                  </a:lnTo>
                  <a:lnTo>
                    <a:pt x="2013" y="48"/>
                  </a:lnTo>
                  <a:lnTo>
                    <a:pt x="2012" y="38"/>
                  </a:lnTo>
                  <a:lnTo>
                    <a:pt x="2010" y="30"/>
                  </a:lnTo>
                  <a:lnTo>
                    <a:pt x="2005" y="21"/>
                  </a:lnTo>
                  <a:lnTo>
                    <a:pt x="2000" y="14"/>
                  </a:lnTo>
                  <a:lnTo>
                    <a:pt x="1993" y="8"/>
                  </a:lnTo>
                  <a:lnTo>
                    <a:pt x="1985" y="4"/>
                  </a:lnTo>
                  <a:lnTo>
                    <a:pt x="1975" y="1"/>
                  </a:lnTo>
                  <a:lnTo>
                    <a:pt x="1965" y="0"/>
                  </a:lnTo>
                  <a:close/>
                  <a:moveTo>
                    <a:pt x="1486" y="0"/>
                  </a:moveTo>
                  <a:lnTo>
                    <a:pt x="1476" y="1"/>
                  </a:lnTo>
                  <a:lnTo>
                    <a:pt x="1467" y="4"/>
                  </a:lnTo>
                  <a:lnTo>
                    <a:pt x="1459" y="8"/>
                  </a:lnTo>
                  <a:lnTo>
                    <a:pt x="1452" y="14"/>
                  </a:lnTo>
                  <a:lnTo>
                    <a:pt x="1447" y="21"/>
                  </a:lnTo>
                  <a:lnTo>
                    <a:pt x="1442" y="30"/>
                  </a:lnTo>
                  <a:lnTo>
                    <a:pt x="1439" y="38"/>
                  </a:lnTo>
                  <a:lnTo>
                    <a:pt x="1439" y="48"/>
                  </a:lnTo>
                  <a:lnTo>
                    <a:pt x="1439" y="57"/>
                  </a:lnTo>
                  <a:lnTo>
                    <a:pt x="1442" y="67"/>
                  </a:lnTo>
                  <a:lnTo>
                    <a:pt x="1447" y="75"/>
                  </a:lnTo>
                  <a:lnTo>
                    <a:pt x="1452" y="82"/>
                  </a:lnTo>
                  <a:lnTo>
                    <a:pt x="1459" y="88"/>
                  </a:lnTo>
                  <a:lnTo>
                    <a:pt x="1467" y="92"/>
                  </a:lnTo>
                  <a:lnTo>
                    <a:pt x="1476" y="95"/>
                  </a:lnTo>
                  <a:lnTo>
                    <a:pt x="1486" y="96"/>
                  </a:lnTo>
                  <a:lnTo>
                    <a:pt x="1496" y="95"/>
                  </a:lnTo>
                  <a:lnTo>
                    <a:pt x="1505" y="92"/>
                  </a:lnTo>
                  <a:lnTo>
                    <a:pt x="1513" y="88"/>
                  </a:lnTo>
                  <a:lnTo>
                    <a:pt x="1521" y="82"/>
                  </a:lnTo>
                  <a:lnTo>
                    <a:pt x="1526" y="75"/>
                  </a:lnTo>
                  <a:lnTo>
                    <a:pt x="1531" y="67"/>
                  </a:lnTo>
                  <a:lnTo>
                    <a:pt x="1534" y="57"/>
                  </a:lnTo>
                  <a:lnTo>
                    <a:pt x="1534" y="48"/>
                  </a:lnTo>
                  <a:lnTo>
                    <a:pt x="1534" y="38"/>
                  </a:lnTo>
                  <a:lnTo>
                    <a:pt x="1531" y="30"/>
                  </a:lnTo>
                  <a:lnTo>
                    <a:pt x="1526" y="21"/>
                  </a:lnTo>
                  <a:lnTo>
                    <a:pt x="1521" y="14"/>
                  </a:lnTo>
                  <a:lnTo>
                    <a:pt x="1513" y="8"/>
                  </a:lnTo>
                  <a:lnTo>
                    <a:pt x="1505" y="4"/>
                  </a:lnTo>
                  <a:lnTo>
                    <a:pt x="1496" y="1"/>
                  </a:lnTo>
                  <a:lnTo>
                    <a:pt x="1486" y="0"/>
                  </a:lnTo>
                  <a:close/>
                  <a:moveTo>
                    <a:pt x="1007" y="0"/>
                  </a:moveTo>
                  <a:lnTo>
                    <a:pt x="997" y="1"/>
                  </a:lnTo>
                  <a:lnTo>
                    <a:pt x="988" y="4"/>
                  </a:lnTo>
                  <a:lnTo>
                    <a:pt x="980" y="8"/>
                  </a:lnTo>
                  <a:lnTo>
                    <a:pt x="972" y="14"/>
                  </a:lnTo>
                  <a:lnTo>
                    <a:pt x="967" y="21"/>
                  </a:lnTo>
                  <a:lnTo>
                    <a:pt x="962" y="30"/>
                  </a:lnTo>
                  <a:lnTo>
                    <a:pt x="960" y="38"/>
                  </a:lnTo>
                  <a:lnTo>
                    <a:pt x="959" y="48"/>
                  </a:lnTo>
                  <a:lnTo>
                    <a:pt x="960" y="57"/>
                  </a:lnTo>
                  <a:lnTo>
                    <a:pt x="962" y="67"/>
                  </a:lnTo>
                  <a:lnTo>
                    <a:pt x="967" y="75"/>
                  </a:lnTo>
                  <a:lnTo>
                    <a:pt x="972" y="82"/>
                  </a:lnTo>
                  <a:lnTo>
                    <a:pt x="980" y="88"/>
                  </a:lnTo>
                  <a:lnTo>
                    <a:pt x="988" y="92"/>
                  </a:lnTo>
                  <a:lnTo>
                    <a:pt x="997" y="95"/>
                  </a:lnTo>
                  <a:lnTo>
                    <a:pt x="1007" y="96"/>
                  </a:lnTo>
                  <a:lnTo>
                    <a:pt x="1016" y="95"/>
                  </a:lnTo>
                  <a:lnTo>
                    <a:pt x="1026" y="92"/>
                  </a:lnTo>
                  <a:lnTo>
                    <a:pt x="1034" y="88"/>
                  </a:lnTo>
                  <a:lnTo>
                    <a:pt x="1041" y="82"/>
                  </a:lnTo>
                  <a:lnTo>
                    <a:pt x="1047" y="75"/>
                  </a:lnTo>
                  <a:lnTo>
                    <a:pt x="1051" y="67"/>
                  </a:lnTo>
                  <a:lnTo>
                    <a:pt x="1054" y="57"/>
                  </a:lnTo>
                  <a:lnTo>
                    <a:pt x="1055" y="48"/>
                  </a:lnTo>
                  <a:lnTo>
                    <a:pt x="1054" y="38"/>
                  </a:lnTo>
                  <a:lnTo>
                    <a:pt x="1051" y="30"/>
                  </a:lnTo>
                  <a:lnTo>
                    <a:pt x="1047" y="21"/>
                  </a:lnTo>
                  <a:lnTo>
                    <a:pt x="1041" y="14"/>
                  </a:lnTo>
                  <a:lnTo>
                    <a:pt x="1034" y="8"/>
                  </a:lnTo>
                  <a:lnTo>
                    <a:pt x="1026" y="4"/>
                  </a:lnTo>
                  <a:lnTo>
                    <a:pt x="1016" y="1"/>
                  </a:lnTo>
                  <a:lnTo>
                    <a:pt x="1007" y="0"/>
                  </a:lnTo>
                  <a:close/>
                  <a:moveTo>
                    <a:pt x="528" y="0"/>
                  </a:moveTo>
                  <a:lnTo>
                    <a:pt x="517" y="1"/>
                  </a:lnTo>
                  <a:lnTo>
                    <a:pt x="509" y="4"/>
                  </a:lnTo>
                  <a:lnTo>
                    <a:pt x="501" y="8"/>
                  </a:lnTo>
                  <a:lnTo>
                    <a:pt x="494" y="14"/>
                  </a:lnTo>
                  <a:lnTo>
                    <a:pt x="488" y="21"/>
                  </a:lnTo>
                  <a:lnTo>
                    <a:pt x="484" y="30"/>
                  </a:lnTo>
                  <a:lnTo>
                    <a:pt x="481" y="38"/>
                  </a:lnTo>
                  <a:lnTo>
                    <a:pt x="480" y="48"/>
                  </a:lnTo>
                  <a:lnTo>
                    <a:pt x="481" y="57"/>
                  </a:lnTo>
                  <a:lnTo>
                    <a:pt x="484" y="67"/>
                  </a:lnTo>
                  <a:lnTo>
                    <a:pt x="488" y="75"/>
                  </a:lnTo>
                  <a:lnTo>
                    <a:pt x="494" y="82"/>
                  </a:lnTo>
                  <a:lnTo>
                    <a:pt x="501" y="88"/>
                  </a:lnTo>
                  <a:lnTo>
                    <a:pt x="509" y="92"/>
                  </a:lnTo>
                  <a:lnTo>
                    <a:pt x="517" y="95"/>
                  </a:lnTo>
                  <a:lnTo>
                    <a:pt x="528" y="96"/>
                  </a:lnTo>
                  <a:lnTo>
                    <a:pt x="537" y="95"/>
                  </a:lnTo>
                  <a:lnTo>
                    <a:pt x="546" y="92"/>
                  </a:lnTo>
                  <a:lnTo>
                    <a:pt x="554" y="88"/>
                  </a:lnTo>
                  <a:lnTo>
                    <a:pt x="561" y="82"/>
                  </a:lnTo>
                  <a:lnTo>
                    <a:pt x="568" y="75"/>
                  </a:lnTo>
                  <a:lnTo>
                    <a:pt x="572" y="67"/>
                  </a:lnTo>
                  <a:lnTo>
                    <a:pt x="575" y="57"/>
                  </a:lnTo>
                  <a:lnTo>
                    <a:pt x="576" y="48"/>
                  </a:lnTo>
                  <a:lnTo>
                    <a:pt x="575" y="38"/>
                  </a:lnTo>
                  <a:lnTo>
                    <a:pt x="572" y="30"/>
                  </a:lnTo>
                  <a:lnTo>
                    <a:pt x="568" y="21"/>
                  </a:lnTo>
                  <a:lnTo>
                    <a:pt x="561" y="14"/>
                  </a:lnTo>
                  <a:lnTo>
                    <a:pt x="554" y="8"/>
                  </a:lnTo>
                  <a:lnTo>
                    <a:pt x="546" y="4"/>
                  </a:lnTo>
                  <a:lnTo>
                    <a:pt x="537" y="1"/>
                  </a:lnTo>
                  <a:lnTo>
                    <a:pt x="528" y="0"/>
                  </a:lnTo>
                  <a:close/>
                  <a:moveTo>
                    <a:pt x="48" y="0"/>
                  </a:moveTo>
                  <a:lnTo>
                    <a:pt x="39" y="1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4" y="30"/>
                  </a:lnTo>
                  <a:lnTo>
                    <a:pt x="1" y="38"/>
                  </a:lnTo>
                  <a:lnTo>
                    <a:pt x="0" y="48"/>
                  </a:lnTo>
                  <a:lnTo>
                    <a:pt x="1" y="57"/>
                  </a:lnTo>
                  <a:lnTo>
                    <a:pt x="4" y="67"/>
                  </a:lnTo>
                  <a:lnTo>
                    <a:pt x="8" y="75"/>
                  </a:lnTo>
                  <a:lnTo>
                    <a:pt x="14" y="82"/>
                  </a:lnTo>
                  <a:lnTo>
                    <a:pt x="22" y="88"/>
                  </a:lnTo>
                  <a:lnTo>
                    <a:pt x="30" y="92"/>
                  </a:lnTo>
                  <a:lnTo>
                    <a:pt x="39" y="95"/>
                  </a:lnTo>
                  <a:lnTo>
                    <a:pt x="48" y="96"/>
                  </a:lnTo>
                  <a:lnTo>
                    <a:pt x="57" y="95"/>
                  </a:lnTo>
                  <a:lnTo>
                    <a:pt x="67" y="92"/>
                  </a:lnTo>
                  <a:lnTo>
                    <a:pt x="75" y="88"/>
                  </a:lnTo>
                  <a:lnTo>
                    <a:pt x="82" y="82"/>
                  </a:lnTo>
                  <a:lnTo>
                    <a:pt x="88" y="75"/>
                  </a:lnTo>
                  <a:lnTo>
                    <a:pt x="92" y="67"/>
                  </a:lnTo>
                  <a:lnTo>
                    <a:pt x="95" y="57"/>
                  </a:lnTo>
                  <a:lnTo>
                    <a:pt x="96" y="48"/>
                  </a:lnTo>
                  <a:lnTo>
                    <a:pt x="95" y="38"/>
                  </a:lnTo>
                  <a:lnTo>
                    <a:pt x="92" y="30"/>
                  </a:lnTo>
                  <a:lnTo>
                    <a:pt x="88" y="21"/>
                  </a:lnTo>
                  <a:lnTo>
                    <a:pt x="82" y="14"/>
                  </a:lnTo>
                  <a:lnTo>
                    <a:pt x="75" y="8"/>
                  </a:lnTo>
                  <a:lnTo>
                    <a:pt x="67" y="4"/>
                  </a:lnTo>
                  <a:lnTo>
                    <a:pt x="57" y="1"/>
                  </a:lnTo>
                  <a:lnTo>
                    <a:pt x="48" y="0"/>
                  </a:lnTo>
                  <a:close/>
                  <a:moveTo>
                    <a:pt x="4363" y="6648"/>
                  </a:moveTo>
                  <a:lnTo>
                    <a:pt x="4353" y="6648"/>
                  </a:lnTo>
                  <a:lnTo>
                    <a:pt x="4343" y="6651"/>
                  </a:lnTo>
                  <a:lnTo>
                    <a:pt x="4335" y="6656"/>
                  </a:lnTo>
                  <a:lnTo>
                    <a:pt x="4328" y="6662"/>
                  </a:lnTo>
                  <a:lnTo>
                    <a:pt x="4323" y="6669"/>
                  </a:lnTo>
                  <a:lnTo>
                    <a:pt x="4318" y="6677"/>
                  </a:lnTo>
                  <a:lnTo>
                    <a:pt x="4315" y="6686"/>
                  </a:lnTo>
                  <a:lnTo>
                    <a:pt x="4315" y="6695"/>
                  </a:lnTo>
                  <a:lnTo>
                    <a:pt x="4315" y="6706"/>
                  </a:lnTo>
                  <a:lnTo>
                    <a:pt x="4318" y="6715"/>
                  </a:lnTo>
                  <a:lnTo>
                    <a:pt x="4323" y="6723"/>
                  </a:lnTo>
                  <a:lnTo>
                    <a:pt x="4328" y="6730"/>
                  </a:lnTo>
                  <a:lnTo>
                    <a:pt x="4335" y="6735"/>
                  </a:lnTo>
                  <a:lnTo>
                    <a:pt x="4343" y="6741"/>
                  </a:lnTo>
                  <a:lnTo>
                    <a:pt x="4353" y="6744"/>
                  </a:lnTo>
                  <a:lnTo>
                    <a:pt x="4363" y="6744"/>
                  </a:lnTo>
                  <a:lnTo>
                    <a:pt x="4372" y="6744"/>
                  </a:lnTo>
                  <a:lnTo>
                    <a:pt x="4381" y="6741"/>
                  </a:lnTo>
                  <a:lnTo>
                    <a:pt x="4389" y="6735"/>
                  </a:lnTo>
                  <a:lnTo>
                    <a:pt x="4397" y="6730"/>
                  </a:lnTo>
                  <a:lnTo>
                    <a:pt x="4402" y="6723"/>
                  </a:lnTo>
                  <a:lnTo>
                    <a:pt x="4407" y="6715"/>
                  </a:lnTo>
                  <a:lnTo>
                    <a:pt x="4410" y="6706"/>
                  </a:lnTo>
                  <a:lnTo>
                    <a:pt x="4411" y="6695"/>
                  </a:lnTo>
                  <a:lnTo>
                    <a:pt x="4410" y="6686"/>
                  </a:lnTo>
                  <a:lnTo>
                    <a:pt x="4407" y="6677"/>
                  </a:lnTo>
                  <a:lnTo>
                    <a:pt x="4402" y="6669"/>
                  </a:lnTo>
                  <a:lnTo>
                    <a:pt x="4397" y="6662"/>
                  </a:lnTo>
                  <a:lnTo>
                    <a:pt x="4389" y="6656"/>
                  </a:lnTo>
                  <a:lnTo>
                    <a:pt x="4381" y="6651"/>
                  </a:lnTo>
                  <a:lnTo>
                    <a:pt x="4372" y="6648"/>
                  </a:lnTo>
                  <a:lnTo>
                    <a:pt x="4363" y="6648"/>
                  </a:lnTo>
                  <a:close/>
                  <a:moveTo>
                    <a:pt x="3883" y="6648"/>
                  </a:moveTo>
                  <a:lnTo>
                    <a:pt x="3873" y="6648"/>
                  </a:lnTo>
                  <a:lnTo>
                    <a:pt x="3864" y="6651"/>
                  </a:lnTo>
                  <a:lnTo>
                    <a:pt x="3856" y="6656"/>
                  </a:lnTo>
                  <a:lnTo>
                    <a:pt x="3848" y="6662"/>
                  </a:lnTo>
                  <a:lnTo>
                    <a:pt x="3843" y="6669"/>
                  </a:lnTo>
                  <a:lnTo>
                    <a:pt x="3838" y="6677"/>
                  </a:lnTo>
                  <a:lnTo>
                    <a:pt x="3836" y="6686"/>
                  </a:lnTo>
                  <a:lnTo>
                    <a:pt x="3835" y="6695"/>
                  </a:lnTo>
                  <a:lnTo>
                    <a:pt x="3836" y="6706"/>
                  </a:lnTo>
                  <a:lnTo>
                    <a:pt x="3838" y="6715"/>
                  </a:lnTo>
                  <a:lnTo>
                    <a:pt x="3843" y="6723"/>
                  </a:lnTo>
                  <a:lnTo>
                    <a:pt x="3848" y="6730"/>
                  </a:lnTo>
                  <a:lnTo>
                    <a:pt x="3856" y="6735"/>
                  </a:lnTo>
                  <a:lnTo>
                    <a:pt x="3864" y="6741"/>
                  </a:lnTo>
                  <a:lnTo>
                    <a:pt x="3873" y="6744"/>
                  </a:lnTo>
                  <a:lnTo>
                    <a:pt x="3883" y="6744"/>
                  </a:lnTo>
                  <a:lnTo>
                    <a:pt x="3892" y="6744"/>
                  </a:lnTo>
                  <a:lnTo>
                    <a:pt x="3902" y="6741"/>
                  </a:lnTo>
                  <a:lnTo>
                    <a:pt x="3910" y="6735"/>
                  </a:lnTo>
                  <a:lnTo>
                    <a:pt x="3917" y="6730"/>
                  </a:lnTo>
                  <a:lnTo>
                    <a:pt x="3923" y="6723"/>
                  </a:lnTo>
                  <a:lnTo>
                    <a:pt x="3927" y="6715"/>
                  </a:lnTo>
                  <a:lnTo>
                    <a:pt x="3930" y="6706"/>
                  </a:lnTo>
                  <a:lnTo>
                    <a:pt x="3931" y="6695"/>
                  </a:lnTo>
                  <a:lnTo>
                    <a:pt x="3930" y="6686"/>
                  </a:lnTo>
                  <a:lnTo>
                    <a:pt x="3927" y="6677"/>
                  </a:lnTo>
                  <a:lnTo>
                    <a:pt x="3923" y="6669"/>
                  </a:lnTo>
                  <a:lnTo>
                    <a:pt x="3917" y="6662"/>
                  </a:lnTo>
                  <a:lnTo>
                    <a:pt x="3910" y="6656"/>
                  </a:lnTo>
                  <a:lnTo>
                    <a:pt x="3902" y="6651"/>
                  </a:lnTo>
                  <a:lnTo>
                    <a:pt x="3892" y="6648"/>
                  </a:lnTo>
                  <a:lnTo>
                    <a:pt x="3883" y="6648"/>
                  </a:lnTo>
                  <a:close/>
                  <a:moveTo>
                    <a:pt x="3404" y="6648"/>
                  </a:moveTo>
                  <a:lnTo>
                    <a:pt x="3394" y="6648"/>
                  </a:lnTo>
                  <a:lnTo>
                    <a:pt x="3385" y="6651"/>
                  </a:lnTo>
                  <a:lnTo>
                    <a:pt x="3377" y="6656"/>
                  </a:lnTo>
                  <a:lnTo>
                    <a:pt x="3370" y="6662"/>
                  </a:lnTo>
                  <a:lnTo>
                    <a:pt x="3364" y="6669"/>
                  </a:lnTo>
                  <a:lnTo>
                    <a:pt x="3360" y="6677"/>
                  </a:lnTo>
                  <a:lnTo>
                    <a:pt x="3357" y="6686"/>
                  </a:lnTo>
                  <a:lnTo>
                    <a:pt x="3356" y="6695"/>
                  </a:lnTo>
                  <a:lnTo>
                    <a:pt x="3357" y="6706"/>
                  </a:lnTo>
                  <a:lnTo>
                    <a:pt x="3360" y="6715"/>
                  </a:lnTo>
                  <a:lnTo>
                    <a:pt x="3364" y="6723"/>
                  </a:lnTo>
                  <a:lnTo>
                    <a:pt x="3370" y="6730"/>
                  </a:lnTo>
                  <a:lnTo>
                    <a:pt x="3377" y="6735"/>
                  </a:lnTo>
                  <a:lnTo>
                    <a:pt x="3385" y="6741"/>
                  </a:lnTo>
                  <a:lnTo>
                    <a:pt x="3394" y="6744"/>
                  </a:lnTo>
                  <a:lnTo>
                    <a:pt x="3404" y="6744"/>
                  </a:lnTo>
                  <a:lnTo>
                    <a:pt x="3413" y="6744"/>
                  </a:lnTo>
                  <a:lnTo>
                    <a:pt x="3422" y="6741"/>
                  </a:lnTo>
                  <a:lnTo>
                    <a:pt x="3430" y="6735"/>
                  </a:lnTo>
                  <a:lnTo>
                    <a:pt x="3438" y="6730"/>
                  </a:lnTo>
                  <a:lnTo>
                    <a:pt x="3444" y="6723"/>
                  </a:lnTo>
                  <a:lnTo>
                    <a:pt x="3448" y="6715"/>
                  </a:lnTo>
                  <a:lnTo>
                    <a:pt x="3451" y="6706"/>
                  </a:lnTo>
                  <a:lnTo>
                    <a:pt x="3452" y="6695"/>
                  </a:lnTo>
                  <a:lnTo>
                    <a:pt x="3451" y="6686"/>
                  </a:lnTo>
                  <a:lnTo>
                    <a:pt x="3448" y="6677"/>
                  </a:lnTo>
                  <a:lnTo>
                    <a:pt x="3444" y="6669"/>
                  </a:lnTo>
                  <a:lnTo>
                    <a:pt x="3438" y="6662"/>
                  </a:lnTo>
                  <a:lnTo>
                    <a:pt x="3430" y="6656"/>
                  </a:lnTo>
                  <a:lnTo>
                    <a:pt x="3422" y="6651"/>
                  </a:lnTo>
                  <a:lnTo>
                    <a:pt x="3413" y="6648"/>
                  </a:lnTo>
                  <a:lnTo>
                    <a:pt x="3404" y="6648"/>
                  </a:lnTo>
                  <a:close/>
                  <a:moveTo>
                    <a:pt x="2924" y="6648"/>
                  </a:moveTo>
                  <a:lnTo>
                    <a:pt x="2915" y="6648"/>
                  </a:lnTo>
                  <a:lnTo>
                    <a:pt x="2906" y="6651"/>
                  </a:lnTo>
                  <a:lnTo>
                    <a:pt x="2898" y="6656"/>
                  </a:lnTo>
                  <a:lnTo>
                    <a:pt x="2890" y="6662"/>
                  </a:lnTo>
                  <a:lnTo>
                    <a:pt x="2884" y="6669"/>
                  </a:lnTo>
                  <a:lnTo>
                    <a:pt x="2880" y="6677"/>
                  </a:lnTo>
                  <a:lnTo>
                    <a:pt x="2877" y="6686"/>
                  </a:lnTo>
                  <a:lnTo>
                    <a:pt x="2876" y="6695"/>
                  </a:lnTo>
                  <a:lnTo>
                    <a:pt x="2877" y="6706"/>
                  </a:lnTo>
                  <a:lnTo>
                    <a:pt x="2880" y="6715"/>
                  </a:lnTo>
                  <a:lnTo>
                    <a:pt x="2884" y="6723"/>
                  </a:lnTo>
                  <a:lnTo>
                    <a:pt x="2890" y="6730"/>
                  </a:lnTo>
                  <a:lnTo>
                    <a:pt x="2898" y="6735"/>
                  </a:lnTo>
                  <a:lnTo>
                    <a:pt x="2906" y="6741"/>
                  </a:lnTo>
                  <a:lnTo>
                    <a:pt x="2915" y="6744"/>
                  </a:lnTo>
                  <a:lnTo>
                    <a:pt x="2924" y="6744"/>
                  </a:lnTo>
                  <a:lnTo>
                    <a:pt x="2933" y="6744"/>
                  </a:lnTo>
                  <a:lnTo>
                    <a:pt x="2943" y="6741"/>
                  </a:lnTo>
                  <a:lnTo>
                    <a:pt x="2951" y="6735"/>
                  </a:lnTo>
                  <a:lnTo>
                    <a:pt x="2958" y="6730"/>
                  </a:lnTo>
                  <a:lnTo>
                    <a:pt x="2964" y="6723"/>
                  </a:lnTo>
                  <a:lnTo>
                    <a:pt x="2968" y="6715"/>
                  </a:lnTo>
                  <a:lnTo>
                    <a:pt x="2971" y="6706"/>
                  </a:lnTo>
                  <a:lnTo>
                    <a:pt x="2972" y="6695"/>
                  </a:lnTo>
                  <a:lnTo>
                    <a:pt x="2971" y="6686"/>
                  </a:lnTo>
                  <a:lnTo>
                    <a:pt x="2968" y="6677"/>
                  </a:lnTo>
                  <a:lnTo>
                    <a:pt x="2964" y="6669"/>
                  </a:lnTo>
                  <a:lnTo>
                    <a:pt x="2958" y="6662"/>
                  </a:lnTo>
                  <a:lnTo>
                    <a:pt x="2951" y="6656"/>
                  </a:lnTo>
                  <a:lnTo>
                    <a:pt x="2943" y="6651"/>
                  </a:lnTo>
                  <a:lnTo>
                    <a:pt x="2933" y="6648"/>
                  </a:lnTo>
                  <a:lnTo>
                    <a:pt x="2924" y="6648"/>
                  </a:lnTo>
                  <a:close/>
                  <a:moveTo>
                    <a:pt x="2445" y="6648"/>
                  </a:moveTo>
                  <a:lnTo>
                    <a:pt x="2435" y="6648"/>
                  </a:lnTo>
                  <a:lnTo>
                    <a:pt x="2426" y="6651"/>
                  </a:lnTo>
                  <a:lnTo>
                    <a:pt x="2418" y="6656"/>
                  </a:lnTo>
                  <a:lnTo>
                    <a:pt x="2411" y="6662"/>
                  </a:lnTo>
                  <a:lnTo>
                    <a:pt x="2405" y="6669"/>
                  </a:lnTo>
                  <a:lnTo>
                    <a:pt x="2401" y="6677"/>
                  </a:lnTo>
                  <a:lnTo>
                    <a:pt x="2398" y="6686"/>
                  </a:lnTo>
                  <a:lnTo>
                    <a:pt x="2397" y="6695"/>
                  </a:lnTo>
                  <a:lnTo>
                    <a:pt x="2398" y="6706"/>
                  </a:lnTo>
                  <a:lnTo>
                    <a:pt x="2401" y="6715"/>
                  </a:lnTo>
                  <a:lnTo>
                    <a:pt x="2405" y="6723"/>
                  </a:lnTo>
                  <a:lnTo>
                    <a:pt x="2411" y="6730"/>
                  </a:lnTo>
                  <a:lnTo>
                    <a:pt x="2418" y="6735"/>
                  </a:lnTo>
                  <a:lnTo>
                    <a:pt x="2426" y="6741"/>
                  </a:lnTo>
                  <a:lnTo>
                    <a:pt x="2435" y="6744"/>
                  </a:lnTo>
                  <a:lnTo>
                    <a:pt x="2445" y="6744"/>
                  </a:lnTo>
                  <a:lnTo>
                    <a:pt x="2455" y="6744"/>
                  </a:lnTo>
                  <a:lnTo>
                    <a:pt x="2463" y="6741"/>
                  </a:lnTo>
                  <a:lnTo>
                    <a:pt x="2471" y="6735"/>
                  </a:lnTo>
                  <a:lnTo>
                    <a:pt x="2479" y="6730"/>
                  </a:lnTo>
                  <a:lnTo>
                    <a:pt x="2485" y="6723"/>
                  </a:lnTo>
                  <a:lnTo>
                    <a:pt x="2489" y="6715"/>
                  </a:lnTo>
                  <a:lnTo>
                    <a:pt x="2492" y="6706"/>
                  </a:lnTo>
                  <a:lnTo>
                    <a:pt x="2493" y="6695"/>
                  </a:lnTo>
                  <a:lnTo>
                    <a:pt x="2492" y="6686"/>
                  </a:lnTo>
                  <a:lnTo>
                    <a:pt x="2489" y="6677"/>
                  </a:lnTo>
                  <a:lnTo>
                    <a:pt x="2485" y="6669"/>
                  </a:lnTo>
                  <a:lnTo>
                    <a:pt x="2479" y="6662"/>
                  </a:lnTo>
                  <a:lnTo>
                    <a:pt x="2471" y="6656"/>
                  </a:lnTo>
                  <a:lnTo>
                    <a:pt x="2463" y="6651"/>
                  </a:lnTo>
                  <a:lnTo>
                    <a:pt x="2455" y="6648"/>
                  </a:lnTo>
                  <a:lnTo>
                    <a:pt x="2445" y="6648"/>
                  </a:lnTo>
                  <a:close/>
                  <a:moveTo>
                    <a:pt x="4841" y="6204"/>
                  </a:moveTo>
                  <a:lnTo>
                    <a:pt x="4832" y="6205"/>
                  </a:lnTo>
                  <a:lnTo>
                    <a:pt x="4823" y="6208"/>
                  </a:lnTo>
                  <a:lnTo>
                    <a:pt x="4815" y="6212"/>
                  </a:lnTo>
                  <a:lnTo>
                    <a:pt x="4807" y="6219"/>
                  </a:lnTo>
                  <a:lnTo>
                    <a:pt x="4801" y="6226"/>
                  </a:lnTo>
                  <a:lnTo>
                    <a:pt x="4797" y="6234"/>
                  </a:lnTo>
                  <a:lnTo>
                    <a:pt x="4794" y="6243"/>
                  </a:lnTo>
                  <a:lnTo>
                    <a:pt x="4793" y="6252"/>
                  </a:lnTo>
                  <a:lnTo>
                    <a:pt x="4794" y="6263"/>
                  </a:lnTo>
                  <a:lnTo>
                    <a:pt x="4797" y="6272"/>
                  </a:lnTo>
                  <a:lnTo>
                    <a:pt x="4801" y="6280"/>
                  </a:lnTo>
                  <a:lnTo>
                    <a:pt x="4807" y="6287"/>
                  </a:lnTo>
                  <a:lnTo>
                    <a:pt x="4815" y="6292"/>
                  </a:lnTo>
                  <a:lnTo>
                    <a:pt x="4823" y="6297"/>
                  </a:lnTo>
                  <a:lnTo>
                    <a:pt x="4832" y="6300"/>
                  </a:lnTo>
                  <a:lnTo>
                    <a:pt x="4841" y="6301"/>
                  </a:lnTo>
                  <a:lnTo>
                    <a:pt x="4852" y="6300"/>
                  </a:lnTo>
                  <a:lnTo>
                    <a:pt x="4861" y="6297"/>
                  </a:lnTo>
                  <a:lnTo>
                    <a:pt x="4869" y="6292"/>
                  </a:lnTo>
                  <a:lnTo>
                    <a:pt x="4876" y="6287"/>
                  </a:lnTo>
                  <a:lnTo>
                    <a:pt x="4881" y="6280"/>
                  </a:lnTo>
                  <a:lnTo>
                    <a:pt x="4886" y="6272"/>
                  </a:lnTo>
                  <a:lnTo>
                    <a:pt x="4888" y="6263"/>
                  </a:lnTo>
                  <a:lnTo>
                    <a:pt x="4889" y="6252"/>
                  </a:lnTo>
                  <a:lnTo>
                    <a:pt x="4888" y="6243"/>
                  </a:lnTo>
                  <a:lnTo>
                    <a:pt x="4886" y="6234"/>
                  </a:lnTo>
                  <a:lnTo>
                    <a:pt x="4881" y="6226"/>
                  </a:lnTo>
                  <a:lnTo>
                    <a:pt x="4876" y="6219"/>
                  </a:lnTo>
                  <a:lnTo>
                    <a:pt x="4869" y="6212"/>
                  </a:lnTo>
                  <a:lnTo>
                    <a:pt x="4861" y="6208"/>
                  </a:lnTo>
                  <a:lnTo>
                    <a:pt x="4852" y="6205"/>
                  </a:lnTo>
                  <a:lnTo>
                    <a:pt x="4841" y="6204"/>
                  </a:lnTo>
                  <a:close/>
                  <a:moveTo>
                    <a:pt x="4363" y="6204"/>
                  </a:moveTo>
                  <a:lnTo>
                    <a:pt x="4353" y="6205"/>
                  </a:lnTo>
                  <a:lnTo>
                    <a:pt x="4343" y="6208"/>
                  </a:lnTo>
                  <a:lnTo>
                    <a:pt x="4335" y="6212"/>
                  </a:lnTo>
                  <a:lnTo>
                    <a:pt x="4328" y="6219"/>
                  </a:lnTo>
                  <a:lnTo>
                    <a:pt x="4323" y="6226"/>
                  </a:lnTo>
                  <a:lnTo>
                    <a:pt x="4318" y="6234"/>
                  </a:lnTo>
                  <a:lnTo>
                    <a:pt x="4315" y="6243"/>
                  </a:lnTo>
                  <a:lnTo>
                    <a:pt x="4315" y="6252"/>
                  </a:lnTo>
                  <a:lnTo>
                    <a:pt x="4315" y="6263"/>
                  </a:lnTo>
                  <a:lnTo>
                    <a:pt x="4318" y="6272"/>
                  </a:lnTo>
                  <a:lnTo>
                    <a:pt x="4323" y="6280"/>
                  </a:lnTo>
                  <a:lnTo>
                    <a:pt x="4328" y="6287"/>
                  </a:lnTo>
                  <a:lnTo>
                    <a:pt x="4335" y="6292"/>
                  </a:lnTo>
                  <a:lnTo>
                    <a:pt x="4343" y="6297"/>
                  </a:lnTo>
                  <a:lnTo>
                    <a:pt x="4353" y="6300"/>
                  </a:lnTo>
                  <a:lnTo>
                    <a:pt x="4363" y="6301"/>
                  </a:lnTo>
                  <a:lnTo>
                    <a:pt x="4372" y="6300"/>
                  </a:lnTo>
                  <a:lnTo>
                    <a:pt x="4381" y="6297"/>
                  </a:lnTo>
                  <a:lnTo>
                    <a:pt x="4389" y="6292"/>
                  </a:lnTo>
                  <a:lnTo>
                    <a:pt x="4397" y="6287"/>
                  </a:lnTo>
                  <a:lnTo>
                    <a:pt x="4402" y="6280"/>
                  </a:lnTo>
                  <a:lnTo>
                    <a:pt x="4407" y="6272"/>
                  </a:lnTo>
                  <a:lnTo>
                    <a:pt x="4410" y="6263"/>
                  </a:lnTo>
                  <a:lnTo>
                    <a:pt x="4411" y="6252"/>
                  </a:lnTo>
                  <a:lnTo>
                    <a:pt x="4410" y="6243"/>
                  </a:lnTo>
                  <a:lnTo>
                    <a:pt x="4407" y="6234"/>
                  </a:lnTo>
                  <a:lnTo>
                    <a:pt x="4402" y="6226"/>
                  </a:lnTo>
                  <a:lnTo>
                    <a:pt x="4397" y="6219"/>
                  </a:lnTo>
                  <a:lnTo>
                    <a:pt x="4389" y="6212"/>
                  </a:lnTo>
                  <a:lnTo>
                    <a:pt x="4381" y="6208"/>
                  </a:lnTo>
                  <a:lnTo>
                    <a:pt x="4372" y="6205"/>
                  </a:lnTo>
                  <a:lnTo>
                    <a:pt x="4363" y="6204"/>
                  </a:lnTo>
                  <a:close/>
                  <a:moveTo>
                    <a:pt x="3883" y="6204"/>
                  </a:moveTo>
                  <a:lnTo>
                    <a:pt x="3873" y="6205"/>
                  </a:lnTo>
                  <a:lnTo>
                    <a:pt x="3864" y="6208"/>
                  </a:lnTo>
                  <a:lnTo>
                    <a:pt x="3856" y="6212"/>
                  </a:lnTo>
                  <a:lnTo>
                    <a:pt x="3848" y="6219"/>
                  </a:lnTo>
                  <a:lnTo>
                    <a:pt x="3843" y="6226"/>
                  </a:lnTo>
                  <a:lnTo>
                    <a:pt x="3838" y="6234"/>
                  </a:lnTo>
                  <a:lnTo>
                    <a:pt x="3836" y="6243"/>
                  </a:lnTo>
                  <a:lnTo>
                    <a:pt x="3835" y="6252"/>
                  </a:lnTo>
                  <a:lnTo>
                    <a:pt x="3836" y="6263"/>
                  </a:lnTo>
                  <a:lnTo>
                    <a:pt x="3838" y="6272"/>
                  </a:lnTo>
                  <a:lnTo>
                    <a:pt x="3843" y="6280"/>
                  </a:lnTo>
                  <a:lnTo>
                    <a:pt x="3848" y="6287"/>
                  </a:lnTo>
                  <a:lnTo>
                    <a:pt x="3856" y="6292"/>
                  </a:lnTo>
                  <a:lnTo>
                    <a:pt x="3864" y="6297"/>
                  </a:lnTo>
                  <a:lnTo>
                    <a:pt x="3873" y="6300"/>
                  </a:lnTo>
                  <a:lnTo>
                    <a:pt x="3883" y="6301"/>
                  </a:lnTo>
                  <a:lnTo>
                    <a:pt x="3892" y="6300"/>
                  </a:lnTo>
                  <a:lnTo>
                    <a:pt x="3902" y="6297"/>
                  </a:lnTo>
                  <a:lnTo>
                    <a:pt x="3910" y="6292"/>
                  </a:lnTo>
                  <a:lnTo>
                    <a:pt x="3917" y="6287"/>
                  </a:lnTo>
                  <a:lnTo>
                    <a:pt x="3923" y="6280"/>
                  </a:lnTo>
                  <a:lnTo>
                    <a:pt x="3927" y="6272"/>
                  </a:lnTo>
                  <a:lnTo>
                    <a:pt x="3930" y="6263"/>
                  </a:lnTo>
                  <a:lnTo>
                    <a:pt x="3931" y="6252"/>
                  </a:lnTo>
                  <a:lnTo>
                    <a:pt x="3930" y="6243"/>
                  </a:lnTo>
                  <a:lnTo>
                    <a:pt x="3927" y="6234"/>
                  </a:lnTo>
                  <a:lnTo>
                    <a:pt x="3923" y="6226"/>
                  </a:lnTo>
                  <a:lnTo>
                    <a:pt x="3917" y="6219"/>
                  </a:lnTo>
                  <a:lnTo>
                    <a:pt x="3910" y="6212"/>
                  </a:lnTo>
                  <a:lnTo>
                    <a:pt x="3902" y="6208"/>
                  </a:lnTo>
                  <a:lnTo>
                    <a:pt x="3892" y="6205"/>
                  </a:lnTo>
                  <a:lnTo>
                    <a:pt x="3883" y="6204"/>
                  </a:lnTo>
                  <a:close/>
                  <a:moveTo>
                    <a:pt x="3404" y="6204"/>
                  </a:moveTo>
                  <a:lnTo>
                    <a:pt x="3394" y="6205"/>
                  </a:lnTo>
                  <a:lnTo>
                    <a:pt x="3385" y="6208"/>
                  </a:lnTo>
                  <a:lnTo>
                    <a:pt x="3377" y="6212"/>
                  </a:lnTo>
                  <a:lnTo>
                    <a:pt x="3370" y="6219"/>
                  </a:lnTo>
                  <a:lnTo>
                    <a:pt x="3364" y="6226"/>
                  </a:lnTo>
                  <a:lnTo>
                    <a:pt x="3360" y="6234"/>
                  </a:lnTo>
                  <a:lnTo>
                    <a:pt x="3357" y="6243"/>
                  </a:lnTo>
                  <a:lnTo>
                    <a:pt x="3356" y="6252"/>
                  </a:lnTo>
                  <a:lnTo>
                    <a:pt x="3357" y="6263"/>
                  </a:lnTo>
                  <a:lnTo>
                    <a:pt x="3360" y="6272"/>
                  </a:lnTo>
                  <a:lnTo>
                    <a:pt x="3364" y="6280"/>
                  </a:lnTo>
                  <a:lnTo>
                    <a:pt x="3370" y="6287"/>
                  </a:lnTo>
                  <a:lnTo>
                    <a:pt x="3377" y="6292"/>
                  </a:lnTo>
                  <a:lnTo>
                    <a:pt x="3385" y="6297"/>
                  </a:lnTo>
                  <a:lnTo>
                    <a:pt x="3394" y="6300"/>
                  </a:lnTo>
                  <a:lnTo>
                    <a:pt x="3404" y="6301"/>
                  </a:lnTo>
                  <a:lnTo>
                    <a:pt x="3413" y="6300"/>
                  </a:lnTo>
                  <a:lnTo>
                    <a:pt x="3422" y="6297"/>
                  </a:lnTo>
                  <a:lnTo>
                    <a:pt x="3430" y="6292"/>
                  </a:lnTo>
                  <a:lnTo>
                    <a:pt x="3438" y="6287"/>
                  </a:lnTo>
                  <a:lnTo>
                    <a:pt x="3444" y="6280"/>
                  </a:lnTo>
                  <a:lnTo>
                    <a:pt x="3448" y="6272"/>
                  </a:lnTo>
                  <a:lnTo>
                    <a:pt x="3451" y="6263"/>
                  </a:lnTo>
                  <a:lnTo>
                    <a:pt x="3452" y="6252"/>
                  </a:lnTo>
                  <a:lnTo>
                    <a:pt x="3451" y="6243"/>
                  </a:lnTo>
                  <a:lnTo>
                    <a:pt x="3448" y="6234"/>
                  </a:lnTo>
                  <a:lnTo>
                    <a:pt x="3444" y="6226"/>
                  </a:lnTo>
                  <a:lnTo>
                    <a:pt x="3438" y="6219"/>
                  </a:lnTo>
                  <a:lnTo>
                    <a:pt x="3430" y="6212"/>
                  </a:lnTo>
                  <a:lnTo>
                    <a:pt x="3422" y="6208"/>
                  </a:lnTo>
                  <a:lnTo>
                    <a:pt x="3413" y="6205"/>
                  </a:lnTo>
                  <a:lnTo>
                    <a:pt x="3404" y="6204"/>
                  </a:lnTo>
                  <a:close/>
                  <a:moveTo>
                    <a:pt x="2924" y="6204"/>
                  </a:moveTo>
                  <a:lnTo>
                    <a:pt x="2915" y="6205"/>
                  </a:lnTo>
                  <a:lnTo>
                    <a:pt x="2906" y="6208"/>
                  </a:lnTo>
                  <a:lnTo>
                    <a:pt x="2898" y="6212"/>
                  </a:lnTo>
                  <a:lnTo>
                    <a:pt x="2890" y="6219"/>
                  </a:lnTo>
                  <a:lnTo>
                    <a:pt x="2884" y="6226"/>
                  </a:lnTo>
                  <a:lnTo>
                    <a:pt x="2880" y="6234"/>
                  </a:lnTo>
                  <a:lnTo>
                    <a:pt x="2877" y="6243"/>
                  </a:lnTo>
                  <a:lnTo>
                    <a:pt x="2876" y="6252"/>
                  </a:lnTo>
                  <a:lnTo>
                    <a:pt x="2877" y="6263"/>
                  </a:lnTo>
                  <a:lnTo>
                    <a:pt x="2880" y="6272"/>
                  </a:lnTo>
                  <a:lnTo>
                    <a:pt x="2884" y="6280"/>
                  </a:lnTo>
                  <a:lnTo>
                    <a:pt x="2890" y="6287"/>
                  </a:lnTo>
                  <a:lnTo>
                    <a:pt x="2898" y="6292"/>
                  </a:lnTo>
                  <a:lnTo>
                    <a:pt x="2906" y="6297"/>
                  </a:lnTo>
                  <a:lnTo>
                    <a:pt x="2915" y="6300"/>
                  </a:lnTo>
                  <a:lnTo>
                    <a:pt x="2924" y="6301"/>
                  </a:lnTo>
                  <a:lnTo>
                    <a:pt x="2933" y="6300"/>
                  </a:lnTo>
                  <a:lnTo>
                    <a:pt x="2943" y="6297"/>
                  </a:lnTo>
                  <a:lnTo>
                    <a:pt x="2951" y="6292"/>
                  </a:lnTo>
                  <a:lnTo>
                    <a:pt x="2958" y="6287"/>
                  </a:lnTo>
                  <a:lnTo>
                    <a:pt x="2964" y="6280"/>
                  </a:lnTo>
                  <a:lnTo>
                    <a:pt x="2968" y="6272"/>
                  </a:lnTo>
                  <a:lnTo>
                    <a:pt x="2971" y="6263"/>
                  </a:lnTo>
                  <a:lnTo>
                    <a:pt x="2972" y="6252"/>
                  </a:lnTo>
                  <a:lnTo>
                    <a:pt x="2971" y="6243"/>
                  </a:lnTo>
                  <a:lnTo>
                    <a:pt x="2968" y="6234"/>
                  </a:lnTo>
                  <a:lnTo>
                    <a:pt x="2964" y="6226"/>
                  </a:lnTo>
                  <a:lnTo>
                    <a:pt x="2958" y="6219"/>
                  </a:lnTo>
                  <a:lnTo>
                    <a:pt x="2951" y="6212"/>
                  </a:lnTo>
                  <a:lnTo>
                    <a:pt x="2943" y="6208"/>
                  </a:lnTo>
                  <a:lnTo>
                    <a:pt x="2933" y="6205"/>
                  </a:lnTo>
                  <a:lnTo>
                    <a:pt x="2924" y="6204"/>
                  </a:lnTo>
                  <a:close/>
                  <a:moveTo>
                    <a:pt x="2445" y="6204"/>
                  </a:moveTo>
                  <a:lnTo>
                    <a:pt x="2435" y="6205"/>
                  </a:lnTo>
                  <a:lnTo>
                    <a:pt x="2426" y="6208"/>
                  </a:lnTo>
                  <a:lnTo>
                    <a:pt x="2418" y="6212"/>
                  </a:lnTo>
                  <a:lnTo>
                    <a:pt x="2411" y="6219"/>
                  </a:lnTo>
                  <a:lnTo>
                    <a:pt x="2405" y="6226"/>
                  </a:lnTo>
                  <a:lnTo>
                    <a:pt x="2401" y="6234"/>
                  </a:lnTo>
                  <a:lnTo>
                    <a:pt x="2398" y="6243"/>
                  </a:lnTo>
                  <a:lnTo>
                    <a:pt x="2397" y="6252"/>
                  </a:lnTo>
                  <a:lnTo>
                    <a:pt x="2398" y="6263"/>
                  </a:lnTo>
                  <a:lnTo>
                    <a:pt x="2401" y="6272"/>
                  </a:lnTo>
                  <a:lnTo>
                    <a:pt x="2405" y="6280"/>
                  </a:lnTo>
                  <a:lnTo>
                    <a:pt x="2411" y="6287"/>
                  </a:lnTo>
                  <a:lnTo>
                    <a:pt x="2418" y="6292"/>
                  </a:lnTo>
                  <a:lnTo>
                    <a:pt x="2426" y="6297"/>
                  </a:lnTo>
                  <a:lnTo>
                    <a:pt x="2435" y="6300"/>
                  </a:lnTo>
                  <a:lnTo>
                    <a:pt x="2445" y="6301"/>
                  </a:lnTo>
                  <a:lnTo>
                    <a:pt x="2455" y="6300"/>
                  </a:lnTo>
                  <a:lnTo>
                    <a:pt x="2463" y="6297"/>
                  </a:lnTo>
                  <a:lnTo>
                    <a:pt x="2471" y="6292"/>
                  </a:lnTo>
                  <a:lnTo>
                    <a:pt x="2479" y="6287"/>
                  </a:lnTo>
                  <a:lnTo>
                    <a:pt x="2485" y="6280"/>
                  </a:lnTo>
                  <a:lnTo>
                    <a:pt x="2489" y="6272"/>
                  </a:lnTo>
                  <a:lnTo>
                    <a:pt x="2492" y="6263"/>
                  </a:lnTo>
                  <a:lnTo>
                    <a:pt x="2493" y="6252"/>
                  </a:lnTo>
                  <a:lnTo>
                    <a:pt x="2492" y="6243"/>
                  </a:lnTo>
                  <a:lnTo>
                    <a:pt x="2489" y="6234"/>
                  </a:lnTo>
                  <a:lnTo>
                    <a:pt x="2485" y="6226"/>
                  </a:lnTo>
                  <a:lnTo>
                    <a:pt x="2479" y="6219"/>
                  </a:lnTo>
                  <a:lnTo>
                    <a:pt x="2471" y="6212"/>
                  </a:lnTo>
                  <a:lnTo>
                    <a:pt x="2463" y="6208"/>
                  </a:lnTo>
                  <a:lnTo>
                    <a:pt x="2455" y="6205"/>
                  </a:lnTo>
                  <a:lnTo>
                    <a:pt x="2445" y="6204"/>
                  </a:lnTo>
                  <a:close/>
                  <a:moveTo>
                    <a:pt x="4841" y="5761"/>
                  </a:moveTo>
                  <a:lnTo>
                    <a:pt x="4832" y="5762"/>
                  </a:lnTo>
                  <a:lnTo>
                    <a:pt x="4823" y="5765"/>
                  </a:lnTo>
                  <a:lnTo>
                    <a:pt x="4815" y="5769"/>
                  </a:lnTo>
                  <a:lnTo>
                    <a:pt x="4807" y="5776"/>
                  </a:lnTo>
                  <a:lnTo>
                    <a:pt x="4801" y="5783"/>
                  </a:lnTo>
                  <a:lnTo>
                    <a:pt x="4797" y="5791"/>
                  </a:lnTo>
                  <a:lnTo>
                    <a:pt x="4794" y="5800"/>
                  </a:lnTo>
                  <a:lnTo>
                    <a:pt x="4793" y="5809"/>
                  </a:lnTo>
                  <a:lnTo>
                    <a:pt x="4794" y="5820"/>
                  </a:lnTo>
                  <a:lnTo>
                    <a:pt x="4797" y="5828"/>
                  </a:lnTo>
                  <a:lnTo>
                    <a:pt x="4801" y="5836"/>
                  </a:lnTo>
                  <a:lnTo>
                    <a:pt x="4807" y="5843"/>
                  </a:lnTo>
                  <a:lnTo>
                    <a:pt x="4815" y="5849"/>
                  </a:lnTo>
                  <a:lnTo>
                    <a:pt x="4823" y="5853"/>
                  </a:lnTo>
                  <a:lnTo>
                    <a:pt x="4832" y="5857"/>
                  </a:lnTo>
                  <a:lnTo>
                    <a:pt x="4841" y="5858"/>
                  </a:lnTo>
                  <a:lnTo>
                    <a:pt x="4852" y="5857"/>
                  </a:lnTo>
                  <a:lnTo>
                    <a:pt x="4861" y="5853"/>
                  </a:lnTo>
                  <a:lnTo>
                    <a:pt x="4869" y="5849"/>
                  </a:lnTo>
                  <a:lnTo>
                    <a:pt x="4876" y="5843"/>
                  </a:lnTo>
                  <a:lnTo>
                    <a:pt x="4881" y="5836"/>
                  </a:lnTo>
                  <a:lnTo>
                    <a:pt x="4886" y="5828"/>
                  </a:lnTo>
                  <a:lnTo>
                    <a:pt x="4888" y="5820"/>
                  </a:lnTo>
                  <a:lnTo>
                    <a:pt x="4889" y="5809"/>
                  </a:lnTo>
                  <a:lnTo>
                    <a:pt x="4888" y="5800"/>
                  </a:lnTo>
                  <a:lnTo>
                    <a:pt x="4886" y="5791"/>
                  </a:lnTo>
                  <a:lnTo>
                    <a:pt x="4881" y="5783"/>
                  </a:lnTo>
                  <a:lnTo>
                    <a:pt x="4876" y="5776"/>
                  </a:lnTo>
                  <a:lnTo>
                    <a:pt x="4869" y="5769"/>
                  </a:lnTo>
                  <a:lnTo>
                    <a:pt x="4861" y="5765"/>
                  </a:lnTo>
                  <a:lnTo>
                    <a:pt x="4852" y="5762"/>
                  </a:lnTo>
                  <a:lnTo>
                    <a:pt x="4841" y="5761"/>
                  </a:lnTo>
                  <a:close/>
                  <a:moveTo>
                    <a:pt x="4363" y="5761"/>
                  </a:moveTo>
                  <a:lnTo>
                    <a:pt x="4353" y="5762"/>
                  </a:lnTo>
                  <a:lnTo>
                    <a:pt x="4343" y="5765"/>
                  </a:lnTo>
                  <a:lnTo>
                    <a:pt x="4335" y="5769"/>
                  </a:lnTo>
                  <a:lnTo>
                    <a:pt x="4328" y="5776"/>
                  </a:lnTo>
                  <a:lnTo>
                    <a:pt x="4323" y="5783"/>
                  </a:lnTo>
                  <a:lnTo>
                    <a:pt x="4318" y="5791"/>
                  </a:lnTo>
                  <a:lnTo>
                    <a:pt x="4315" y="5800"/>
                  </a:lnTo>
                  <a:lnTo>
                    <a:pt x="4315" y="5809"/>
                  </a:lnTo>
                  <a:lnTo>
                    <a:pt x="4315" y="5820"/>
                  </a:lnTo>
                  <a:lnTo>
                    <a:pt x="4318" y="5828"/>
                  </a:lnTo>
                  <a:lnTo>
                    <a:pt x="4323" y="5836"/>
                  </a:lnTo>
                  <a:lnTo>
                    <a:pt x="4328" y="5843"/>
                  </a:lnTo>
                  <a:lnTo>
                    <a:pt x="4335" y="5849"/>
                  </a:lnTo>
                  <a:lnTo>
                    <a:pt x="4343" y="5853"/>
                  </a:lnTo>
                  <a:lnTo>
                    <a:pt x="4353" y="5857"/>
                  </a:lnTo>
                  <a:lnTo>
                    <a:pt x="4363" y="5858"/>
                  </a:lnTo>
                  <a:lnTo>
                    <a:pt x="4372" y="5857"/>
                  </a:lnTo>
                  <a:lnTo>
                    <a:pt x="4381" y="5853"/>
                  </a:lnTo>
                  <a:lnTo>
                    <a:pt x="4389" y="5849"/>
                  </a:lnTo>
                  <a:lnTo>
                    <a:pt x="4397" y="5843"/>
                  </a:lnTo>
                  <a:lnTo>
                    <a:pt x="4402" y="5836"/>
                  </a:lnTo>
                  <a:lnTo>
                    <a:pt x="4407" y="5828"/>
                  </a:lnTo>
                  <a:lnTo>
                    <a:pt x="4410" y="5820"/>
                  </a:lnTo>
                  <a:lnTo>
                    <a:pt x="4411" y="5809"/>
                  </a:lnTo>
                  <a:lnTo>
                    <a:pt x="4410" y="5800"/>
                  </a:lnTo>
                  <a:lnTo>
                    <a:pt x="4407" y="5791"/>
                  </a:lnTo>
                  <a:lnTo>
                    <a:pt x="4402" y="5783"/>
                  </a:lnTo>
                  <a:lnTo>
                    <a:pt x="4397" y="5776"/>
                  </a:lnTo>
                  <a:lnTo>
                    <a:pt x="4389" y="5769"/>
                  </a:lnTo>
                  <a:lnTo>
                    <a:pt x="4381" y="5765"/>
                  </a:lnTo>
                  <a:lnTo>
                    <a:pt x="4372" y="5762"/>
                  </a:lnTo>
                  <a:lnTo>
                    <a:pt x="4363" y="5761"/>
                  </a:lnTo>
                  <a:close/>
                  <a:moveTo>
                    <a:pt x="3883" y="5761"/>
                  </a:moveTo>
                  <a:lnTo>
                    <a:pt x="3873" y="5762"/>
                  </a:lnTo>
                  <a:lnTo>
                    <a:pt x="3864" y="5765"/>
                  </a:lnTo>
                  <a:lnTo>
                    <a:pt x="3856" y="5769"/>
                  </a:lnTo>
                  <a:lnTo>
                    <a:pt x="3848" y="5776"/>
                  </a:lnTo>
                  <a:lnTo>
                    <a:pt x="3843" y="5783"/>
                  </a:lnTo>
                  <a:lnTo>
                    <a:pt x="3838" y="5791"/>
                  </a:lnTo>
                  <a:lnTo>
                    <a:pt x="3836" y="5800"/>
                  </a:lnTo>
                  <a:lnTo>
                    <a:pt x="3835" y="5809"/>
                  </a:lnTo>
                  <a:lnTo>
                    <a:pt x="3836" y="5820"/>
                  </a:lnTo>
                  <a:lnTo>
                    <a:pt x="3838" y="5828"/>
                  </a:lnTo>
                  <a:lnTo>
                    <a:pt x="3843" y="5836"/>
                  </a:lnTo>
                  <a:lnTo>
                    <a:pt x="3848" y="5843"/>
                  </a:lnTo>
                  <a:lnTo>
                    <a:pt x="3856" y="5849"/>
                  </a:lnTo>
                  <a:lnTo>
                    <a:pt x="3864" y="5853"/>
                  </a:lnTo>
                  <a:lnTo>
                    <a:pt x="3873" y="5857"/>
                  </a:lnTo>
                  <a:lnTo>
                    <a:pt x="3883" y="5858"/>
                  </a:lnTo>
                  <a:lnTo>
                    <a:pt x="3892" y="5857"/>
                  </a:lnTo>
                  <a:lnTo>
                    <a:pt x="3902" y="5853"/>
                  </a:lnTo>
                  <a:lnTo>
                    <a:pt x="3910" y="5849"/>
                  </a:lnTo>
                  <a:lnTo>
                    <a:pt x="3917" y="5843"/>
                  </a:lnTo>
                  <a:lnTo>
                    <a:pt x="3923" y="5836"/>
                  </a:lnTo>
                  <a:lnTo>
                    <a:pt x="3927" y="5828"/>
                  </a:lnTo>
                  <a:lnTo>
                    <a:pt x="3930" y="5820"/>
                  </a:lnTo>
                  <a:lnTo>
                    <a:pt x="3931" y="5809"/>
                  </a:lnTo>
                  <a:lnTo>
                    <a:pt x="3930" y="5800"/>
                  </a:lnTo>
                  <a:lnTo>
                    <a:pt x="3927" y="5791"/>
                  </a:lnTo>
                  <a:lnTo>
                    <a:pt x="3923" y="5783"/>
                  </a:lnTo>
                  <a:lnTo>
                    <a:pt x="3917" y="5776"/>
                  </a:lnTo>
                  <a:lnTo>
                    <a:pt x="3910" y="5769"/>
                  </a:lnTo>
                  <a:lnTo>
                    <a:pt x="3902" y="5765"/>
                  </a:lnTo>
                  <a:lnTo>
                    <a:pt x="3892" y="5762"/>
                  </a:lnTo>
                  <a:lnTo>
                    <a:pt x="3883" y="5761"/>
                  </a:lnTo>
                  <a:close/>
                  <a:moveTo>
                    <a:pt x="3404" y="5761"/>
                  </a:moveTo>
                  <a:lnTo>
                    <a:pt x="3394" y="5762"/>
                  </a:lnTo>
                  <a:lnTo>
                    <a:pt x="3385" y="5765"/>
                  </a:lnTo>
                  <a:lnTo>
                    <a:pt x="3377" y="5769"/>
                  </a:lnTo>
                  <a:lnTo>
                    <a:pt x="3370" y="5776"/>
                  </a:lnTo>
                  <a:lnTo>
                    <a:pt x="3364" y="5783"/>
                  </a:lnTo>
                  <a:lnTo>
                    <a:pt x="3360" y="5791"/>
                  </a:lnTo>
                  <a:lnTo>
                    <a:pt x="3357" y="5800"/>
                  </a:lnTo>
                  <a:lnTo>
                    <a:pt x="3356" y="5809"/>
                  </a:lnTo>
                  <a:lnTo>
                    <a:pt x="3357" y="5820"/>
                  </a:lnTo>
                  <a:lnTo>
                    <a:pt x="3360" y="5828"/>
                  </a:lnTo>
                  <a:lnTo>
                    <a:pt x="3364" y="5836"/>
                  </a:lnTo>
                  <a:lnTo>
                    <a:pt x="3370" y="5843"/>
                  </a:lnTo>
                  <a:lnTo>
                    <a:pt x="3377" y="5849"/>
                  </a:lnTo>
                  <a:lnTo>
                    <a:pt x="3385" y="5853"/>
                  </a:lnTo>
                  <a:lnTo>
                    <a:pt x="3394" y="5857"/>
                  </a:lnTo>
                  <a:lnTo>
                    <a:pt x="3404" y="5858"/>
                  </a:lnTo>
                  <a:lnTo>
                    <a:pt x="3413" y="5857"/>
                  </a:lnTo>
                  <a:lnTo>
                    <a:pt x="3422" y="5853"/>
                  </a:lnTo>
                  <a:lnTo>
                    <a:pt x="3430" y="5849"/>
                  </a:lnTo>
                  <a:lnTo>
                    <a:pt x="3438" y="5843"/>
                  </a:lnTo>
                  <a:lnTo>
                    <a:pt x="3444" y="5836"/>
                  </a:lnTo>
                  <a:lnTo>
                    <a:pt x="3448" y="5828"/>
                  </a:lnTo>
                  <a:lnTo>
                    <a:pt x="3451" y="5820"/>
                  </a:lnTo>
                  <a:lnTo>
                    <a:pt x="3452" y="5809"/>
                  </a:lnTo>
                  <a:lnTo>
                    <a:pt x="3451" y="5800"/>
                  </a:lnTo>
                  <a:lnTo>
                    <a:pt x="3448" y="5791"/>
                  </a:lnTo>
                  <a:lnTo>
                    <a:pt x="3444" y="5783"/>
                  </a:lnTo>
                  <a:lnTo>
                    <a:pt x="3438" y="5776"/>
                  </a:lnTo>
                  <a:lnTo>
                    <a:pt x="3430" y="5769"/>
                  </a:lnTo>
                  <a:lnTo>
                    <a:pt x="3422" y="5765"/>
                  </a:lnTo>
                  <a:lnTo>
                    <a:pt x="3413" y="5762"/>
                  </a:lnTo>
                  <a:lnTo>
                    <a:pt x="3404" y="5761"/>
                  </a:lnTo>
                  <a:close/>
                  <a:moveTo>
                    <a:pt x="2924" y="5761"/>
                  </a:moveTo>
                  <a:lnTo>
                    <a:pt x="2915" y="5762"/>
                  </a:lnTo>
                  <a:lnTo>
                    <a:pt x="2906" y="5765"/>
                  </a:lnTo>
                  <a:lnTo>
                    <a:pt x="2898" y="5769"/>
                  </a:lnTo>
                  <a:lnTo>
                    <a:pt x="2890" y="5776"/>
                  </a:lnTo>
                  <a:lnTo>
                    <a:pt x="2884" y="5783"/>
                  </a:lnTo>
                  <a:lnTo>
                    <a:pt x="2880" y="5791"/>
                  </a:lnTo>
                  <a:lnTo>
                    <a:pt x="2877" y="5800"/>
                  </a:lnTo>
                  <a:lnTo>
                    <a:pt x="2876" y="5809"/>
                  </a:lnTo>
                  <a:lnTo>
                    <a:pt x="2877" y="5820"/>
                  </a:lnTo>
                  <a:lnTo>
                    <a:pt x="2880" y="5828"/>
                  </a:lnTo>
                  <a:lnTo>
                    <a:pt x="2884" y="5836"/>
                  </a:lnTo>
                  <a:lnTo>
                    <a:pt x="2890" y="5843"/>
                  </a:lnTo>
                  <a:lnTo>
                    <a:pt x="2898" y="5849"/>
                  </a:lnTo>
                  <a:lnTo>
                    <a:pt x="2906" y="5853"/>
                  </a:lnTo>
                  <a:lnTo>
                    <a:pt x="2915" y="5857"/>
                  </a:lnTo>
                  <a:lnTo>
                    <a:pt x="2924" y="5858"/>
                  </a:lnTo>
                  <a:lnTo>
                    <a:pt x="2933" y="5857"/>
                  </a:lnTo>
                  <a:lnTo>
                    <a:pt x="2943" y="5853"/>
                  </a:lnTo>
                  <a:lnTo>
                    <a:pt x="2951" y="5849"/>
                  </a:lnTo>
                  <a:lnTo>
                    <a:pt x="2958" y="5843"/>
                  </a:lnTo>
                  <a:lnTo>
                    <a:pt x="2964" y="5836"/>
                  </a:lnTo>
                  <a:lnTo>
                    <a:pt x="2968" y="5828"/>
                  </a:lnTo>
                  <a:lnTo>
                    <a:pt x="2971" y="5820"/>
                  </a:lnTo>
                  <a:lnTo>
                    <a:pt x="2972" y="5809"/>
                  </a:lnTo>
                  <a:lnTo>
                    <a:pt x="2971" y="5800"/>
                  </a:lnTo>
                  <a:lnTo>
                    <a:pt x="2968" y="5791"/>
                  </a:lnTo>
                  <a:lnTo>
                    <a:pt x="2964" y="5783"/>
                  </a:lnTo>
                  <a:lnTo>
                    <a:pt x="2958" y="5776"/>
                  </a:lnTo>
                  <a:lnTo>
                    <a:pt x="2951" y="5769"/>
                  </a:lnTo>
                  <a:lnTo>
                    <a:pt x="2943" y="5765"/>
                  </a:lnTo>
                  <a:lnTo>
                    <a:pt x="2933" y="5762"/>
                  </a:lnTo>
                  <a:lnTo>
                    <a:pt x="2924" y="5761"/>
                  </a:lnTo>
                  <a:close/>
                  <a:moveTo>
                    <a:pt x="2445" y="5761"/>
                  </a:moveTo>
                  <a:lnTo>
                    <a:pt x="2435" y="5762"/>
                  </a:lnTo>
                  <a:lnTo>
                    <a:pt x="2426" y="5765"/>
                  </a:lnTo>
                  <a:lnTo>
                    <a:pt x="2418" y="5769"/>
                  </a:lnTo>
                  <a:lnTo>
                    <a:pt x="2411" y="5776"/>
                  </a:lnTo>
                  <a:lnTo>
                    <a:pt x="2405" y="5783"/>
                  </a:lnTo>
                  <a:lnTo>
                    <a:pt x="2401" y="5791"/>
                  </a:lnTo>
                  <a:lnTo>
                    <a:pt x="2398" y="5800"/>
                  </a:lnTo>
                  <a:lnTo>
                    <a:pt x="2397" y="5809"/>
                  </a:lnTo>
                  <a:lnTo>
                    <a:pt x="2398" y="5820"/>
                  </a:lnTo>
                  <a:lnTo>
                    <a:pt x="2401" y="5828"/>
                  </a:lnTo>
                  <a:lnTo>
                    <a:pt x="2405" y="5836"/>
                  </a:lnTo>
                  <a:lnTo>
                    <a:pt x="2411" y="5843"/>
                  </a:lnTo>
                  <a:lnTo>
                    <a:pt x="2418" y="5849"/>
                  </a:lnTo>
                  <a:lnTo>
                    <a:pt x="2426" y="5853"/>
                  </a:lnTo>
                  <a:lnTo>
                    <a:pt x="2435" y="5857"/>
                  </a:lnTo>
                  <a:lnTo>
                    <a:pt x="2445" y="5858"/>
                  </a:lnTo>
                  <a:lnTo>
                    <a:pt x="2455" y="5857"/>
                  </a:lnTo>
                  <a:lnTo>
                    <a:pt x="2463" y="5853"/>
                  </a:lnTo>
                  <a:lnTo>
                    <a:pt x="2471" y="5849"/>
                  </a:lnTo>
                  <a:lnTo>
                    <a:pt x="2479" y="5843"/>
                  </a:lnTo>
                  <a:lnTo>
                    <a:pt x="2485" y="5836"/>
                  </a:lnTo>
                  <a:lnTo>
                    <a:pt x="2489" y="5828"/>
                  </a:lnTo>
                  <a:lnTo>
                    <a:pt x="2492" y="5820"/>
                  </a:lnTo>
                  <a:lnTo>
                    <a:pt x="2493" y="5809"/>
                  </a:lnTo>
                  <a:lnTo>
                    <a:pt x="2492" y="5800"/>
                  </a:lnTo>
                  <a:lnTo>
                    <a:pt x="2489" y="5791"/>
                  </a:lnTo>
                  <a:lnTo>
                    <a:pt x="2485" y="5783"/>
                  </a:lnTo>
                  <a:lnTo>
                    <a:pt x="2479" y="5776"/>
                  </a:lnTo>
                  <a:lnTo>
                    <a:pt x="2471" y="5769"/>
                  </a:lnTo>
                  <a:lnTo>
                    <a:pt x="2463" y="5765"/>
                  </a:lnTo>
                  <a:lnTo>
                    <a:pt x="2455" y="5762"/>
                  </a:lnTo>
                  <a:lnTo>
                    <a:pt x="2445" y="5761"/>
                  </a:lnTo>
                  <a:close/>
                  <a:moveTo>
                    <a:pt x="4841" y="5318"/>
                  </a:moveTo>
                  <a:lnTo>
                    <a:pt x="4832" y="5319"/>
                  </a:lnTo>
                  <a:lnTo>
                    <a:pt x="4823" y="5322"/>
                  </a:lnTo>
                  <a:lnTo>
                    <a:pt x="4815" y="5326"/>
                  </a:lnTo>
                  <a:lnTo>
                    <a:pt x="4807" y="5332"/>
                  </a:lnTo>
                  <a:lnTo>
                    <a:pt x="4801" y="5340"/>
                  </a:lnTo>
                  <a:lnTo>
                    <a:pt x="4797" y="5348"/>
                  </a:lnTo>
                  <a:lnTo>
                    <a:pt x="4794" y="5356"/>
                  </a:lnTo>
                  <a:lnTo>
                    <a:pt x="4793" y="5366"/>
                  </a:lnTo>
                  <a:lnTo>
                    <a:pt x="4794" y="5376"/>
                  </a:lnTo>
                  <a:lnTo>
                    <a:pt x="4797" y="5385"/>
                  </a:lnTo>
                  <a:lnTo>
                    <a:pt x="4801" y="5393"/>
                  </a:lnTo>
                  <a:lnTo>
                    <a:pt x="4807" y="5400"/>
                  </a:lnTo>
                  <a:lnTo>
                    <a:pt x="4815" y="5406"/>
                  </a:lnTo>
                  <a:lnTo>
                    <a:pt x="4823" y="5410"/>
                  </a:lnTo>
                  <a:lnTo>
                    <a:pt x="4832" y="5414"/>
                  </a:lnTo>
                  <a:lnTo>
                    <a:pt x="4841" y="5415"/>
                  </a:lnTo>
                  <a:lnTo>
                    <a:pt x="4852" y="5414"/>
                  </a:lnTo>
                  <a:lnTo>
                    <a:pt x="4861" y="5410"/>
                  </a:lnTo>
                  <a:lnTo>
                    <a:pt x="4869" y="5406"/>
                  </a:lnTo>
                  <a:lnTo>
                    <a:pt x="4876" y="5400"/>
                  </a:lnTo>
                  <a:lnTo>
                    <a:pt x="4881" y="5393"/>
                  </a:lnTo>
                  <a:lnTo>
                    <a:pt x="4886" y="5385"/>
                  </a:lnTo>
                  <a:lnTo>
                    <a:pt x="4888" y="5376"/>
                  </a:lnTo>
                  <a:lnTo>
                    <a:pt x="4889" y="5366"/>
                  </a:lnTo>
                  <a:lnTo>
                    <a:pt x="4888" y="5356"/>
                  </a:lnTo>
                  <a:lnTo>
                    <a:pt x="4886" y="5348"/>
                  </a:lnTo>
                  <a:lnTo>
                    <a:pt x="4881" y="5340"/>
                  </a:lnTo>
                  <a:lnTo>
                    <a:pt x="4876" y="5332"/>
                  </a:lnTo>
                  <a:lnTo>
                    <a:pt x="4869" y="5326"/>
                  </a:lnTo>
                  <a:lnTo>
                    <a:pt x="4861" y="5322"/>
                  </a:lnTo>
                  <a:lnTo>
                    <a:pt x="4852" y="5319"/>
                  </a:lnTo>
                  <a:lnTo>
                    <a:pt x="4841" y="5318"/>
                  </a:lnTo>
                  <a:close/>
                  <a:moveTo>
                    <a:pt x="4363" y="5318"/>
                  </a:moveTo>
                  <a:lnTo>
                    <a:pt x="4353" y="5319"/>
                  </a:lnTo>
                  <a:lnTo>
                    <a:pt x="4343" y="5322"/>
                  </a:lnTo>
                  <a:lnTo>
                    <a:pt x="4335" y="5326"/>
                  </a:lnTo>
                  <a:lnTo>
                    <a:pt x="4328" y="5332"/>
                  </a:lnTo>
                  <a:lnTo>
                    <a:pt x="4323" y="5340"/>
                  </a:lnTo>
                  <a:lnTo>
                    <a:pt x="4318" y="5348"/>
                  </a:lnTo>
                  <a:lnTo>
                    <a:pt x="4315" y="5356"/>
                  </a:lnTo>
                  <a:lnTo>
                    <a:pt x="4315" y="5366"/>
                  </a:lnTo>
                  <a:lnTo>
                    <a:pt x="4315" y="5376"/>
                  </a:lnTo>
                  <a:lnTo>
                    <a:pt x="4318" y="5385"/>
                  </a:lnTo>
                  <a:lnTo>
                    <a:pt x="4323" y="5393"/>
                  </a:lnTo>
                  <a:lnTo>
                    <a:pt x="4328" y="5400"/>
                  </a:lnTo>
                  <a:lnTo>
                    <a:pt x="4335" y="5406"/>
                  </a:lnTo>
                  <a:lnTo>
                    <a:pt x="4343" y="5410"/>
                  </a:lnTo>
                  <a:lnTo>
                    <a:pt x="4353" y="5414"/>
                  </a:lnTo>
                  <a:lnTo>
                    <a:pt x="4363" y="5415"/>
                  </a:lnTo>
                  <a:lnTo>
                    <a:pt x="4372" y="5414"/>
                  </a:lnTo>
                  <a:lnTo>
                    <a:pt x="4381" y="5410"/>
                  </a:lnTo>
                  <a:lnTo>
                    <a:pt x="4389" y="5406"/>
                  </a:lnTo>
                  <a:lnTo>
                    <a:pt x="4397" y="5400"/>
                  </a:lnTo>
                  <a:lnTo>
                    <a:pt x="4402" y="5393"/>
                  </a:lnTo>
                  <a:lnTo>
                    <a:pt x="4407" y="5385"/>
                  </a:lnTo>
                  <a:lnTo>
                    <a:pt x="4410" y="5376"/>
                  </a:lnTo>
                  <a:lnTo>
                    <a:pt x="4411" y="5366"/>
                  </a:lnTo>
                  <a:lnTo>
                    <a:pt x="4410" y="5356"/>
                  </a:lnTo>
                  <a:lnTo>
                    <a:pt x="4407" y="5348"/>
                  </a:lnTo>
                  <a:lnTo>
                    <a:pt x="4402" y="5340"/>
                  </a:lnTo>
                  <a:lnTo>
                    <a:pt x="4397" y="5332"/>
                  </a:lnTo>
                  <a:lnTo>
                    <a:pt x="4389" y="5326"/>
                  </a:lnTo>
                  <a:lnTo>
                    <a:pt x="4381" y="5322"/>
                  </a:lnTo>
                  <a:lnTo>
                    <a:pt x="4372" y="5319"/>
                  </a:lnTo>
                  <a:lnTo>
                    <a:pt x="4363" y="5318"/>
                  </a:lnTo>
                  <a:close/>
                  <a:moveTo>
                    <a:pt x="3883" y="5318"/>
                  </a:moveTo>
                  <a:lnTo>
                    <a:pt x="3873" y="5319"/>
                  </a:lnTo>
                  <a:lnTo>
                    <a:pt x="3864" y="5322"/>
                  </a:lnTo>
                  <a:lnTo>
                    <a:pt x="3856" y="5326"/>
                  </a:lnTo>
                  <a:lnTo>
                    <a:pt x="3848" y="5332"/>
                  </a:lnTo>
                  <a:lnTo>
                    <a:pt x="3843" y="5340"/>
                  </a:lnTo>
                  <a:lnTo>
                    <a:pt x="3838" y="5348"/>
                  </a:lnTo>
                  <a:lnTo>
                    <a:pt x="3836" y="5356"/>
                  </a:lnTo>
                  <a:lnTo>
                    <a:pt x="3835" y="5366"/>
                  </a:lnTo>
                  <a:lnTo>
                    <a:pt x="3836" y="5376"/>
                  </a:lnTo>
                  <a:lnTo>
                    <a:pt x="3838" y="5385"/>
                  </a:lnTo>
                  <a:lnTo>
                    <a:pt x="3843" y="5393"/>
                  </a:lnTo>
                  <a:lnTo>
                    <a:pt x="3848" y="5400"/>
                  </a:lnTo>
                  <a:lnTo>
                    <a:pt x="3856" y="5406"/>
                  </a:lnTo>
                  <a:lnTo>
                    <a:pt x="3864" y="5410"/>
                  </a:lnTo>
                  <a:lnTo>
                    <a:pt x="3873" y="5414"/>
                  </a:lnTo>
                  <a:lnTo>
                    <a:pt x="3883" y="5415"/>
                  </a:lnTo>
                  <a:lnTo>
                    <a:pt x="3892" y="5414"/>
                  </a:lnTo>
                  <a:lnTo>
                    <a:pt x="3902" y="5410"/>
                  </a:lnTo>
                  <a:lnTo>
                    <a:pt x="3910" y="5406"/>
                  </a:lnTo>
                  <a:lnTo>
                    <a:pt x="3917" y="5400"/>
                  </a:lnTo>
                  <a:lnTo>
                    <a:pt x="3923" y="5393"/>
                  </a:lnTo>
                  <a:lnTo>
                    <a:pt x="3927" y="5385"/>
                  </a:lnTo>
                  <a:lnTo>
                    <a:pt x="3930" y="5376"/>
                  </a:lnTo>
                  <a:lnTo>
                    <a:pt x="3931" y="5366"/>
                  </a:lnTo>
                  <a:lnTo>
                    <a:pt x="3930" y="5356"/>
                  </a:lnTo>
                  <a:lnTo>
                    <a:pt x="3927" y="5348"/>
                  </a:lnTo>
                  <a:lnTo>
                    <a:pt x="3923" y="5340"/>
                  </a:lnTo>
                  <a:lnTo>
                    <a:pt x="3917" y="5332"/>
                  </a:lnTo>
                  <a:lnTo>
                    <a:pt x="3910" y="5326"/>
                  </a:lnTo>
                  <a:lnTo>
                    <a:pt x="3902" y="5322"/>
                  </a:lnTo>
                  <a:lnTo>
                    <a:pt x="3892" y="5319"/>
                  </a:lnTo>
                  <a:lnTo>
                    <a:pt x="3883" y="5318"/>
                  </a:lnTo>
                  <a:close/>
                  <a:moveTo>
                    <a:pt x="3404" y="5318"/>
                  </a:moveTo>
                  <a:lnTo>
                    <a:pt x="3394" y="5319"/>
                  </a:lnTo>
                  <a:lnTo>
                    <a:pt x="3385" y="5322"/>
                  </a:lnTo>
                  <a:lnTo>
                    <a:pt x="3377" y="5326"/>
                  </a:lnTo>
                  <a:lnTo>
                    <a:pt x="3370" y="5332"/>
                  </a:lnTo>
                  <a:lnTo>
                    <a:pt x="3364" y="5340"/>
                  </a:lnTo>
                  <a:lnTo>
                    <a:pt x="3360" y="5348"/>
                  </a:lnTo>
                  <a:lnTo>
                    <a:pt x="3357" y="5356"/>
                  </a:lnTo>
                  <a:lnTo>
                    <a:pt x="3356" y="5366"/>
                  </a:lnTo>
                  <a:lnTo>
                    <a:pt x="3357" y="5376"/>
                  </a:lnTo>
                  <a:lnTo>
                    <a:pt x="3360" y="5385"/>
                  </a:lnTo>
                  <a:lnTo>
                    <a:pt x="3364" y="5393"/>
                  </a:lnTo>
                  <a:lnTo>
                    <a:pt x="3370" y="5400"/>
                  </a:lnTo>
                  <a:lnTo>
                    <a:pt x="3377" y="5406"/>
                  </a:lnTo>
                  <a:lnTo>
                    <a:pt x="3385" y="5410"/>
                  </a:lnTo>
                  <a:lnTo>
                    <a:pt x="3394" y="5414"/>
                  </a:lnTo>
                  <a:lnTo>
                    <a:pt x="3404" y="5415"/>
                  </a:lnTo>
                  <a:lnTo>
                    <a:pt x="3413" y="5414"/>
                  </a:lnTo>
                  <a:lnTo>
                    <a:pt x="3422" y="5410"/>
                  </a:lnTo>
                  <a:lnTo>
                    <a:pt x="3430" y="5406"/>
                  </a:lnTo>
                  <a:lnTo>
                    <a:pt x="3438" y="5400"/>
                  </a:lnTo>
                  <a:lnTo>
                    <a:pt x="3444" y="5393"/>
                  </a:lnTo>
                  <a:lnTo>
                    <a:pt x="3448" y="5385"/>
                  </a:lnTo>
                  <a:lnTo>
                    <a:pt x="3451" y="5376"/>
                  </a:lnTo>
                  <a:lnTo>
                    <a:pt x="3452" y="5366"/>
                  </a:lnTo>
                  <a:lnTo>
                    <a:pt x="3451" y="5356"/>
                  </a:lnTo>
                  <a:lnTo>
                    <a:pt x="3448" y="5348"/>
                  </a:lnTo>
                  <a:lnTo>
                    <a:pt x="3444" y="5340"/>
                  </a:lnTo>
                  <a:lnTo>
                    <a:pt x="3438" y="5332"/>
                  </a:lnTo>
                  <a:lnTo>
                    <a:pt x="3430" y="5326"/>
                  </a:lnTo>
                  <a:lnTo>
                    <a:pt x="3422" y="5322"/>
                  </a:lnTo>
                  <a:lnTo>
                    <a:pt x="3413" y="5319"/>
                  </a:lnTo>
                  <a:lnTo>
                    <a:pt x="3404" y="5318"/>
                  </a:lnTo>
                  <a:close/>
                  <a:moveTo>
                    <a:pt x="2924" y="5318"/>
                  </a:moveTo>
                  <a:lnTo>
                    <a:pt x="2915" y="5319"/>
                  </a:lnTo>
                  <a:lnTo>
                    <a:pt x="2906" y="5322"/>
                  </a:lnTo>
                  <a:lnTo>
                    <a:pt x="2898" y="5326"/>
                  </a:lnTo>
                  <a:lnTo>
                    <a:pt x="2890" y="5332"/>
                  </a:lnTo>
                  <a:lnTo>
                    <a:pt x="2884" y="5340"/>
                  </a:lnTo>
                  <a:lnTo>
                    <a:pt x="2880" y="5348"/>
                  </a:lnTo>
                  <a:lnTo>
                    <a:pt x="2877" y="5356"/>
                  </a:lnTo>
                  <a:lnTo>
                    <a:pt x="2876" y="5366"/>
                  </a:lnTo>
                  <a:lnTo>
                    <a:pt x="2877" y="5376"/>
                  </a:lnTo>
                  <a:lnTo>
                    <a:pt x="2880" y="5385"/>
                  </a:lnTo>
                  <a:lnTo>
                    <a:pt x="2884" y="5393"/>
                  </a:lnTo>
                  <a:lnTo>
                    <a:pt x="2890" y="5400"/>
                  </a:lnTo>
                  <a:lnTo>
                    <a:pt x="2898" y="5406"/>
                  </a:lnTo>
                  <a:lnTo>
                    <a:pt x="2906" y="5410"/>
                  </a:lnTo>
                  <a:lnTo>
                    <a:pt x="2915" y="5414"/>
                  </a:lnTo>
                  <a:lnTo>
                    <a:pt x="2924" y="5415"/>
                  </a:lnTo>
                  <a:lnTo>
                    <a:pt x="2933" y="5414"/>
                  </a:lnTo>
                  <a:lnTo>
                    <a:pt x="2943" y="5410"/>
                  </a:lnTo>
                  <a:lnTo>
                    <a:pt x="2951" y="5406"/>
                  </a:lnTo>
                  <a:lnTo>
                    <a:pt x="2958" y="5400"/>
                  </a:lnTo>
                  <a:lnTo>
                    <a:pt x="2964" y="5393"/>
                  </a:lnTo>
                  <a:lnTo>
                    <a:pt x="2968" y="5385"/>
                  </a:lnTo>
                  <a:lnTo>
                    <a:pt x="2971" y="5376"/>
                  </a:lnTo>
                  <a:lnTo>
                    <a:pt x="2972" y="5366"/>
                  </a:lnTo>
                  <a:lnTo>
                    <a:pt x="2971" y="5356"/>
                  </a:lnTo>
                  <a:lnTo>
                    <a:pt x="2968" y="5348"/>
                  </a:lnTo>
                  <a:lnTo>
                    <a:pt x="2964" y="5340"/>
                  </a:lnTo>
                  <a:lnTo>
                    <a:pt x="2958" y="5332"/>
                  </a:lnTo>
                  <a:lnTo>
                    <a:pt x="2951" y="5326"/>
                  </a:lnTo>
                  <a:lnTo>
                    <a:pt x="2943" y="5322"/>
                  </a:lnTo>
                  <a:lnTo>
                    <a:pt x="2933" y="5319"/>
                  </a:lnTo>
                  <a:lnTo>
                    <a:pt x="2924" y="5318"/>
                  </a:lnTo>
                  <a:close/>
                  <a:moveTo>
                    <a:pt x="2445" y="5318"/>
                  </a:moveTo>
                  <a:lnTo>
                    <a:pt x="2435" y="5319"/>
                  </a:lnTo>
                  <a:lnTo>
                    <a:pt x="2426" y="5322"/>
                  </a:lnTo>
                  <a:lnTo>
                    <a:pt x="2418" y="5326"/>
                  </a:lnTo>
                  <a:lnTo>
                    <a:pt x="2411" y="5332"/>
                  </a:lnTo>
                  <a:lnTo>
                    <a:pt x="2405" y="5340"/>
                  </a:lnTo>
                  <a:lnTo>
                    <a:pt x="2401" y="5348"/>
                  </a:lnTo>
                  <a:lnTo>
                    <a:pt x="2398" y="5356"/>
                  </a:lnTo>
                  <a:lnTo>
                    <a:pt x="2397" y="5366"/>
                  </a:lnTo>
                  <a:lnTo>
                    <a:pt x="2398" y="5376"/>
                  </a:lnTo>
                  <a:lnTo>
                    <a:pt x="2401" y="5385"/>
                  </a:lnTo>
                  <a:lnTo>
                    <a:pt x="2405" y="5393"/>
                  </a:lnTo>
                  <a:lnTo>
                    <a:pt x="2411" y="5400"/>
                  </a:lnTo>
                  <a:lnTo>
                    <a:pt x="2418" y="5406"/>
                  </a:lnTo>
                  <a:lnTo>
                    <a:pt x="2426" y="5410"/>
                  </a:lnTo>
                  <a:lnTo>
                    <a:pt x="2435" y="5414"/>
                  </a:lnTo>
                  <a:lnTo>
                    <a:pt x="2445" y="5415"/>
                  </a:lnTo>
                  <a:lnTo>
                    <a:pt x="2455" y="5414"/>
                  </a:lnTo>
                  <a:lnTo>
                    <a:pt x="2463" y="5410"/>
                  </a:lnTo>
                  <a:lnTo>
                    <a:pt x="2471" y="5406"/>
                  </a:lnTo>
                  <a:lnTo>
                    <a:pt x="2479" y="5400"/>
                  </a:lnTo>
                  <a:lnTo>
                    <a:pt x="2485" y="5393"/>
                  </a:lnTo>
                  <a:lnTo>
                    <a:pt x="2489" y="5385"/>
                  </a:lnTo>
                  <a:lnTo>
                    <a:pt x="2492" y="5376"/>
                  </a:lnTo>
                  <a:lnTo>
                    <a:pt x="2493" y="5366"/>
                  </a:lnTo>
                  <a:lnTo>
                    <a:pt x="2492" y="5356"/>
                  </a:lnTo>
                  <a:lnTo>
                    <a:pt x="2489" y="5348"/>
                  </a:lnTo>
                  <a:lnTo>
                    <a:pt x="2485" y="5340"/>
                  </a:lnTo>
                  <a:lnTo>
                    <a:pt x="2479" y="5332"/>
                  </a:lnTo>
                  <a:lnTo>
                    <a:pt x="2471" y="5326"/>
                  </a:lnTo>
                  <a:lnTo>
                    <a:pt x="2463" y="5322"/>
                  </a:lnTo>
                  <a:lnTo>
                    <a:pt x="2455" y="5319"/>
                  </a:lnTo>
                  <a:lnTo>
                    <a:pt x="2445" y="5318"/>
                  </a:lnTo>
                  <a:close/>
                  <a:moveTo>
                    <a:pt x="4841" y="4875"/>
                  </a:moveTo>
                  <a:lnTo>
                    <a:pt x="4832" y="4876"/>
                  </a:lnTo>
                  <a:lnTo>
                    <a:pt x="4823" y="4878"/>
                  </a:lnTo>
                  <a:lnTo>
                    <a:pt x="4815" y="4883"/>
                  </a:lnTo>
                  <a:lnTo>
                    <a:pt x="4807" y="4889"/>
                  </a:lnTo>
                  <a:lnTo>
                    <a:pt x="4801" y="4897"/>
                  </a:lnTo>
                  <a:lnTo>
                    <a:pt x="4797" y="4904"/>
                  </a:lnTo>
                  <a:lnTo>
                    <a:pt x="4794" y="4913"/>
                  </a:lnTo>
                  <a:lnTo>
                    <a:pt x="4793" y="4923"/>
                  </a:lnTo>
                  <a:lnTo>
                    <a:pt x="4794" y="4933"/>
                  </a:lnTo>
                  <a:lnTo>
                    <a:pt x="4797" y="4942"/>
                  </a:lnTo>
                  <a:lnTo>
                    <a:pt x="4801" y="4950"/>
                  </a:lnTo>
                  <a:lnTo>
                    <a:pt x="4807" y="4957"/>
                  </a:lnTo>
                  <a:lnTo>
                    <a:pt x="4815" y="4963"/>
                  </a:lnTo>
                  <a:lnTo>
                    <a:pt x="4823" y="4967"/>
                  </a:lnTo>
                  <a:lnTo>
                    <a:pt x="4832" y="4970"/>
                  </a:lnTo>
                  <a:lnTo>
                    <a:pt x="4841" y="4972"/>
                  </a:lnTo>
                  <a:lnTo>
                    <a:pt x="4852" y="4970"/>
                  </a:lnTo>
                  <a:lnTo>
                    <a:pt x="4861" y="4967"/>
                  </a:lnTo>
                  <a:lnTo>
                    <a:pt x="4869" y="4963"/>
                  </a:lnTo>
                  <a:lnTo>
                    <a:pt x="4876" y="4957"/>
                  </a:lnTo>
                  <a:lnTo>
                    <a:pt x="4881" y="4950"/>
                  </a:lnTo>
                  <a:lnTo>
                    <a:pt x="4886" y="4942"/>
                  </a:lnTo>
                  <a:lnTo>
                    <a:pt x="4888" y="4933"/>
                  </a:lnTo>
                  <a:lnTo>
                    <a:pt x="4889" y="4923"/>
                  </a:lnTo>
                  <a:lnTo>
                    <a:pt x="4888" y="4913"/>
                  </a:lnTo>
                  <a:lnTo>
                    <a:pt x="4886" y="4904"/>
                  </a:lnTo>
                  <a:lnTo>
                    <a:pt x="4881" y="4897"/>
                  </a:lnTo>
                  <a:lnTo>
                    <a:pt x="4876" y="4889"/>
                  </a:lnTo>
                  <a:lnTo>
                    <a:pt x="4869" y="4883"/>
                  </a:lnTo>
                  <a:lnTo>
                    <a:pt x="4861" y="4878"/>
                  </a:lnTo>
                  <a:lnTo>
                    <a:pt x="4852" y="4876"/>
                  </a:lnTo>
                  <a:lnTo>
                    <a:pt x="4841" y="4875"/>
                  </a:lnTo>
                  <a:close/>
                  <a:moveTo>
                    <a:pt x="4363" y="4875"/>
                  </a:moveTo>
                  <a:lnTo>
                    <a:pt x="4353" y="4876"/>
                  </a:lnTo>
                  <a:lnTo>
                    <a:pt x="4343" y="4878"/>
                  </a:lnTo>
                  <a:lnTo>
                    <a:pt x="4335" y="4883"/>
                  </a:lnTo>
                  <a:lnTo>
                    <a:pt x="4328" y="4889"/>
                  </a:lnTo>
                  <a:lnTo>
                    <a:pt x="4323" y="4897"/>
                  </a:lnTo>
                  <a:lnTo>
                    <a:pt x="4318" y="4904"/>
                  </a:lnTo>
                  <a:lnTo>
                    <a:pt x="4315" y="4913"/>
                  </a:lnTo>
                  <a:lnTo>
                    <a:pt x="4315" y="4923"/>
                  </a:lnTo>
                  <a:lnTo>
                    <a:pt x="4315" y="4933"/>
                  </a:lnTo>
                  <a:lnTo>
                    <a:pt x="4318" y="4942"/>
                  </a:lnTo>
                  <a:lnTo>
                    <a:pt x="4323" y="4950"/>
                  </a:lnTo>
                  <a:lnTo>
                    <a:pt x="4328" y="4957"/>
                  </a:lnTo>
                  <a:lnTo>
                    <a:pt x="4335" y="4963"/>
                  </a:lnTo>
                  <a:lnTo>
                    <a:pt x="4343" y="4967"/>
                  </a:lnTo>
                  <a:lnTo>
                    <a:pt x="4353" y="4970"/>
                  </a:lnTo>
                  <a:lnTo>
                    <a:pt x="4363" y="4972"/>
                  </a:lnTo>
                  <a:lnTo>
                    <a:pt x="4372" y="4970"/>
                  </a:lnTo>
                  <a:lnTo>
                    <a:pt x="4381" y="4967"/>
                  </a:lnTo>
                  <a:lnTo>
                    <a:pt x="4389" y="4963"/>
                  </a:lnTo>
                  <a:lnTo>
                    <a:pt x="4397" y="4957"/>
                  </a:lnTo>
                  <a:lnTo>
                    <a:pt x="4402" y="4950"/>
                  </a:lnTo>
                  <a:lnTo>
                    <a:pt x="4407" y="4942"/>
                  </a:lnTo>
                  <a:lnTo>
                    <a:pt x="4410" y="4933"/>
                  </a:lnTo>
                  <a:lnTo>
                    <a:pt x="4411" y="4923"/>
                  </a:lnTo>
                  <a:lnTo>
                    <a:pt x="4410" y="4913"/>
                  </a:lnTo>
                  <a:lnTo>
                    <a:pt x="4407" y="4904"/>
                  </a:lnTo>
                  <a:lnTo>
                    <a:pt x="4402" y="4897"/>
                  </a:lnTo>
                  <a:lnTo>
                    <a:pt x="4397" y="4889"/>
                  </a:lnTo>
                  <a:lnTo>
                    <a:pt x="4389" y="4883"/>
                  </a:lnTo>
                  <a:lnTo>
                    <a:pt x="4381" y="4878"/>
                  </a:lnTo>
                  <a:lnTo>
                    <a:pt x="4372" y="4876"/>
                  </a:lnTo>
                  <a:lnTo>
                    <a:pt x="4363" y="4875"/>
                  </a:lnTo>
                  <a:close/>
                  <a:moveTo>
                    <a:pt x="3883" y="4875"/>
                  </a:moveTo>
                  <a:lnTo>
                    <a:pt x="3873" y="4876"/>
                  </a:lnTo>
                  <a:lnTo>
                    <a:pt x="3864" y="4878"/>
                  </a:lnTo>
                  <a:lnTo>
                    <a:pt x="3856" y="4883"/>
                  </a:lnTo>
                  <a:lnTo>
                    <a:pt x="3848" y="4889"/>
                  </a:lnTo>
                  <a:lnTo>
                    <a:pt x="3843" y="4897"/>
                  </a:lnTo>
                  <a:lnTo>
                    <a:pt x="3838" y="4904"/>
                  </a:lnTo>
                  <a:lnTo>
                    <a:pt x="3836" y="4913"/>
                  </a:lnTo>
                  <a:lnTo>
                    <a:pt x="3835" y="4923"/>
                  </a:lnTo>
                  <a:lnTo>
                    <a:pt x="3836" y="4933"/>
                  </a:lnTo>
                  <a:lnTo>
                    <a:pt x="3838" y="4942"/>
                  </a:lnTo>
                  <a:lnTo>
                    <a:pt x="3843" y="4950"/>
                  </a:lnTo>
                  <a:lnTo>
                    <a:pt x="3848" y="4957"/>
                  </a:lnTo>
                  <a:lnTo>
                    <a:pt x="3856" y="4963"/>
                  </a:lnTo>
                  <a:lnTo>
                    <a:pt x="3864" y="4967"/>
                  </a:lnTo>
                  <a:lnTo>
                    <a:pt x="3873" y="4970"/>
                  </a:lnTo>
                  <a:lnTo>
                    <a:pt x="3883" y="4972"/>
                  </a:lnTo>
                  <a:lnTo>
                    <a:pt x="3892" y="4970"/>
                  </a:lnTo>
                  <a:lnTo>
                    <a:pt x="3902" y="4967"/>
                  </a:lnTo>
                  <a:lnTo>
                    <a:pt x="3910" y="4963"/>
                  </a:lnTo>
                  <a:lnTo>
                    <a:pt x="3917" y="4957"/>
                  </a:lnTo>
                  <a:lnTo>
                    <a:pt x="3923" y="4950"/>
                  </a:lnTo>
                  <a:lnTo>
                    <a:pt x="3927" y="4942"/>
                  </a:lnTo>
                  <a:lnTo>
                    <a:pt x="3930" y="4933"/>
                  </a:lnTo>
                  <a:lnTo>
                    <a:pt x="3931" y="4923"/>
                  </a:lnTo>
                  <a:lnTo>
                    <a:pt x="3930" y="4913"/>
                  </a:lnTo>
                  <a:lnTo>
                    <a:pt x="3927" y="4904"/>
                  </a:lnTo>
                  <a:lnTo>
                    <a:pt x="3923" y="4897"/>
                  </a:lnTo>
                  <a:lnTo>
                    <a:pt x="3917" y="4889"/>
                  </a:lnTo>
                  <a:lnTo>
                    <a:pt x="3910" y="4883"/>
                  </a:lnTo>
                  <a:lnTo>
                    <a:pt x="3902" y="4878"/>
                  </a:lnTo>
                  <a:lnTo>
                    <a:pt x="3892" y="4876"/>
                  </a:lnTo>
                  <a:lnTo>
                    <a:pt x="3883" y="4875"/>
                  </a:lnTo>
                  <a:close/>
                  <a:moveTo>
                    <a:pt x="3404" y="4875"/>
                  </a:moveTo>
                  <a:lnTo>
                    <a:pt x="3394" y="4876"/>
                  </a:lnTo>
                  <a:lnTo>
                    <a:pt x="3385" y="4878"/>
                  </a:lnTo>
                  <a:lnTo>
                    <a:pt x="3377" y="4883"/>
                  </a:lnTo>
                  <a:lnTo>
                    <a:pt x="3370" y="4889"/>
                  </a:lnTo>
                  <a:lnTo>
                    <a:pt x="3364" y="4897"/>
                  </a:lnTo>
                  <a:lnTo>
                    <a:pt x="3360" y="4904"/>
                  </a:lnTo>
                  <a:lnTo>
                    <a:pt x="3357" y="4913"/>
                  </a:lnTo>
                  <a:lnTo>
                    <a:pt x="3356" y="4923"/>
                  </a:lnTo>
                  <a:lnTo>
                    <a:pt x="3357" y="4933"/>
                  </a:lnTo>
                  <a:lnTo>
                    <a:pt x="3360" y="4942"/>
                  </a:lnTo>
                  <a:lnTo>
                    <a:pt x="3364" y="4950"/>
                  </a:lnTo>
                  <a:lnTo>
                    <a:pt x="3370" y="4957"/>
                  </a:lnTo>
                  <a:lnTo>
                    <a:pt x="3377" y="4963"/>
                  </a:lnTo>
                  <a:lnTo>
                    <a:pt x="3385" y="4967"/>
                  </a:lnTo>
                  <a:lnTo>
                    <a:pt x="3394" y="4970"/>
                  </a:lnTo>
                  <a:lnTo>
                    <a:pt x="3404" y="4972"/>
                  </a:lnTo>
                  <a:lnTo>
                    <a:pt x="3413" y="4970"/>
                  </a:lnTo>
                  <a:lnTo>
                    <a:pt x="3422" y="4967"/>
                  </a:lnTo>
                  <a:lnTo>
                    <a:pt x="3430" y="4963"/>
                  </a:lnTo>
                  <a:lnTo>
                    <a:pt x="3438" y="4957"/>
                  </a:lnTo>
                  <a:lnTo>
                    <a:pt x="3444" y="4950"/>
                  </a:lnTo>
                  <a:lnTo>
                    <a:pt x="3448" y="4942"/>
                  </a:lnTo>
                  <a:lnTo>
                    <a:pt x="3451" y="4933"/>
                  </a:lnTo>
                  <a:lnTo>
                    <a:pt x="3452" y="4923"/>
                  </a:lnTo>
                  <a:lnTo>
                    <a:pt x="3451" y="4913"/>
                  </a:lnTo>
                  <a:lnTo>
                    <a:pt x="3448" y="4904"/>
                  </a:lnTo>
                  <a:lnTo>
                    <a:pt x="3444" y="4897"/>
                  </a:lnTo>
                  <a:lnTo>
                    <a:pt x="3438" y="4889"/>
                  </a:lnTo>
                  <a:lnTo>
                    <a:pt x="3430" y="4883"/>
                  </a:lnTo>
                  <a:lnTo>
                    <a:pt x="3422" y="4878"/>
                  </a:lnTo>
                  <a:lnTo>
                    <a:pt x="3413" y="4876"/>
                  </a:lnTo>
                  <a:lnTo>
                    <a:pt x="3404" y="4875"/>
                  </a:lnTo>
                  <a:close/>
                  <a:moveTo>
                    <a:pt x="2924" y="4875"/>
                  </a:moveTo>
                  <a:lnTo>
                    <a:pt x="2915" y="4876"/>
                  </a:lnTo>
                  <a:lnTo>
                    <a:pt x="2906" y="4878"/>
                  </a:lnTo>
                  <a:lnTo>
                    <a:pt x="2898" y="4883"/>
                  </a:lnTo>
                  <a:lnTo>
                    <a:pt x="2890" y="4889"/>
                  </a:lnTo>
                  <a:lnTo>
                    <a:pt x="2884" y="4897"/>
                  </a:lnTo>
                  <a:lnTo>
                    <a:pt x="2880" y="4904"/>
                  </a:lnTo>
                  <a:lnTo>
                    <a:pt x="2877" y="4913"/>
                  </a:lnTo>
                  <a:lnTo>
                    <a:pt x="2876" y="4923"/>
                  </a:lnTo>
                  <a:lnTo>
                    <a:pt x="2877" y="4933"/>
                  </a:lnTo>
                  <a:lnTo>
                    <a:pt x="2880" y="4942"/>
                  </a:lnTo>
                  <a:lnTo>
                    <a:pt x="2884" y="4950"/>
                  </a:lnTo>
                  <a:lnTo>
                    <a:pt x="2890" y="4957"/>
                  </a:lnTo>
                  <a:lnTo>
                    <a:pt x="2898" y="4963"/>
                  </a:lnTo>
                  <a:lnTo>
                    <a:pt x="2906" y="4967"/>
                  </a:lnTo>
                  <a:lnTo>
                    <a:pt x="2915" y="4970"/>
                  </a:lnTo>
                  <a:lnTo>
                    <a:pt x="2924" y="4972"/>
                  </a:lnTo>
                  <a:lnTo>
                    <a:pt x="2933" y="4970"/>
                  </a:lnTo>
                  <a:lnTo>
                    <a:pt x="2943" y="4967"/>
                  </a:lnTo>
                  <a:lnTo>
                    <a:pt x="2951" y="4963"/>
                  </a:lnTo>
                  <a:lnTo>
                    <a:pt x="2958" y="4957"/>
                  </a:lnTo>
                  <a:lnTo>
                    <a:pt x="2964" y="4950"/>
                  </a:lnTo>
                  <a:lnTo>
                    <a:pt x="2968" y="4942"/>
                  </a:lnTo>
                  <a:lnTo>
                    <a:pt x="2971" y="4933"/>
                  </a:lnTo>
                  <a:lnTo>
                    <a:pt x="2972" y="4923"/>
                  </a:lnTo>
                  <a:lnTo>
                    <a:pt x="2971" y="4913"/>
                  </a:lnTo>
                  <a:lnTo>
                    <a:pt x="2968" y="4904"/>
                  </a:lnTo>
                  <a:lnTo>
                    <a:pt x="2964" y="4897"/>
                  </a:lnTo>
                  <a:lnTo>
                    <a:pt x="2958" y="4889"/>
                  </a:lnTo>
                  <a:lnTo>
                    <a:pt x="2951" y="4883"/>
                  </a:lnTo>
                  <a:lnTo>
                    <a:pt x="2943" y="4878"/>
                  </a:lnTo>
                  <a:lnTo>
                    <a:pt x="2933" y="4876"/>
                  </a:lnTo>
                  <a:lnTo>
                    <a:pt x="2924" y="4875"/>
                  </a:lnTo>
                  <a:close/>
                  <a:moveTo>
                    <a:pt x="2445" y="4875"/>
                  </a:moveTo>
                  <a:lnTo>
                    <a:pt x="2435" y="4876"/>
                  </a:lnTo>
                  <a:lnTo>
                    <a:pt x="2426" y="4878"/>
                  </a:lnTo>
                  <a:lnTo>
                    <a:pt x="2418" y="4883"/>
                  </a:lnTo>
                  <a:lnTo>
                    <a:pt x="2411" y="4889"/>
                  </a:lnTo>
                  <a:lnTo>
                    <a:pt x="2405" y="4897"/>
                  </a:lnTo>
                  <a:lnTo>
                    <a:pt x="2401" y="4904"/>
                  </a:lnTo>
                  <a:lnTo>
                    <a:pt x="2398" y="4913"/>
                  </a:lnTo>
                  <a:lnTo>
                    <a:pt x="2397" y="4923"/>
                  </a:lnTo>
                  <a:lnTo>
                    <a:pt x="2398" y="4933"/>
                  </a:lnTo>
                  <a:lnTo>
                    <a:pt x="2401" y="4942"/>
                  </a:lnTo>
                  <a:lnTo>
                    <a:pt x="2405" y="4950"/>
                  </a:lnTo>
                  <a:lnTo>
                    <a:pt x="2411" y="4957"/>
                  </a:lnTo>
                  <a:lnTo>
                    <a:pt x="2418" y="4963"/>
                  </a:lnTo>
                  <a:lnTo>
                    <a:pt x="2426" y="4967"/>
                  </a:lnTo>
                  <a:lnTo>
                    <a:pt x="2435" y="4970"/>
                  </a:lnTo>
                  <a:lnTo>
                    <a:pt x="2445" y="4972"/>
                  </a:lnTo>
                  <a:lnTo>
                    <a:pt x="2455" y="4970"/>
                  </a:lnTo>
                  <a:lnTo>
                    <a:pt x="2463" y="4967"/>
                  </a:lnTo>
                  <a:lnTo>
                    <a:pt x="2471" y="4963"/>
                  </a:lnTo>
                  <a:lnTo>
                    <a:pt x="2479" y="4957"/>
                  </a:lnTo>
                  <a:lnTo>
                    <a:pt x="2485" y="4950"/>
                  </a:lnTo>
                  <a:lnTo>
                    <a:pt x="2489" y="4942"/>
                  </a:lnTo>
                  <a:lnTo>
                    <a:pt x="2492" y="4933"/>
                  </a:lnTo>
                  <a:lnTo>
                    <a:pt x="2493" y="4923"/>
                  </a:lnTo>
                  <a:lnTo>
                    <a:pt x="2492" y="4913"/>
                  </a:lnTo>
                  <a:lnTo>
                    <a:pt x="2489" y="4904"/>
                  </a:lnTo>
                  <a:lnTo>
                    <a:pt x="2485" y="4897"/>
                  </a:lnTo>
                  <a:lnTo>
                    <a:pt x="2479" y="4889"/>
                  </a:lnTo>
                  <a:lnTo>
                    <a:pt x="2471" y="4883"/>
                  </a:lnTo>
                  <a:lnTo>
                    <a:pt x="2463" y="4878"/>
                  </a:lnTo>
                  <a:lnTo>
                    <a:pt x="2455" y="4876"/>
                  </a:lnTo>
                  <a:lnTo>
                    <a:pt x="2445" y="4875"/>
                  </a:lnTo>
                  <a:close/>
                  <a:moveTo>
                    <a:pt x="4841" y="4432"/>
                  </a:moveTo>
                  <a:lnTo>
                    <a:pt x="4832" y="4433"/>
                  </a:lnTo>
                  <a:lnTo>
                    <a:pt x="4823" y="4435"/>
                  </a:lnTo>
                  <a:lnTo>
                    <a:pt x="4815" y="4440"/>
                  </a:lnTo>
                  <a:lnTo>
                    <a:pt x="4807" y="4445"/>
                  </a:lnTo>
                  <a:lnTo>
                    <a:pt x="4801" y="4453"/>
                  </a:lnTo>
                  <a:lnTo>
                    <a:pt x="4797" y="4461"/>
                  </a:lnTo>
                  <a:lnTo>
                    <a:pt x="4794" y="4470"/>
                  </a:lnTo>
                  <a:lnTo>
                    <a:pt x="4793" y="4480"/>
                  </a:lnTo>
                  <a:lnTo>
                    <a:pt x="4794" y="4490"/>
                  </a:lnTo>
                  <a:lnTo>
                    <a:pt x="4797" y="4499"/>
                  </a:lnTo>
                  <a:lnTo>
                    <a:pt x="4801" y="4507"/>
                  </a:lnTo>
                  <a:lnTo>
                    <a:pt x="4807" y="4514"/>
                  </a:lnTo>
                  <a:lnTo>
                    <a:pt x="4815" y="4520"/>
                  </a:lnTo>
                  <a:lnTo>
                    <a:pt x="4823" y="4524"/>
                  </a:lnTo>
                  <a:lnTo>
                    <a:pt x="4832" y="4527"/>
                  </a:lnTo>
                  <a:lnTo>
                    <a:pt x="4841" y="4528"/>
                  </a:lnTo>
                  <a:lnTo>
                    <a:pt x="4852" y="4527"/>
                  </a:lnTo>
                  <a:lnTo>
                    <a:pt x="4861" y="4524"/>
                  </a:lnTo>
                  <a:lnTo>
                    <a:pt x="4869" y="4520"/>
                  </a:lnTo>
                  <a:lnTo>
                    <a:pt x="4876" y="4514"/>
                  </a:lnTo>
                  <a:lnTo>
                    <a:pt x="4881" y="4507"/>
                  </a:lnTo>
                  <a:lnTo>
                    <a:pt x="4886" y="4499"/>
                  </a:lnTo>
                  <a:lnTo>
                    <a:pt x="4888" y="4490"/>
                  </a:lnTo>
                  <a:lnTo>
                    <a:pt x="4889" y="4480"/>
                  </a:lnTo>
                  <a:lnTo>
                    <a:pt x="4888" y="4470"/>
                  </a:lnTo>
                  <a:lnTo>
                    <a:pt x="4886" y="4461"/>
                  </a:lnTo>
                  <a:lnTo>
                    <a:pt x="4881" y="4453"/>
                  </a:lnTo>
                  <a:lnTo>
                    <a:pt x="4876" y="4445"/>
                  </a:lnTo>
                  <a:lnTo>
                    <a:pt x="4869" y="4440"/>
                  </a:lnTo>
                  <a:lnTo>
                    <a:pt x="4861" y="4435"/>
                  </a:lnTo>
                  <a:lnTo>
                    <a:pt x="4852" y="4433"/>
                  </a:lnTo>
                  <a:lnTo>
                    <a:pt x="4841" y="4432"/>
                  </a:lnTo>
                  <a:close/>
                  <a:moveTo>
                    <a:pt x="4363" y="4432"/>
                  </a:moveTo>
                  <a:lnTo>
                    <a:pt x="4353" y="4433"/>
                  </a:lnTo>
                  <a:lnTo>
                    <a:pt x="4343" y="4435"/>
                  </a:lnTo>
                  <a:lnTo>
                    <a:pt x="4335" y="4440"/>
                  </a:lnTo>
                  <a:lnTo>
                    <a:pt x="4328" y="4445"/>
                  </a:lnTo>
                  <a:lnTo>
                    <a:pt x="4323" y="4453"/>
                  </a:lnTo>
                  <a:lnTo>
                    <a:pt x="4318" y="4461"/>
                  </a:lnTo>
                  <a:lnTo>
                    <a:pt x="4315" y="4470"/>
                  </a:lnTo>
                  <a:lnTo>
                    <a:pt x="4315" y="4480"/>
                  </a:lnTo>
                  <a:lnTo>
                    <a:pt x="4315" y="4490"/>
                  </a:lnTo>
                  <a:lnTo>
                    <a:pt x="4318" y="4499"/>
                  </a:lnTo>
                  <a:lnTo>
                    <a:pt x="4323" y="4507"/>
                  </a:lnTo>
                  <a:lnTo>
                    <a:pt x="4328" y="4514"/>
                  </a:lnTo>
                  <a:lnTo>
                    <a:pt x="4335" y="4520"/>
                  </a:lnTo>
                  <a:lnTo>
                    <a:pt x="4343" y="4524"/>
                  </a:lnTo>
                  <a:lnTo>
                    <a:pt x="4353" y="4527"/>
                  </a:lnTo>
                  <a:lnTo>
                    <a:pt x="4363" y="4528"/>
                  </a:lnTo>
                  <a:lnTo>
                    <a:pt x="4372" y="4527"/>
                  </a:lnTo>
                  <a:lnTo>
                    <a:pt x="4381" y="4524"/>
                  </a:lnTo>
                  <a:lnTo>
                    <a:pt x="4389" y="4520"/>
                  </a:lnTo>
                  <a:lnTo>
                    <a:pt x="4397" y="4514"/>
                  </a:lnTo>
                  <a:lnTo>
                    <a:pt x="4402" y="4507"/>
                  </a:lnTo>
                  <a:lnTo>
                    <a:pt x="4407" y="4499"/>
                  </a:lnTo>
                  <a:lnTo>
                    <a:pt x="4410" y="4490"/>
                  </a:lnTo>
                  <a:lnTo>
                    <a:pt x="4411" y="4480"/>
                  </a:lnTo>
                  <a:lnTo>
                    <a:pt x="4410" y="4470"/>
                  </a:lnTo>
                  <a:lnTo>
                    <a:pt x="4407" y="4461"/>
                  </a:lnTo>
                  <a:lnTo>
                    <a:pt x="4402" y="4453"/>
                  </a:lnTo>
                  <a:lnTo>
                    <a:pt x="4397" y="4445"/>
                  </a:lnTo>
                  <a:lnTo>
                    <a:pt x="4389" y="4440"/>
                  </a:lnTo>
                  <a:lnTo>
                    <a:pt x="4381" y="4435"/>
                  </a:lnTo>
                  <a:lnTo>
                    <a:pt x="4372" y="4433"/>
                  </a:lnTo>
                  <a:lnTo>
                    <a:pt x="4363" y="4432"/>
                  </a:lnTo>
                  <a:close/>
                  <a:moveTo>
                    <a:pt x="3883" y="4432"/>
                  </a:moveTo>
                  <a:lnTo>
                    <a:pt x="3873" y="4433"/>
                  </a:lnTo>
                  <a:lnTo>
                    <a:pt x="3864" y="4435"/>
                  </a:lnTo>
                  <a:lnTo>
                    <a:pt x="3856" y="4440"/>
                  </a:lnTo>
                  <a:lnTo>
                    <a:pt x="3848" y="4445"/>
                  </a:lnTo>
                  <a:lnTo>
                    <a:pt x="3843" y="4453"/>
                  </a:lnTo>
                  <a:lnTo>
                    <a:pt x="3838" y="4461"/>
                  </a:lnTo>
                  <a:lnTo>
                    <a:pt x="3836" y="4470"/>
                  </a:lnTo>
                  <a:lnTo>
                    <a:pt x="3835" y="4480"/>
                  </a:lnTo>
                  <a:lnTo>
                    <a:pt x="3836" y="4490"/>
                  </a:lnTo>
                  <a:lnTo>
                    <a:pt x="3838" y="4499"/>
                  </a:lnTo>
                  <a:lnTo>
                    <a:pt x="3843" y="4507"/>
                  </a:lnTo>
                  <a:lnTo>
                    <a:pt x="3848" y="4514"/>
                  </a:lnTo>
                  <a:lnTo>
                    <a:pt x="3856" y="4520"/>
                  </a:lnTo>
                  <a:lnTo>
                    <a:pt x="3864" y="4524"/>
                  </a:lnTo>
                  <a:lnTo>
                    <a:pt x="3873" y="4527"/>
                  </a:lnTo>
                  <a:lnTo>
                    <a:pt x="3883" y="4528"/>
                  </a:lnTo>
                  <a:lnTo>
                    <a:pt x="3892" y="4527"/>
                  </a:lnTo>
                  <a:lnTo>
                    <a:pt x="3902" y="4524"/>
                  </a:lnTo>
                  <a:lnTo>
                    <a:pt x="3910" y="4520"/>
                  </a:lnTo>
                  <a:lnTo>
                    <a:pt x="3917" y="4514"/>
                  </a:lnTo>
                  <a:lnTo>
                    <a:pt x="3923" y="4507"/>
                  </a:lnTo>
                  <a:lnTo>
                    <a:pt x="3927" y="4499"/>
                  </a:lnTo>
                  <a:lnTo>
                    <a:pt x="3930" y="4490"/>
                  </a:lnTo>
                  <a:lnTo>
                    <a:pt x="3931" y="4480"/>
                  </a:lnTo>
                  <a:lnTo>
                    <a:pt x="3930" y="4470"/>
                  </a:lnTo>
                  <a:lnTo>
                    <a:pt x="3927" y="4461"/>
                  </a:lnTo>
                  <a:lnTo>
                    <a:pt x="3923" y="4453"/>
                  </a:lnTo>
                  <a:lnTo>
                    <a:pt x="3917" y="4445"/>
                  </a:lnTo>
                  <a:lnTo>
                    <a:pt x="3910" y="4440"/>
                  </a:lnTo>
                  <a:lnTo>
                    <a:pt x="3902" y="4435"/>
                  </a:lnTo>
                  <a:lnTo>
                    <a:pt x="3892" y="4433"/>
                  </a:lnTo>
                  <a:lnTo>
                    <a:pt x="3883" y="4432"/>
                  </a:lnTo>
                  <a:close/>
                  <a:moveTo>
                    <a:pt x="3404" y="4432"/>
                  </a:moveTo>
                  <a:lnTo>
                    <a:pt x="3394" y="4433"/>
                  </a:lnTo>
                  <a:lnTo>
                    <a:pt x="3385" y="4435"/>
                  </a:lnTo>
                  <a:lnTo>
                    <a:pt x="3377" y="4440"/>
                  </a:lnTo>
                  <a:lnTo>
                    <a:pt x="3370" y="4445"/>
                  </a:lnTo>
                  <a:lnTo>
                    <a:pt x="3364" y="4453"/>
                  </a:lnTo>
                  <a:lnTo>
                    <a:pt x="3360" y="4461"/>
                  </a:lnTo>
                  <a:lnTo>
                    <a:pt x="3357" y="4470"/>
                  </a:lnTo>
                  <a:lnTo>
                    <a:pt x="3356" y="4480"/>
                  </a:lnTo>
                  <a:lnTo>
                    <a:pt x="3357" y="4490"/>
                  </a:lnTo>
                  <a:lnTo>
                    <a:pt x="3360" y="4499"/>
                  </a:lnTo>
                  <a:lnTo>
                    <a:pt x="3364" y="4507"/>
                  </a:lnTo>
                  <a:lnTo>
                    <a:pt x="3370" y="4514"/>
                  </a:lnTo>
                  <a:lnTo>
                    <a:pt x="3377" y="4520"/>
                  </a:lnTo>
                  <a:lnTo>
                    <a:pt x="3385" y="4524"/>
                  </a:lnTo>
                  <a:lnTo>
                    <a:pt x="3394" y="4527"/>
                  </a:lnTo>
                  <a:lnTo>
                    <a:pt x="3404" y="4528"/>
                  </a:lnTo>
                  <a:lnTo>
                    <a:pt x="3413" y="4527"/>
                  </a:lnTo>
                  <a:lnTo>
                    <a:pt x="3422" y="4524"/>
                  </a:lnTo>
                  <a:lnTo>
                    <a:pt x="3430" y="4520"/>
                  </a:lnTo>
                  <a:lnTo>
                    <a:pt x="3438" y="4514"/>
                  </a:lnTo>
                  <a:lnTo>
                    <a:pt x="3444" y="4507"/>
                  </a:lnTo>
                  <a:lnTo>
                    <a:pt x="3448" y="4499"/>
                  </a:lnTo>
                  <a:lnTo>
                    <a:pt x="3451" y="4490"/>
                  </a:lnTo>
                  <a:lnTo>
                    <a:pt x="3452" y="4480"/>
                  </a:lnTo>
                  <a:lnTo>
                    <a:pt x="3451" y="4470"/>
                  </a:lnTo>
                  <a:lnTo>
                    <a:pt x="3448" y="4461"/>
                  </a:lnTo>
                  <a:lnTo>
                    <a:pt x="3444" y="4453"/>
                  </a:lnTo>
                  <a:lnTo>
                    <a:pt x="3438" y="4445"/>
                  </a:lnTo>
                  <a:lnTo>
                    <a:pt x="3430" y="4440"/>
                  </a:lnTo>
                  <a:lnTo>
                    <a:pt x="3422" y="4435"/>
                  </a:lnTo>
                  <a:lnTo>
                    <a:pt x="3413" y="4433"/>
                  </a:lnTo>
                  <a:lnTo>
                    <a:pt x="3404" y="4432"/>
                  </a:lnTo>
                  <a:close/>
                  <a:moveTo>
                    <a:pt x="2924" y="4432"/>
                  </a:moveTo>
                  <a:lnTo>
                    <a:pt x="2915" y="4433"/>
                  </a:lnTo>
                  <a:lnTo>
                    <a:pt x="2906" y="4435"/>
                  </a:lnTo>
                  <a:lnTo>
                    <a:pt x="2898" y="4440"/>
                  </a:lnTo>
                  <a:lnTo>
                    <a:pt x="2890" y="4445"/>
                  </a:lnTo>
                  <a:lnTo>
                    <a:pt x="2884" y="4453"/>
                  </a:lnTo>
                  <a:lnTo>
                    <a:pt x="2880" y="4461"/>
                  </a:lnTo>
                  <a:lnTo>
                    <a:pt x="2877" y="4470"/>
                  </a:lnTo>
                  <a:lnTo>
                    <a:pt x="2876" y="4480"/>
                  </a:lnTo>
                  <a:lnTo>
                    <a:pt x="2877" y="4490"/>
                  </a:lnTo>
                  <a:lnTo>
                    <a:pt x="2880" y="4499"/>
                  </a:lnTo>
                  <a:lnTo>
                    <a:pt x="2884" y="4507"/>
                  </a:lnTo>
                  <a:lnTo>
                    <a:pt x="2890" y="4514"/>
                  </a:lnTo>
                  <a:lnTo>
                    <a:pt x="2898" y="4520"/>
                  </a:lnTo>
                  <a:lnTo>
                    <a:pt x="2906" y="4524"/>
                  </a:lnTo>
                  <a:lnTo>
                    <a:pt x="2915" y="4527"/>
                  </a:lnTo>
                  <a:lnTo>
                    <a:pt x="2924" y="4528"/>
                  </a:lnTo>
                  <a:lnTo>
                    <a:pt x="2933" y="4527"/>
                  </a:lnTo>
                  <a:lnTo>
                    <a:pt x="2943" y="4524"/>
                  </a:lnTo>
                  <a:lnTo>
                    <a:pt x="2951" y="4520"/>
                  </a:lnTo>
                  <a:lnTo>
                    <a:pt x="2958" y="4514"/>
                  </a:lnTo>
                  <a:lnTo>
                    <a:pt x="2964" y="4507"/>
                  </a:lnTo>
                  <a:lnTo>
                    <a:pt x="2968" y="4499"/>
                  </a:lnTo>
                  <a:lnTo>
                    <a:pt x="2971" y="4490"/>
                  </a:lnTo>
                  <a:lnTo>
                    <a:pt x="2972" y="4480"/>
                  </a:lnTo>
                  <a:lnTo>
                    <a:pt x="2971" y="4470"/>
                  </a:lnTo>
                  <a:lnTo>
                    <a:pt x="2968" y="4461"/>
                  </a:lnTo>
                  <a:lnTo>
                    <a:pt x="2964" y="4453"/>
                  </a:lnTo>
                  <a:lnTo>
                    <a:pt x="2958" y="4445"/>
                  </a:lnTo>
                  <a:lnTo>
                    <a:pt x="2951" y="4440"/>
                  </a:lnTo>
                  <a:lnTo>
                    <a:pt x="2943" y="4435"/>
                  </a:lnTo>
                  <a:lnTo>
                    <a:pt x="2933" y="4433"/>
                  </a:lnTo>
                  <a:lnTo>
                    <a:pt x="2924" y="4432"/>
                  </a:lnTo>
                  <a:close/>
                  <a:moveTo>
                    <a:pt x="2445" y="4432"/>
                  </a:moveTo>
                  <a:lnTo>
                    <a:pt x="2435" y="4433"/>
                  </a:lnTo>
                  <a:lnTo>
                    <a:pt x="2426" y="4435"/>
                  </a:lnTo>
                  <a:lnTo>
                    <a:pt x="2418" y="4440"/>
                  </a:lnTo>
                  <a:lnTo>
                    <a:pt x="2411" y="4445"/>
                  </a:lnTo>
                  <a:lnTo>
                    <a:pt x="2405" y="4453"/>
                  </a:lnTo>
                  <a:lnTo>
                    <a:pt x="2401" y="4461"/>
                  </a:lnTo>
                  <a:lnTo>
                    <a:pt x="2398" y="4470"/>
                  </a:lnTo>
                  <a:lnTo>
                    <a:pt x="2397" y="4480"/>
                  </a:lnTo>
                  <a:lnTo>
                    <a:pt x="2398" y="4490"/>
                  </a:lnTo>
                  <a:lnTo>
                    <a:pt x="2401" y="4499"/>
                  </a:lnTo>
                  <a:lnTo>
                    <a:pt x="2405" y="4507"/>
                  </a:lnTo>
                  <a:lnTo>
                    <a:pt x="2411" y="4514"/>
                  </a:lnTo>
                  <a:lnTo>
                    <a:pt x="2418" y="4520"/>
                  </a:lnTo>
                  <a:lnTo>
                    <a:pt x="2426" y="4524"/>
                  </a:lnTo>
                  <a:lnTo>
                    <a:pt x="2435" y="4527"/>
                  </a:lnTo>
                  <a:lnTo>
                    <a:pt x="2445" y="4528"/>
                  </a:lnTo>
                  <a:lnTo>
                    <a:pt x="2455" y="4527"/>
                  </a:lnTo>
                  <a:lnTo>
                    <a:pt x="2463" y="4524"/>
                  </a:lnTo>
                  <a:lnTo>
                    <a:pt x="2471" y="4520"/>
                  </a:lnTo>
                  <a:lnTo>
                    <a:pt x="2479" y="4514"/>
                  </a:lnTo>
                  <a:lnTo>
                    <a:pt x="2485" y="4507"/>
                  </a:lnTo>
                  <a:lnTo>
                    <a:pt x="2489" y="4499"/>
                  </a:lnTo>
                  <a:lnTo>
                    <a:pt x="2492" y="4490"/>
                  </a:lnTo>
                  <a:lnTo>
                    <a:pt x="2493" y="4480"/>
                  </a:lnTo>
                  <a:lnTo>
                    <a:pt x="2492" y="4470"/>
                  </a:lnTo>
                  <a:lnTo>
                    <a:pt x="2489" y="4461"/>
                  </a:lnTo>
                  <a:lnTo>
                    <a:pt x="2485" y="4453"/>
                  </a:lnTo>
                  <a:lnTo>
                    <a:pt x="2479" y="4445"/>
                  </a:lnTo>
                  <a:lnTo>
                    <a:pt x="2471" y="4440"/>
                  </a:lnTo>
                  <a:lnTo>
                    <a:pt x="2463" y="4435"/>
                  </a:lnTo>
                  <a:lnTo>
                    <a:pt x="2455" y="4433"/>
                  </a:lnTo>
                  <a:lnTo>
                    <a:pt x="2445" y="4432"/>
                  </a:lnTo>
                  <a:close/>
                  <a:moveTo>
                    <a:pt x="4841" y="3988"/>
                  </a:moveTo>
                  <a:lnTo>
                    <a:pt x="4832" y="3989"/>
                  </a:lnTo>
                  <a:lnTo>
                    <a:pt x="4823" y="3992"/>
                  </a:lnTo>
                  <a:lnTo>
                    <a:pt x="4815" y="3996"/>
                  </a:lnTo>
                  <a:lnTo>
                    <a:pt x="4807" y="4002"/>
                  </a:lnTo>
                  <a:lnTo>
                    <a:pt x="4801" y="4010"/>
                  </a:lnTo>
                  <a:lnTo>
                    <a:pt x="4797" y="4018"/>
                  </a:lnTo>
                  <a:lnTo>
                    <a:pt x="4794" y="4027"/>
                  </a:lnTo>
                  <a:lnTo>
                    <a:pt x="4793" y="4036"/>
                  </a:lnTo>
                  <a:lnTo>
                    <a:pt x="4794" y="4047"/>
                  </a:lnTo>
                  <a:lnTo>
                    <a:pt x="4797" y="4056"/>
                  </a:lnTo>
                  <a:lnTo>
                    <a:pt x="4801" y="4064"/>
                  </a:lnTo>
                  <a:lnTo>
                    <a:pt x="4807" y="4071"/>
                  </a:lnTo>
                  <a:lnTo>
                    <a:pt x="4815" y="4076"/>
                  </a:lnTo>
                  <a:lnTo>
                    <a:pt x="4823" y="4081"/>
                  </a:lnTo>
                  <a:lnTo>
                    <a:pt x="4832" y="4083"/>
                  </a:lnTo>
                  <a:lnTo>
                    <a:pt x="4841" y="4084"/>
                  </a:lnTo>
                  <a:lnTo>
                    <a:pt x="4852" y="4083"/>
                  </a:lnTo>
                  <a:lnTo>
                    <a:pt x="4861" y="4081"/>
                  </a:lnTo>
                  <a:lnTo>
                    <a:pt x="4869" y="4076"/>
                  </a:lnTo>
                  <a:lnTo>
                    <a:pt x="4876" y="4071"/>
                  </a:lnTo>
                  <a:lnTo>
                    <a:pt x="4881" y="4064"/>
                  </a:lnTo>
                  <a:lnTo>
                    <a:pt x="4886" y="4056"/>
                  </a:lnTo>
                  <a:lnTo>
                    <a:pt x="4888" y="4047"/>
                  </a:lnTo>
                  <a:lnTo>
                    <a:pt x="4889" y="4036"/>
                  </a:lnTo>
                  <a:lnTo>
                    <a:pt x="4888" y="4027"/>
                  </a:lnTo>
                  <a:lnTo>
                    <a:pt x="4886" y="4018"/>
                  </a:lnTo>
                  <a:lnTo>
                    <a:pt x="4881" y="4010"/>
                  </a:lnTo>
                  <a:lnTo>
                    <a:pt x="4876" y="4002"/>
                  </a:lnTo>
                  <a:lnTo>
                    <a:pt x="4869" y="3996"/>
                  </a:lnTo>
                  <a:lnTo>
                    <a:pt x="4861" y="3992"/>
                  </a:lnTo>
                  <a:lnTo>
                    <a:pt x="4852" y="3989"/>
                  </a:lnTo>
                  <a:lnTo>
                    <a:pt x="4841" y="3988"/>
                  </a:lnTo>
                  <a:close/>
                  <a:moveTo>
                    <a:pt x="4363" y="3988"/>
                  </a:moveTo>
                  <a:lnTo>
                    <a:pt x="4353" y="3989"/>
                  </a:lnTo>
                  <a:lnTo>
                    <a:pt x="4343" y="3992"/>
                  </a:lnTo>
                  <a:lnTo>
                    <a:pt x="4335" y="3996"/>
                  </a:lnTo>
                  <a:lnTo>
                    <a:pt x="4328" y="4002"/>
                  </a:lnTo>
                  <a:lnTo>
                    <a:pt x="4323" y="4010"/>
                  </a:lnTo>
                  <a:lnTo>
                    <a:pt x="4318" y="4018"/>
                  </a:lnTo>
                  <a:lnTo>
                    <a:pt x="4315" y="4027"/>
                  </a:lnTo>
                  <a:lnTo>
                    <a:pt x="4315" y="4036"/>
                  </a:lnTo>
                  <a:lnTo>
                    <a:pt x="4315" y="4047"/>
                  </a:lnTo>
                  <a:lnTo>
                    <a:pt x="4318" y="4056"/>
                  </a:lnTo>
                  <a:lnTo>
                    <a:pt x="4323" y="4064"/>
                  </a:lnTo>
                  <a:lnTo>
                    <a:pt x="4328" y="4071"/>
                  </a:lnTo>
                  <a:lnTo>
                    <a:pt x="4335" y="4076"/>
                  </a:lnTo>
                  <a:lnTo>
                    <a:pt x="4343" y="4081"/>
                  </a:lnTo>
                  <a:lnTo>
                    <a:pt x="4353" y="4083"/>
                  </a:lnTo>
                  <a:lnTo>
                    <a:pt x="4363" y="4084"/>
                  </a:lnTo>
                  <a:lnTo>
                    <a:pt x="4372" y="4083"/>
                  </a:lnTo>
                  <a:lnTo>
                    <a:pt x="4381" y="4081"/>
                  </a:lnTo>
                  <a:lnTo>
                    <a:pt x="4389" y="4076"/>
                  </a:lnTo>
                  <a:lnTo>
                    <a:pt x="4397" y="4071"/>
                  </a:lnTo>
                  <a:lnTo>
                    <a:pt x="4402" y="4064"/>
                  </a:lnTo>
                  <a:lnTo>
                    <a:pt x="4407" y="4056"/>
                  </a:lnTo>
                  <a:lnTo>
                    <a:pt x="4410" y="4047"/>
                  </a:lnTo>
                  <a:lnTo>
                    <a:pt x="4411" y="4036"/>
                  </a:lnTo>
                  <a:lnTo>
                    <a:pt x="4410" y="4027"/>
                  </a:lnTo>
                  <a:lnTo>
                    <a:pt x="4407" y="4018"/>
                  </a:lnTo>
                  <a:lnTo>
                    <a:pt x="4402" y="4010"/>
                  </a:lnTo>
                  <a:lnTo>
                    <a:pt x="4397" y="4002"/>
                  </a:lnTo>
                  <a:lnTo>
                    <a:pt x="4389" y="3996"/>
                  </a:lnTo>
                  <a:lnTo>
                    <a:pt x="4381" y="3992"/>
                  </a:lnTo>
                  <a:lnTo>
                    <a:pt x="4372" y="3989"/>
                  </a:lnTo>
                  <a:lnTo>
                    <a:pt x="4363" y="3988"/>
                  </a:lnTo>
                  <a:close/>
                  <a:moveTo>
                    <a:pt x="3883" y="3988"/>
                  </a:moveTo>
                  <a:lnTo>
                    <a:pt x="3873" y="3989"/>
                  </a:lnTo>
                  <a:lnTo>
                    <a:pt x="3864" y="3992"/>
                  </a:lnTo>
                  <a:lnTo>
                    <a:pt x="3856" y="3996"/>
                  </a:lnTo>
                  <a:lnTo>
                    <a:pt x="3848" y="4002"/>
                  </a:lnTo>
                  <a:lnTo>
                    <a:pt x="3843" y="4010"/>
                  </a:lnTo>
                  <a:lnTo>
                    <a:pt x="3838" y="4018"/>
                  </a:lnTo>
                  <a:lnTo>
                    <a:pt x="3836" y="4027"/>
                  </a:lnTo>
                  <a:lnTo>
                    <a:pt x="3835" y="4036"/>
                  </a:lnTo>
                  <a:lnTo>
                    <a:pt x="3836" y="4047"/>
                  </a:lnTo>
                  <a:lnTo>
                    <a:pt x="3838" y="4056"/>
                  </a:lnTo>
                  <a:lnTo>
                    <a:pt x="3843" y="4064"/>
                  </a:lnTo>
                  <a:lnTo>
                    <a:pt x="3848" y="4071"/>
                  </a:lnTo>
                  <a:lnTo>
                    <a:pt x="3856" y="4076"/>
                  </a:lnTo>
                  <a:lnTo>
                    <a:pt x="3864" y="4081"/>
                  </a:lnTo>
                  <a:lnTo>
                    <a:pt x="3873" y="4083"/>
                  </a:lnTo>
                  <a:lnTo>
                    <a:pt x="3883" y="4084"/>
                  </a:lnTo>
                  <a:lnTo>
                    <a:pt x="3892" y="4083"/>
                  </a:lnTo>
                  <a:lnTo>
                    <a:pt x="3902" y="4081"/>
                  </a:lnTo>
                  <a:lnTo>
                    <a:pt x="3910" y="4076"/>
                  </a:lnTo>
                  <a:lnTo>
                    <a:pt x="3917" y="4071"/>
                  </a:lnTo>
                  <a:lnTo>
                    <a:pt x="3923" y="4064"/>
                  </a:lnTo>
                  <a:lnTo>
                    <a:pt x="3927" y="4056"/>
                  </a:lnTo>
                  <a:lnTo>
                    <a:pt x="3930" y="4047"/>
                  </a:lnTo>
                  <a:lnTo>
                    <a:pt x="3931" y="4036"/>
                  </a:lnTo>
                  <a:lnTo>
                    <a:pt x="3930" y="4027"/>
                  </a:lnTo>
                  <a:lnTo>
                    <a:pt x="3927" y="4018"/>
                  </a:lnTo>
                  <a:lnTo>
                    <a:pt x="3923" y="4010"/>
                  </a:lnTo>
                  <a:lnTo>
                    <a:pt x="3917" y="4002"/>
                  </a:lnTo>
                  <a:lnTo>
                    <a:pt x="3910" y="3996"/>
                  </a:lnTo>
                  <a:lnTo>
                    <a:pt x="3902" y="3992"/>
                  </a:lnTo>
                  <a:lnTo>
                    <a:pt x="3892" y="3989"/>
                  </a:lnTo>
                  <a:lnTo>
                    <a:pt x="3883" y="3988"/>
                  </a:lnTo>
                  <a:close/>
                  <a:moveTo>
                    <a:pt x="3404" y="3988"/>
                  </a:moveTo>
                  <a:lnTo>
                    <a:pt x="3394" y="3989"/>
                  </a:lnTo>
                  <a:lnTo>
                    <a:pt x="3385" y="3992"/>
                  </a:lnTo>
                  <a:lnTo>
                    <a:pt x="3377" y="3996"/>
                  </a:lnTo>
                  <a:lnTo>
                    <a:pt x="3370" y="4002"/>
                  </a:lnTo>
                  <a:lnTo>
                    <a:pt x="3364" y="4010"/>
                  </a:lnTo>
                  <a:lnTo>
                    <a:pt x="3360" y="4018"/>
                  </a:lnTo>
                  <a:lnTo>
                    <a:pt x="3357" y="4027"/>
                  </a:lnTo>
                  <a:lnTo>
                    <a:pt x="3356" y="4036"/>
                  </a:lnTo>
                  <a:lnTo>
                    <a:pt x="3357" y="4047"/>
                  </a:lnTo>
                  <a:lnTo>
                    <a:pt x="3360" y="4056"/>
                  </a:lnTo>
                  <a:lnTo>
                    <a:pt x="3364" y="4064"/>
                  </a:lnTo>
                  <a:lnTo>
                    <a:pt x="3370" y="4071"/>
                  </a:lnTo>
                  <a:lnTo>
                    <a:pt x="3377" y="4076"/>
                  </a:lnTo>
                  <a:lnTo>
                    <a:pt x="3385" y="4081"/>
                  </a:lnTo>
                  <a:lnTo>
                    <a:pt x="3394" y="4083"/>
                  </a:lnTo>
                  <a:lnTo>
                    <a:pt x="3404" y="4084"/>
                  </a:lnTo>
                  <a:lnTo>
                    <a:pt x="3413" y="4083"/>
                  </a:lnTo>
                  <a:lnTo>
                    <a:pt x="3422" y="4081"/>
                  </a:lnTo>
                  <a:lnTo>
                    <a:pt x="3430" y="4076"/>
                  </a:lnTo>
                  <a:lnTo>
                    <a:pt x="3438" y="4071"/>
                  </a:lnTo>
                  <a:lnTo>
                    <a:pt x="3444" y="4064"/>
                  </a:lnTo>
                  <a:lnTo>
                    <a:pt x="3448" y="4056"/>
                  </a:lnTo>
                  <a:lnTo>
                    <a:pt x="3451" y="4047"/>
                  </a:lnTo>
                  <a:lnTo>
                    <a:pt x="3452" y="4036"/>
                  </a:lnTo>
                  <a:lnTo>
                    <a:pt x="3451" y="4027"/>
                  </a:lnTo>
                  <a:lnTo>
                    <a:pt x="3448" y="4018"/>
                  </a:lnTo>
                  <a:lnTo>
                    <a:pt x="3444" y="4010"/>
                  </a:lnTo>
                  <a:lnTo>
                    <a:pt x="3438" y="4002"/>
                  </a:lnTo>
                  <a:lnTo>
                    <a:pt x="3430" y="3996"/>
                  </a:lnTo>
                  <a:lnTo>
                    <a:pt x="3422" y="3992"/>
                  </a:lnTo>
                  <a:lnTo>
                    <a:pt x="3413" y="3989"/>
                  </a:lnTo>
                  <a:lnTo>
                    <a:pt x="3404" y="3988"/>
                  </a:lnTo>
                  <a:close/>
                  <a:moveTo>
                    <a:pt x="2924" y="3988"/>
                  </a:moveTo>
                  <a:lnTo>
                    <a:pt x="2915" y="3989"/>
                  </a:lnTo>
                  <a:lnTo>
                    <a:pt x="2906" y="3992"/>
                  </a:lnTo>
                  <a:lnTo>
                    <a:pt x="2898" y="3996"/>
                  </a:lnTo>
                  <a:lnTo>
                    <a:pt x="2890" y="4002"/>
                  </a:lnTo>
                  <a:lnTo>
                    <a:pt x="2884" y="4010"/>
                  </a:lnTo>
                  <a:lnTo>
                    <a:pt x="2880" y="4018"/>
                  </a:lnTo>
                  <a:lnTo>
                    <a:pt x="2877" y="4027"/>
                  </a:lnTo>
                  <a:lnTo>
                    <a:pt x="2876" y="4036"/>
                  </a:lnTo>
                  <a:lnTo>
                    <a:pt x="2877" y="4047"/>
                  </a:lnTo>
                  <a:lnTo>
                    <a:pt x="2880" y="4056"/>
                  </a:lnTo>
                  <a:lnTo>
                    <a:pt x="2884" y="4064"/>
                  </a:lnTo>
                  <a:lnTo>
                    <a:pt x="2890" y="4071"/>
                  </a:lnTo>
                  <a:lnTo>
                    <a:pt x="2898" y="4076"/>
                  </a:lnTo>
                  <a:lnTo>
                    <a:pt x="2906" y="4081"/>
                  </a:lnTo>
                  <a:lnTo>
                    <a:pt x="2915" y="4083"/>
                  </a:lnTo>
                  <a:lnTo>
                    <a:pt x="2924" y="4084"/>
                  </a:lnTo>
                  <a:lnTo>
                    <a:pt x="2933" y="4083"/>
                  </a:lnTo>
                  <a:lnTo>
                    <a:pt x="2943" y="4081"/>
                  </a:lnTo>
                  <a:lnTo>
                    <a:pt x="2951" y="4076"/>
                  </a:lnTo>
                  <a:lnTo>
                    <a:pt x="2958" y="4071"/>
                  </a:lnTo>
                  <a:lnTo>
                    <a:pt x="2964" y="4064"/>
                  </a:lnTo>
                  <a:lnTo>
                    <a:pt x="2968" y="4056"/>
                  </a:lnTo>
                  <a:lnTo>
                    <a:pt x="2971" y="4047"/>
                  </a:lnTo>
                  <a:lnTo>
                    <a:pt x="2972" y="4036"/>
                  </a:lnTo>
                  <a:lnTo>
                    <a:pt x="2971" y="4027"/>
                  </a:lnTo>
                  <a:lnTo>
                    <a:pt x="2968" y="4018"/>
                  </a:lnTo>
                  <a:lnTo>
                    <a:pt x="2964" y="4010"/>
                  </a:lnTo>
                  <a:lnTo>
                    <a:pt x="2958" y="4002"/>
                  </a:lnTo>
                  <a:lnTo>
                    <a:pt x="2951" y="3996"/>
                  </a:lnTo>
                  <a:lnTo>
                    <a:pt x="2943" y="3992"/>
                  </a:lnTo>
                  <a:lnTo>
                    <a:pt x="2933" y="3989"/>
                  </a:lnTo>
                  <a:lnTo>
                    <a:pt x="2924" y="3988"/>
                  </a:lnTo>
                  <a:close/>
                  <a:moveTo>
                    <a:pt x="2445" y="3988"/>
                  </a:moveTo>
                  <a:lnTo>
                    <a:pt x="2435" y="3989"/>
                  </a:lnTo>
                  <a:lnTo>
                    <a:pt x="2426" y="3992"/>
                  </a:lnTo>
                  <a:lnTo>
                    <a:pt x="2418" y="3996"/>
                  </a:lnTo>
                  <a:lnTo>
                    <a:pt x="2411" y="4002"/>
                  </a:lnTo>
                  <a:lnTo>
                    <a:pt x="2405" y="4010"/>
                  </a:lnTo>
                  <a:lnTo>
                    <a:pt x="2401" y="4018"/>
                  </a:lnTo>
                  <a:lnTo>
                    <a:pt x="2398" y="4027"/>
                  </a:lnTo>
                  <a:lnTo>
                    <a:pt x="2397" y="4036"/>
                  </a:lnTo>
                  <a:lnTo>
                    <a:pt x="2398" y="4047"/>
                  </a:lnTo>
                  <a:lnTo>
                    <a:pt x="2401" y="4056"/>
                  </a:lnTo>
                  <a:lnTo>
                    <a:pt x="2405" y="4064"/>
                  </a:lnTo>
                  <a:lnTo>
                    <a:pt x="2411" y="4071"/>
                  </a:lnTo>
                  <a:lnTo>
                    <a:pt x="2418" y="4076"/>
                  </a:lnTo>
                  <a:lnTo>
                    <a:pt x="2426" y="4081"/>
                  </a:lnTo>
                  <a:lnTo>
                    <a:pt x="2435" y="4083"/>
                  </a:lnTo>
                  <a:lnTo>
                    <a:pt x="2445" y="4084"/>
                  </a:lnTo>
                  <a:lnTo>
                    <a:pt x="2455" y="4083"/>
                  </a:lnTo>
                  <a:lnTo>
                    <a:pt x="2463" y="4081"/>
                  </a:lnTo>
                  <a:lnTo>
                    <a:pt x="2471" y="4076"/>
                  </a:lnTo>
                  <a:lnTo>
                    <a:pt x="2479" y="4071"/>
                  </a:lnTo>
                  <a:lnTo>
                    <a:pt x="2485" y="4064"/>
                  </a:lnTo>
                  <a:lnTo>
                    <a:pt x="2489" y="4056"/>
                  </a:lnTo>
                  <a:lnTo>
                    <a:pt x="2492" y="4047"/>
                  </a:lnTo>
                  <a:lnTo>
                    <a:pt x="2493" y="4036"/>
                  </a:lnTo>
                  <a:lnTo>
                    <a:pt x="2492" y="4027"/>
                  </a:lnTo>
                  <a:lnTo>
                    <a:pt x="2489" y="4018"/>
                  </a:lnTo>
                  <a:lnTo>
                    <a:pt x="2485" y="4010"/>
                  </a:lnTo>
                  <a:lnTo>
                    <a:pt x="2479" y="4002"/>
                  </a:lnTo>
                  <a:lnTo>
                    <a:pt x="2471" y="3996"/>
                  </a:lnTo>
                  <a:lnTo>
                    <a:pt x="2463" y="3992"/>
                  </a:lnTo>
                  <a:lnTo>
                    <a:pt x="2455" y="3989"/>
                  </a:lnTo>
                  <a:lnTo>
                    <a:pt x="2445" y="3988"/>
                  </a:lnTo>
                  <a:close/>
                  <a:moveTo>
                    <a:pt x="4841" y="3545"/>
                  </a:moveTo>
                  <a:lnTo>
                    <a:pt x="4832" y="3546"/>
                  </a:lnTo>
                  <a:lnTo>
                    <a:pt x="4823" y="3549"/>
                  </a:lnTo>
                  <a:lnTo>
                    <a:pt x="4815" y="3553"/>
                  </a:lnTo>
                  <a:lnTo>
                    <a:pt x="4807" y="3559"/>
                  </a:lnTo>
                  <a:lnTo>
                    <a:pt x="4801" y="3567"/>
                  </a:lnTo>
                  <a:lnTo>
                    <a:pt x="4797" y="3575"/>
                  </a:lnTo>
                  <a:lnTo>
                    <a:pt x="4794" y="3584"/>
                  </a:lnTo>
                  <a:lnTo>
                    <a:pt x="4793" y="3593"/>
                  </a:lnTo>
                  <a:lnTo>
                    <a:pt x="4794" y="3603"/>
                  </a:lnTo>
                  <a:lnTo>
                    <a:pt x="4797" y="3613"/>
                  </a:lnTo>
                  <a:lnTo>
                    <a:pt x="4801" y="3621"/>
                  </a:lnTo>
                  <a:lnTo>
                    <a:pt x="4807" y="3627"/>
                  </a:lnTo>
                  <a:lnTo>
                    <a:pt x="4815" y="3633"/>
                  </a:lnTo>
                  <a:lnTo>
                    <a:pt x="4823" y="3638"/>
                  </a:lnTo>
                  <a:lnTo>
                    <a:pt x="4832" y="3640"/>
                  </a:lnTo>
                  <a:lnTo>
                    <a:pt x="4841" y="3641"/>
                  </a:lnTo>
                  <a:lnTo>
                    <a:pt x="4852" y="3640"/>
                  </a:lnTo>
                  <a:lnTo>
                    <a:pt x="4861" y="3638"/>
                  </a:lnTo>
                  <a:lnTo>
                    <a:pt x="4869" y="3633"/>
                  </a:lnTo>
                  <a:lnTo>
                    <a:pt x="4876" y="3627"/>
                  </a:lnTo>
                  <a:lnTo>
                    <a:pt x="4881" y="3621"/>
                  </a:lnTo>
                  <a:lnTo>
                    <a:pt x="4886" y="3613"/>
                  </a:lnTo>
                  <a:lnTo>
                    <a:pt x="4888" y="3603"/>
                  </a:lnTo>
                  <a:lnTo>
                    <a:pt x="4889" y="3593"/>
                  </a:lnTo>
                  <a:lnTo>
                    <a:pt x="4888" y="3584"/>
                  </a:lnTo>
                  <a:lnTo>
                    <a:pt x="4886" y="3575"/>
                  </a:lnTo>
                  <a:lnTo>
                    <a:pt x="4881" y="3567"/>
                  </a:lnTo>
                  <a:lnTo>
                    <a:pt x="4876" y="3559"/>
                  </a:lnTo>
                  <a:lnTo>
                    <a:pt x="4869" y="3553"/>
                  </a:lnTo>
                  <a:lnTo>
                    <a:pt x="4861" y="3549"/>
                  </a:lnTo>
                  <a:lnTo>
                    <a:pt x="4852" y="3546"/>
                  </a:lnTo>
                  <a:lnTo>
                    <a:pt x="4841" y="3545"/>
                  </a:lnTo>
                  <a:close/>
                  <a:moveTo>
                    <a:pt x="4363" y="3545"/>
                  </a:moveTo>
                  <a:lnTo>
                    <a:pt x="4353" y="3546"/>
                  </a:lnTo>
                  <a:lnTo>
                    <a:pt x="4343" y="3549"/>
                  </a:lnTo>
                  <a:lnTo>
                    <a:pt x="4335" y="3553"/>
                  </a:lnTo>
                  <a:lnTo>
                    <a:pt x="4328" y="3559"/>
                  </a:lnTo>
                  <a:lnTo>
                    <a:pt x="4323" y="3567"/>
                  </a:lnTo>
                  <a:lnTo>
                    <a:pt x="4318" y="3575"/>
                  </a:lnTo>
                  <a:lnTo>
                    <a:pt x="4315" y="3584"/>
                  </a:lnTo>
                  <a:lnTo>
                    <a:pt x="4315" y="3593"/>
                  </a:lnTo>
                  <a:lnTo>
                    <a:pt x="4315" y="3603"/>
                  </a:lnTo>
                  <a:lnTo>
                    <a:pt x="4318" y="3613"/>
                  </a:lnTo>
                  <a:lnTo>
                    <a:pt x="4323" y="3621"/>
                  </a:lnTo>
                  <a:lnTo>
                    <a:pt x="4328" y="3627"/>
                  </a:lnTo>
                  <a:lnTo>
                    <a:pt x="4335" y="3633"/>
                  </a:lnTo>
                  <a:lnTo>
                    <a:pt x="4343" y="3638"/>
                  </a:lnTo>
                  <a:lnTo>
                    <a:pt x="4353" y="3640"/>
                  </a:lnTo>
                  <a:lnTo>
                    <a:pt x="4363" y="3641"/>
                  </a:lnTo>
                  <a:lnTo>
                    <a:pt x="4372" y="3640"/>
                  </a:lnTo>
                  <a:lnTo>
                    <a:pt x="4381" y="3638"/>
                  </a:lnTo>
                  <a:lnTo>
                    <a:pt x="4389" y="3633"/>
                  </a:lnTo>
                  <a:lnTo>
                    <a:pt x="4397" y="3627"/>
                  </a:lnTo>
                  <a:lnTo>
                    <a:pt x="4402" y="3621"/>
                  </a:lnTo>
                  <a:lnTo>
                    <a:pt x="4407" y="3613"/>
                  </a:lnTo>
                  <a:lnTo>
                    <a:pt x="4410" y="3603"/>
                  </a:lnTo>
                  <a:lnTo>
                    <a:pt x="4411" y="3593"/>
                  </a:lnTo>
                  <a:lnTo>
                    <a:pt x="4410" y="3584"/>
                  </a:lnTo>
                  <a:lnTo>
                    <a:pt x="4407" y="3575"/>
                  </a:lnTo>
                  <a:lnTo>
                    <a:pt x="4402" y="3567"/>
                  </a:lnTo>
                  <a:lnTo>
                    <a:pt x="4397" y="3559"/>
                  </a:lnTo>
                  <a:lnTo>
                    <a:pt x="4389" y="3553"/>
                  </a:lnTo>
                  <a:lnTo>
                    <a:pt x="4381" y="3549"/>
                  </a:lnTo>
                  <a:lnTo>
                    <a:pt x="4372" y="3546"/>
                  </a:lnTo>
                  <a:lnTo>
                    <a:pt x="4363" y="3545"/>
                  </a:lnTo>
                  <a:close/>
                  <a:moveTo>
                    <a:pt x="3883" y="3545"/>
                  </a:moveTo>
                  <a:lnTo>
                    <a:pt x="3873" y="3546"/>
                  </a:lnTo>
                  <a:lnTo>
                    <a:pt x="3864" y="3549"/>
                  </a:lnTo>
                  <a:lnTo>
                    <a:pt x="3856" y="3553"/>
                  </a:lnTo>
                  <a:lnTo>
                    <a:pt x="3848" y="3559"/>
                  </a:lnTo>
                  <a:lnTo>
                    <a:pt x="3843" y="3567"/>
                  </a:lnTo>
                  <a:lnTo>
                    <a:pt x="3838" y="3575"/>
                  </a:lnTo>
                  <a:lnTo>
                    <a:pt x="3836" y="3584"/>
                  </a:lnTo>
                  <a:lnTo>
                    <a:pt x="3835" y="3593"/>
                  </a:lnTo>
                  <a:lnTo>
                    <a:pt x="3836" y="3603"/>
                  </a:lnTo>
                  <a:lnTo>
                    <a:pt x="3838" y="3613"/>
                  </a:lnTo>
                  <a:lnTo>
                    <a:pt x="3843" y="3621"/>
                  </a:lnTo>
                  <a:lnTo>
                    <a:pt x="3848" y="3627"/>
                  </a:lnTo>
                  <a:lnTo>
                    <a:pt x="3856" y="3633"/>
                  </a:lnTo>
                  <a:lnTo>
                    <a:pt x="3864" y="3638"/>
                  </a:lnTo>
                  <a:lnTo>
                    <a:pt x="3873" y="3640"/>
                  </a:lnTo>
                  <a:lnTo>
                    <a:pt x="3883" y="3641"/>
                  </a:lnTo>
                  <a:lnTo>
                    <a:pt x="3892" y="3640"/>
                  </a:lnTo>
                  <a:lnTo>
                    <a:pt x="3902" y="3638"/>
                  </a:lnTo>
                  <a:lnTo>
                    <a:pt x="3910" y="3633"/>
                  </a:lnTo>
                  <a:lnTo>
                    <a:pt x="3917" y="3627"/>
                  </a:lnTo>
                  <a:lnTo>
                    <a:pt x="3923" y="3621"/>
                  </a:lnTo>
                  <a:lnTo>
                    <a:pt x="3927" y="3613"/>
                  </a:lnTo>
                  <a:lnTo>
                    <a:pt x="3930" y="3603"/>
                  </a:lnTo>
                  <a:lnTo>
                    <a:pt x="3931" y="3593"/>
                  </a:lnTo>
                  <a:lnTo>
                    <a:pt x="3930" y="3584"/>
                  </a:lnTo>
                  <a:lnTo>
                    <a:pt x="3927" y="3575"/>
                  </a:lnTo>
                  <a:lnTo>
                    <a:pt x="3923" y="3567"/>
                  </a:lnTo>
                  <a:lnTo>
                    <a:pt x="3917" y="3559"/>
                  </a:lnTo>
                  <a:lnTo>
                    <a:pt x="3910" y="3553"/>
                  </a:lnTo>
                  <a:lnTo>
                    <a:pt x="3902" y="3549"/>
                  </a:lnTo>
                  <a:lnTo>
                    <a:pt x="3892" y="3546"/>
                  </a:lnTo>
                  <a:lnTo>
                    <a:pt x="3883" y="3545"/>
                  </a:lnTo>
                  <a:close/>
                  <a:moveTo>
                    <a:pt x="3404" y="3545"/>
                  </a:moveTo>
                  <a:lnTo>
                    <a:pt x="3394" y="3546"/>
                  </a:lnTo>
                  <a:lnTo>
                    <a:pt x="3385" y="3549"/>
                  </a:lnTo>
                  <a:lnTo>
                    <a:pt x="3377" y="3553"/>
                  </a:lnTo>
                  <a:lnTo>
                    <a:pt x="3370" y="3559"/>
                  </a:lnTo>
                  <a:lnTo>
                    <a:pt x="3364" y="3567"/>
                  </a:lnTo>
                  <a:lnTo>
                    <a:pt x="3360" y="3575"/>
                  </a:lnTo>
                  <a:lnTo>
                    <a:pt x="3357" y="3584"/>
                  </a:lnTo>
                  <a:lnTo>
                    <a:pt x="3356" y="3593"/>
                  </a:lnTo>
                  <a:lnTo>
                    <a:pt x="3357" y="3603"/>
                  </a:lnTo>
                  <a:lnTo>
                    <a:pt x="3360" y="3613"/>
                  </a:lnTo>
                  <a:lnTo>
                    <a:pt x="3364" y="3621"/>
                  </a:lnTo>
                  <a:lnTo>
                    <a:pt x="3370" y="3627"/>
                  </a:lnTo>
                  <a:lnTo>
                    <a:pt x="3377" y="3633"/>
                  </a:lnTo>
                  <a:lnTo>
                    <a:pt x="3385" y="3638"/>
                  </a:lnTo>
                  <a:lnTo>
                    <a:pt x="3394" y="3640"/>
                  </a:lnTo>
                  <a:lnTo>
                    <a:pt x="3404" y="3641"/>
                  </a:lnTo>
                  <a:lnTo>
                    <a:pt x="3413" y="3640"/>
                  </a:lnTo>
                  <a:lnTo>
                    <a:pt x="3422" y="3638"/>
                  </a:lnTo>
                  <a:lnTo>
                    <a:pt x="3430" y="3633"/>
                  </a:lnTo>
                  <a:lnTo>
                    <a:pt x="3438" y="3627"/>
                  </a:lnTo>
                  <a:lnTo>
                    <a:pt x="3444" y="3621"/>
                  </a:lnTo>
                  <a:lnTo>
                    <a:pt x="3448" y="3613"/>
                  </a:lnTo>
                  <a:lnTo>
                    <a:pt x="3451" y="3603"/>
                  </a:lnTo>
                  <a:lnTo>
                    <a:pt x="3452" y="3593"/>
                  </a:lnTo>
                  <a:lnTo>
                    <a:pt x="3451" y="3584"/>
                  </a:lnTo>
                  <a:lnTo>
                    <a:pt x="3448" y="3575"/>
                  </a:lnTo>
                  <a:lnTo>
                    <a:pt x="3444" y="3567"/>
                  </a:lnTo>
                  <a:lnTo>
                    <a:pt x="3438" y="3559"/>
                  </a:lnTo>
                  <a:lnTo>
                    <a:pt x="3430" y="3553"/>
                  </a:lnTo>
                  <a:lnTo>
                    <a:pt x="3422" y="3549"/>
                  </a:lnTo>
                  <a:lnTo>
                    <a:pt x="3413" y="3546"/>
                  </a:lnTo>
                  <a:lnTo>
                    <a:pt x="3404" y="3545"/>
                  </a:lnTo>
                  <a:close/>
                  <a:moveTo>
                    <a:pt x="2924" y="3545"/>
                  </a:moveTo>
                  <a:lnTo>
                    <a:pt x="2915" y="3546"/>
                  </a:lnTo>
                  <a:lnTo>
                    <a:pt x="2906" y="3549"/>
                  </a:lnTo>
                  <a:lnTo>
                    <a:pt x="2898" y="3553"/>
                  </a:lnTo>
                  <a:lnTo>
                    <a:pt x="2890" y="3559"/>
                  </a:lnTo>
                  <a:lnTo>
                    <a:pt x="2884" y="3567"/>
                  </a:lnTo>
                  <a:lnTo>
                    <a:pt x="2880" y="3575"/>
                  </a:lnTo>
                  <a:lnTo>
                    <a:pt x="2877" y="3584"/>
                  </a:lnTo>
                  <a:lnTo>
                    <a:pt x="2876" y="3593"/>
                  </a:lnTo>
                  <a:lnTo>
                    <a:pt x="2877" y="3603"/>
                  </a:lnTo>
                  <a:lnTo>
                    <a:pt x="2880" y="3613"/>
                  </a:lnTo>
                  <a:lnTo>
                    <a:pt x="2884" y="3621"/>
                  </a:lnTo>
                  <a:lnTo>
                    <a:pt x="2890" y="3627"/>
                  </a:lnTo>
                  <a:lnTo>
                    <a:pt x="2898" y="3633"/>
                  </a:lnTo>
                  <a:lnTo>
                    <a:pt x="2906" y="3638"/>
                  </a:lnTo>
                  <a:lnTo>
                    <a:pt x="2915" y="3640"/>
                  </a:lnTo>
                  <a:lnTo>
                    <a:pt x="2924" y="3641"/>
                  </a:lnTo>
                  <a:lnTo>
                    <a:pt x="2933" y="3640"/>
                  </a:lnTo>
                  <a:lnTo>
                    <a:pt x="2943" y="3638"/>
                  </a:lnTo>
                  <a:lnTo>
                    <a:pt x="2951" y="3633"/>
                  </a:lnTo>
                  <a:lnTo>
                    <a:pt x="2958" y="3627"/>
                  </a:lnTo>
                  <a:lnTo>
                    <a:pt x="2964" y="3621"/>
                  </a:lnTo>
                  <a:lnTo>
                    <a:pt x="2968" y="3613"/>
                  </a:lnTo>
                  <a:lnTo>
                    <a:pt x="2971" y="3603"/>
                  </a:lnTo>
                  <a:lnTo>
                    <a:pt x="2972" y="3593"/>
                  </a:lnTo>
                  <a:lnTo>
                    <a:pt x="2971" y="3584"/>
                  </a:lnTo>
                  <a:lnTo>
                    <a:pt x="2968" y="3575"/>
                  </a:lnTo>
                  <a:lnTo>
                    <a:pt x="2964" y="3567"/>
                  </a:lnTo>
                  <a:lnTo>
                    <a:pt x="2958" y="3559"/>
                  </a:lnTo>
                  <a:lnTo>
                    <a:pt x="2951" y="3553"/>
                  </a:lnTo>
                  <a:lnTo>
                    <a:pt x="2943" y="3549"/>
                  </a:lnTo>
                  <a:lnTo>
                    <a:pt x="2933" y="3546"/>
                  </a:lnTo>
                  <a:lnTo>
                    <a:pt x="2924" y="3545"/>
                  </a:lnTo>
                  <a:close/>
                  <a:moveTo>
                    <a:pt x="2445" y="3545"/>
                  </a:moveTo>
                  <a:lnTo>
                    <a:pt x="2435" y="3546"/>
                  </a:lnTo>
                  <a:lnTo>
                    <a:pt x="2426" y="3549"/>
                  </a:lnTo>
                  <a:lnTo>
                    <a:pt x="2418" y="3553"/>
                  </a:lnTo>
                  <a:lnTo>
                    <a:pt x="2411" y="3559"/>
                  </a:lnTo>
                  <a:lnTo>
                    <a:pt x="2405" y="3567"/>
                  </a:lnTo>
                  <a:lnTo>
                    <a:pt x="2401" y="3575"/>
                  </a:lnTo>
                  <a:lnTo>
                    <a:pt x="2398" y="3584"/>
                  </a:lnTo>
                  <a:lnTo>
                    <a:pt x="2397" y="3593"/>
                  </a:lnTo>
                  <a:lnTo>
                    <a:pt x="2398" y="3603"/>
                  </a:lnTo>
                  <a:lnTo>
                    <a:pt x="2401" y="3613"/>
                  </a:lnTo>
                  <a:lnTo>
                    <a:pt x="2405" y="3621"/>
                  </a:lnTo>
                  <a:lnTo>
                    <a:pt x="2411" y="3627"/>
                  </a:lnTo>
                  <a:lnTo>
                    <a:pt x="2418" y="3633"/>
                  </a:lnTo>
                  <a:lnTo>
                    <a:pt x="2426" y="3638"/>
                  </a:lnTo>
                  <a:lnTo>
                    <a:pt x="2435" y="3640"/>
                  </a:lnTo>
                  <a:lnTo>
                    <a:pt x="2445" y="3641"/>
                  </a:lnTo>
                  <a:lnTo>
                    <a:pt x="2455" y="3640"/>
                  </a:lnTo>
                  <a:lnTo>
                    <a:pt x="2463" y="3638"/>
                  </a:lnTo>
                  <a:lnTo>
                    <a:pt x="2471" y="3633"/>
                  </a:lnTo>
                  <a:lnTo>
                    <a:pt x="2479" y="3627"/>
                  </a:lnTo>
                  <a:lnTo>
                    <a:pt x="2485" y="3621"/>
                  </a:lnTo>
                  <a:lnTo>
                    <a:pt x="2489" y="3613"/>
                  </a:lnTo>
                  <a:lnTo>
                    <a:pt x="2492" y="3603"/>
                  </a:lnTo>
                  <a:lnTo>
                    <a:pt x="2493" y="3593"/>
                  </a:lnTo>
                  <a:lnTo>
                    <a:pt x="2492" y="3584"/>
                  </a:lnTo>
                  <a:lnTo>
                    <a:pt x="2489" y="3575"/>
                  </a:lnTo>
                  <a:lnTo>
                    <a:pt x="2485" y="3567"/>
                  </a:lnTo>
                  <a:lnTo>
                    <a:pt x="2479" y="3559"/>
                  </a:lnTo>
                  <a:lnTo>
                    <a:pt x="2471" y="3553"/>
                  </a:lnTo>
                  <a:lnTo>
                    <a:pt x="2463" y="3549"/>
                  </a:lnTo>
                  <a:lnTo>
                    <a:pt x="2455" y="3546"/>
                  </a:lnTo>
                  <a:lnTo>
                    <a:pt x="2445" y="3545"/>
                  </a:lnTo>
                  <a:close/>
                  <a:moveTo>
                    <a:pt x="4841" y="3102"/>
                  </a:moveTo>
                  <a:lnTo>
                    <a:pt x="4832" y="3103"/>
                  </a:lnTo>
                  <a:lnTo>
                    <a:pt x="4823" y="3106"/>
                  </a:lnTo>
                  <a:lnTo>
                    <a:pt x="4815" y="3110"/>
                  </a:lnTo>
                  <a:lnTo>
                    <a:pt x="4807" y="3116"/>
                  </a:lnTo>
                  <a:lnTo>
                    <a:pt x="4801" y="3124"/>
                  </a:lnTo>
                  <a:lnTo>
                    <a:pt x="4797" y="3132"/>
                  </a:lnTo>
                  <a:lnTo>
                    <a:pt x="4794" y="3141"/>
                  </a:lnTo>
                  <a:lnTo>
                    <a:pt x="4793" y="3150"/>
                  </a:lnTo>
                  <a:lnTo>
                    <a:pt x="4794" y="3160"/>
                  </a:lnTo>
                  <a:lnTo>
                    <a:pt x="4797" y="3169"/>
                  </a:lnTo>
                  <a:lnTo>
                    <a:pt x="4801" y="3177"/>
                  </a:lnTo>
                  <a:lnTo>
                    <a:pt x="4807" y="3184"/>
                  </a:lnTo>
                  <a:lnTo>
                    <a:pt x="4815" y="3190"/>
                  </a:lnTo>
                  <a:lnTo>
                    <a:pt x="4823" y="3194"/>
                  </a:lnTo>
                  <a:lnTo>
                    <a:pt x="4832" y="3197"/>
                  </a:lnTo>
                  <a:lnTo>
                    <a:pt x="4841" y="3198"/>
                  </a:lnTo>
                  <a:lnTo>
                    <a:pt x="4852" y="3197"/>
                  </a:lnTo>
                  <a:lnTo>
                    <a:pt x="4861" y="3194"/>
                  </a:lnTo>
                  <a:lnTo>
                    <a:pt x="4869" y="3190"/>
                  </a:lnTo>
                  <a:lnTo>
                    <a:pt x="4876" y="3184"/>
                  </a:lnTo>
                  <a:lnTo>
                    <a:pt x="4881" y="3177"/>
                  </a:lnTo>
                  <a:lnTo>
                    <a:pt x="4886" y="3169"/>
                  </a:lnTo>
                  <a:lnTo>
                    <a:pt x="4888" y="3160"/>
                  </a:lnTo>
                  <a:lnTo>
                    <a:pt x="4889" y="3150"/>
                  </a:lnTo>
                  <a:lnTo>
                    <a:pt x="4888" y="3141"/>
                  </a:lnTo>
                  <a:lnTo>
                    <a:pt x="4886" y="3132"/>
                  </a:lnTo>
                  <a:lnTo>
                    <a:pt x="4881" y="3124"/>
                  </a:lnTo>
                  <a:lnTo>
                    <a:pt x="4876" y="3116"/>
                  </a:lnTo>
                  <a:lnTo>
                    <a:pt x="4869" y="3110"/>
                  </a:lnTo>
                  <a:lnTo>
                    <a:pt x="4861" y="3106"/>
                  </a:lnTo>
                  <a:lnTo>
                    <a:pt x="4852" y="3103"/>
                  </a:lnTo>
                  <a:lnTo>
                    <a:pt x="4841" y="3102"/>
                  </a:lnTo>
                  <a:close/>
                  <a:moveTo>
                    <a:pt x="4363" y="3102"/>
                  </a:moveTo>
                  <a:lnTo>
                    <a:pt x="4353" y="3103"/>
                  </a:lnTo>
                  <a:lnTo>
                    <a:pt x="4343" y="3106"/>
                  </a:lnTo>
                  <a:lnTo>
                    <a:pt x="4335" y="3110"/>
                  </a:lnTo>
                  <a:lnTo>
                    <a:pt x="4328" y="3116"/>
                  </a:lnTo>
                  <a:lnTo>
                    <a:pt x="4323" y="3124"/>
                  </a:lnTo>
                  <a:lnTo>
                    <a:pt x="4318" y="3132"/>
                  </a:lnTo>
                  <a:lnTo>
                    <a:pt x="4315" y="3141"/>
                  </a:lnTo>
                  <a:lnTo>
                    <a:pt x="4315" y="3150"/>
                  </a:lnTo>
                  <a:lnTo>
                    <a:pt x="4315" y="3160"/>
                  </a:lnTo>
                  <a:lnTo>
                    <a:pt x="4318" y="3169"/>
                  </a:lnTo>
                  <a:lnTo>
                    <a:pt x="4323" y="3177"/>
                  </a:lnTo>
                  <a:lnTo>
                    <a:pt x="4328" y="3184"/>
                  </a:lnTo>
                  <a:lnTo>
                    <a:pt x="4335" y="3190"/>
                  </a:lnTo>
                  <a:lnTo>
                    <a:pt x="4343" y="3194"/>
                  </a:lnTo>
                  <a:lnTo>
                    <a:pt x="4353" y="3197"/>
                  </a:lnTo>
                  <a:lnTo>
                    <a:pt x="4363" y="3198"/>
                  </a:lnTo>
                  <a:lnTo>
                    <a:pt x="4372" y="3197"/>
                  </a:lnTo>
                  <a:lnTo>
                    <a:pt x="4381" y="3194"/>
                  </a:lnTo>
                  <a:lnTo>
                    <a:pt x="4389" y="3190"/>
                  </a:lnTo>
                  <a:lnTo>
                    <a:pt x="4397" y="3184"/>
                  </a:lnTo>
                  <a:lnTo>
                    <a:pt x="4402" y="3177"/>
                  </a:lnTo>
                  <a:lnTo>
                    <a:pt x="4407" y="3169"/>
                  </a:lnTo>
                  <a:lnTo>
                    <a:pt x="4410" y="3160"/>
                  </a:lnTo>
                  <a:lnTo>
                    <a:pt x="4411" y="3150"/>
                  </a:lnTo>
                  <a:lnTo>
                    <a:pt x="4410" y="3141"/>
                  </a:lnTo>
                  <a:lnTo>
                    <a:pt x="4407" y="3132"/>
                  </a:lnTo>
                  <a:lnTo>
                    <a:pt x="4402" y="3124"/>
                  </a:lnTo>
                  <a:lnTo>
                    <a:pt x="4397" y="3116"/>
                  </a:lnTo>
                  <a:lnTo>
                    <a:pt x="4389" y="3110"/>
                  </a:lnTo>
                  <a:lnTo>
                    <a:pt x="4381" y="3106"/>
                  </a:lnTo>
                  <a:lnTo>
                    <a:pt x="4372" y="3103"/>
                  </a:lnTo>
                  <a:lnTo>
                    <a:pt x="4363" y="3102"/>
                  </a:lnTo>
                  <a:close/>
                  <a:moveTo>
                    <a:pt x="3883" y="3102"/>
                  </a:moveTo>
                  <a:lnTo>
                    <a:pt x="3873" y="3103"/>
                  </a:lnTo>
                  <a:lnTo>
                    <a:pt x="3864" y="3106"/>
                  </a:lnTo>
                  <a:lnTo>
                    <a:pt x="3856" y="3110"/>
                  </a:lnTo>
                  <a:lnTo>
                    <a:pt x="3848" y="3116"/>
                  </a:lnTo>
                  <a:lnTo>
                    <a:pt x="3843" y="3124"/>
                  </a:lnTo>
                  <a:lnTo>
                    <a:pt x="3838" y="3132"/>
                  </a:lnTo>
                  <a:lnTo>
                    <a:pt x="3836" y="3141"/>
                  </a:lnTo>
                  <a:lnTo>
                    <a:pt x="3835" y="3150"/>
                  </a:lnTo>
                  <a:lnTo>
                    <a:pt x="3836" y="3160"/>
                  </a:lnTo>
                  <a:lnTo>
                    <a:pt x="3838" y="3169"/>
                  </a:lnTo>
                  <a:lnTo>
                    <a:pt x="3843" y="3177"/>
                  </a:lnTo>
                  <a:lnTo>
                    <a:pt x="3848" y="3184"/>
                  </a:lnTo>
                  <a:lnTo>
                    <a:pt x="3856" y="3190"/>
                  </a:lnTo>
                  <a:lnTo>
                    <a:pt x="3864" y="3194"/>
                  </a:lnTo>
                  <a:lnTo>
                    <a:pt x="3873" y="3197"/>
                  </a:lnTo>
                  <a:lnTo>
                    <a:pt x="3883" y="3198"/>
                  </a:lnTo>
                  <a:lnTo>
                    <a:pt x="3892" y="3197"/>
                  </a:lnTo>
                  <a:lnTo>
                    <a:pt x="3902" y="3194"/>
                  </a:lnTo>
                  <a:lnTo>
                    <a:pt x="3910" y="3190"/>
                  </a:lnTo>
                  <a:lnTo>
                    <a:pt x="3917" y="3184"/>
                  </a:lnTo>
                  <a:lnTo>
                    <a:pt x="3923" y="3177"/>
                  </a:lnTo>
                  <a:lnTo>
                    <a:pt x="3927" y="3169"/>
                  </a:lnTo>
                  <a:lnTo>
                    <a:pt x="3930" y="3160"/>
                  </a:lnTo>
                  <a:lnTo>
                    <a:pt x="3931" y="3150"/>
                  </a:lnTo>
                  <a:lnTo>
                    <a:pt x="3930" y="3141"/>
                  </a:lnTo>
                  <a:lnTo>
                    <a:pt x="3927" y="3132"/>
                  </a:lnTo>
                  <a:lnTo>
                    <a:pt x="3923" y="3124"/>
                  </a:lnTo>
                  <a:lnTo>
                    <a:pt x="3917" y="3116"/>
                  </a:lnTo>
                  <a:lnTo>
                    <a:pt x="3910" y="3110"/>
                  </a:lnTo>
                  <a:lnTo>
                    <a:pt x="3902" y="3106"/>
                  </a:lnTo>
                  <a:lnTo>
                    <a:pt x="3892" y="3103"/>
                  </a:lnTo>
                  <a:lnTo>
                    <a:pt x="3883" y="3102"/>
                  </a:lnTo>
                  <a:close/>
                  <a:moveTo>
                    <a:pt x="3404" y="3102"/>
                  </a:moveTo>
                  <a:lnTo>
                    <a:pt x="3394" y="3103"/>
                  </a:lnTo>
                  <a:lnTo>
                    <a:pt x="3385" y="3106"/>
                  </a:lnTo>
                  <a:lnTo>
                    <a:pt x="3377" y="3110"/>
                  </a:lnTo>
                  <a:lnTo>
                    <a:pt x="3370" y="3116"/>
                  </a:lnTo>
                  <a:lnTo>
                    <a:pt x="3364" y="3124"/>
                  </a:lnTo>
                  <a:lnTo>
                    <a:pt x="3360" y="3132"/>
                  </a:lnTo>
                  <a:lnTo>
                    <a:pt x="3357" y="3141"/>
                  </a:lnTo>
                  <a:lnTo>
                    <a:pt x="3356" y="3150"/>
                  </a:lnTo>
                  <a:lnTo>
                    <a:pt x="3357" y="3160"/>
                  </a:lnTo>
                  <a:lnTo>
                    <a:pt x="3360" y="3169"/>
                  </a:lnTo>
                  <a:lnTo>
                    <a:pt x="3364" y="3177"/>
                  </a:lnTo>
                  <a:lnTo>
                    <a:pt x="3370" y="3184"/>
                  </a:lnTo>
                  <a:lnTo>
                    <a:pt x="3377" y="3190"/>
                  </a:lnTo>
                  <a:lnTo>
                    <a:pt x="3385" y="3194"/>
                  </a:lnTo>
                  <a:lnTo>
                    <a:pt x="3394" y="3197"/>
                  </a:lnTo>
                  <a:lnTo>
                    <a:pt x="3404" y="3198"/>
                  </a:lnTo>
                  <a:lnTo>
                    <a:pt x="3413" y="3197"/>
                  </a:lnTo>
                  <a:lnTo>
                    <a:pt x="3422" y="3194"/>
                  </a:lnTo>
                  <a:lnTo>
                    <a:pt x="3430" y="3190"/>
                  </a:lnTo>
                  <a:lnTo>
                    <a:pt x="3438" y="3184"/>
                  </a:lnTo>
                  <a:lnTo>
                    <a:pt x="3444" y="3177"/>
                  </a:lnTo>
                  <a:lnTo>
                    <a:pt x="3448" y="3169"/>
                  </a:lnTo>
                  <a:lnTo>
                    <a:pt x="3451" y="3160"/>
                  </a:lnTo>
                  <a:lnTo>
                    <a:pt x="3452" y="3150"/>
                  </a:lnTo>
                  <a:lnTo>
                    <a:pt x="3451" y="3141"/>
                  </a:lnTo>
                  <a:lnTo>
                    <a:pt x="3448" y="3132"/>
                  </a:lnTo>
                  <a:lnTo>
                    <a:pt x="3444" y="3124"/>
                  </a:lnTo>
                  <a:lnTo>
                    <a:pt x="3438" y="3116"/>
                  </a:lnTo>
                  <a:lnTo>
                    <a:pt x="3430" y="3110"/>
                  </a:lnTo>
                  <a:lnTo>
                    <a:pt x="3422" y="3106"/>
                  </a:lnTo>
                  <a:lnTo>
                    <a:pt x="3413" y="3103"/>
                  </a:lnTo>
                  <a:lnTo>
                    <a:pt x="3404" y="3102"/>
                  </a:lnTo>
                  <a:close/>
                  <a:moveTo>
                    <a:pt x="2924" y="3102"/>
                  </a:moveTo>
                  <a:lnTo>
                    <a:pt x="2915" y="3103"/>
                  </a:lnTo>
                  <a:lnTo>
                    <a:pt x="2906" y="3106"/>
                  </a:lnTo>
                  <a:lnTo>
                    <a:pt x="2898" y="3110"/>
                  </a:lnTo>
                  <a:lnTo>
                    <a:pt x="2890" y="3116"/>
                  </a:lnTo>
                  <a:lnTo>
                    <a:pt x="2884" y="3124"/>
                  </a:lnTo>
                  <a:lnTo>
                    <a:pt x="2880" y="3132"/>
                  </a:lnTo>
                  <a:lnTo>
                    <a:pt x="2877" y="3141"/>
                  </a:lnTo>
                  <a:lnTo>
                    <a:pt x="2876" y="3150"/>
                  </a:lnTo>
                  <a:lnTo>
                    <a:pt x="2877" y="3160"/>
                  </a:lnTo>
                  <a:lnTo>
                    <a:pt x="2880" y="3169"/>
                  </a:lnTo>
                  <a:lnTo>
                    <a:pt x="2884" y="3177"/>
                  </a:lnTo>
                  <a:lnTo>
                    <a:pt x="2890" y="3184"/>
                  </a:lnTo>
                  <a:lnTo>
                    <a:pt x="2898" y="3190"/>
                  </a:lnTo>
                  <a:lnTo>
                    <a:pt x="2906" y="3194"/>
                  </a:lnTo>
                  <a:lnTo>
                    <a:pt x="2915" y="3197"/>
                  </a:lnTo>
                  <a:lnTo>
                    <a:pt x="2924" y="3198"/>
                  </a:lnTo>
                  <a:lnTo>
                    <a:pt x="2933" y="3197"/>
                  </a:lnTo>
                  <a:lnTo>
                    <a:pt x="2943" y="3194"/>
                  </a:lnTo>
                  <a:lnTo>
                    <a:pt x="2951" y="3190"/>
                  </a:lnTo>
                  <a:lnTo>
                    <a:pt x="2958" y="3184"/>
                  </a:lnTo>
                  <a:lnTo>
                    <a:pt x="2964" y="3177"/>
                  </a:lnTo>
                  <a:lnTo>
                    <a:pt x="2968" y="3169"/>
                  </a:lnTo>
                  <a:lnTo>
                    <a:pt x="2971" y="3160"/>
                  </a:lnTo>
                  <a:lnTo>
                    <a:pt x="2972" y="3150"/>
                  </a:lnTo>
                  <a:lnTo>
                    <a:pt x="2971" y="3141"/>
                  </a:lnTo>
                  <a:lnTo>
                    <a:pt x="2968" y="3132"/>
                  </a:lnTo>
                  <a:lnTo>
                    <a:pt x="2964" y="3124"/>
                  </a:lnTo>
                  <a:lnTo>
                    <a:pt x="2958" y="3116"/>
                  </a:lnTo>
                  <a:lnTo>
                    <a:pt x="2951" y="3110"/>
                  </a:lnTo>
                  <a:lnTo>
                    <a:pt x="2943" y="3106"/>
                  </a:lnTo>
                  <a:lnTo>
                    <a:pt x="2933" y="3103"/>
                  </a:lnTo>
                  <a:lnTo>
                    <a:pt x="2924" y="3102"/>
                  </a:lnTo>
                  <a:close/>
                  <a:moveTo>
                    <a:pt x="2445" y="3102"/>
                  </a:moveTo>
                  <a:lnTo>
                    <a:pt x="2435" y="3103"/>
                  </a:lnTo>
                  <a:lnTo>
                    <a:pt x="2426" y="3106"/>
                  </a:lnTo>
                  <a:lnTo>
                    <a:pt x="2418" y="3110"/>
                  </a:lnTo>
                  <a:lnTo>
                    <a:pt x="2411" y="3116"/>
                  </a:lnTo>
                  <a:lnTo>
                    <a:pt x="2405" y="3124"/>
                  </a:lnTo>
                  <a:lnTo>
                    <a:pt x="2401" y="3132"/>
                  </a:lnTo>
                  <a:lnTo>
                    <a:pt x="2398" y="3141"/>
                  </a:lnTo>
                  <a:lnTo>
                    <a:pt x="2397" y="3150"/>
                  </a:lnTo>
                  <a:lnTo>
                    <a:pt x="2398" y="3160"/>
                  </a:lnTo>
                  <a:lnTo>
                    <a:pt x="2401" y="3169"/>
                  </a:lnTo>
                  <a:lnTo>
                    <a:pt x="2405" y="3177"/>
                  </a:lnTo>
                  <a:lnTo>
                    <a:pt x="2411" y="3184"/>
                  </a:lnTo>
                  <a:lnTo>
                    <a:pt x="2418" y="3190"/>
                  </a:lnTo>
                  <a:lnTo>
                    <a:pt x="2426" y="3194"/>
                  </a:lnTo>
                  <a:lnTo>
                    <a:pt x="2435" y="3197"/>
                  </a:lnTo>
                  <a:lnTo>
                    <a:pt x="2445" y="3198"/>
                  </a:lnTo>
                  <a:lnTo>
                    <a:pt x="2455" y="3197"/>
                  </a:lnTo>
                  <a:lnTo>
                    <a:pt x="2463" y="3194"/>
                  </a:lnTo>
                  <a:lnTo>
                    <a:pt x="2471" y="3190"/>
                  </a:lnTo>
                  <a:lnTo>
                    <a:pt x="2479" y="3184"/>
                  </a:lnTo>
                  <a:lnTo>
                    <a:pt x="2485" y="3177"/>
                  </a:lnTo>
                  <a:lnTo>
                    <a:pt x="2489" y="3169"/>
                  </a:lnTo>
                  <a:lnTo>
                    <a:pt x="2492" y="3160"/>
                  </a:lnTo>
                  <a:lnTo>
                    <a:pt x="2493" y="3150"/>
                  </a:lnTo>
                  <a:lnTo>
                    <a:pt x="2492" y="3141"/>
                  </a:lnTo>
                  <a:lnTo>
                    <a:pt x="2489" y="3132"/>
                  </a:lnTo>
                  <a:lnTo>
                    <a:pt x="2485" y="3124"/>
                  </a:lnTo>
                  <a:lnTo>
                    <a:pt x="2479" y="3116"/>
                  </a:lnTo>
                  <a:lnTo>
                    <a:pt x="2471" y="3110"/>
                  </a:lnTo>
                  <a:lnTo>
                    <a:pt x="2463" y="3106"/>
                  </a:lnTo>
                  <a:lnTo>
                    <a:pt x="2455" y="3103"/>
                  </a:lnTo>
                  <a:lnTo>
                    <a:pt x="2445" y="3102"/>
                  </a:lnTo>
                  <a:close/>
                  <a:moveTo>
                    <a:pt x="4841" y="2659"/>
                  </a:moveTo>
                  <a:lnTo>
                    <a:pt x="4832" y="2660"/>
                  </a:lnTo>
                  <a:lnTo>
                    <a:pt x="4823" y="2663"/>
                  </a:lnTo>
                  <a:lnTo>
                    <a:pt x="4815" y="2667"/>
                  </a:lnTo>
                  <a:lnTo>
                    <a:pt x="4807" y="2673"/>
                  </a:lnTo>
                  <a:lnTo>
                    <a:pt x="4801" y="2681"/>
                  </a:lnTo>
                  <a:lnTo>
                    <a:pt x="4797" y="2689"/>
                  </a:lnTo>
                  <a:lnTo>
                    <a:pt x="4794" y="2697"/>
                  </a:lnTo>
                  <a:lnTo>
                    <a:pt x="4793" y="2707"/>
                  </a:lnTo>
                  <a:lnTo>
                    <a:pt x="4794" y="2716"/>
                  </a:lnTo>
                  <a:lnTo>
                    <a:pt x="4797" y="2726"/>
                  </a:lnTo>
                  <a:lnTo>
                    <a:pt x="4801" y="2734"/>
                  </a:lnTo>
                  <a:lnTo>
                    <a:pt x="4807" y="2741"/>
                  </a:lnTo>
                  <a:lnTo>
                    <a:pt x="4815" y="2747"/>
                  </a:lnTo>
                  <a:lnTo>
                    <a:pt x="4823" y="2751"/>
                  </a:lnTo>
                  <a:lnTo>
                    <a:pt x="4832" y="2754"/>
                  </a:lnTo>
                  <a:lnTo>
                    <a:pt x="4841" y="2755"/>
                  </a:lnTo>
                  <a:lnTo>
                    <a:pt x="4852" y="2754"/>
                  </a:lnTo>
                  <a:lnTo>
                    <a:pt x="4861" y="2751"/>
                  </a:lnTo>
                  <a:lnTo>
                    <a:pt x="4869" y="2747"/>
                  </a:lnTo>
                  <a:lnTo>
                    <a:pt x="4876" y="2741"/>
                  </a:lnTo>
                  <a:lnTo>
                    <a:pt x="4881" y="2734"/>
                  </a:lnTo>
                  <a:lnTo>
                    <a:pt x="4886" y="2726"/>
                  </a:lnTo>
                  <a:lnTo>
                    <a:pt x="4888" y="2716"/>
                  </a:lnTo>
                  <a:lnTo>
                    <a:pt x="4889" y="2707"/>
                  </a:lnTo>
                  <a:lnTo>
                    <a:pt x="4888" y="2697"/>
                  </a:lnTo>
                  <a:lnTo>
                    <a:pt x="4886" y="2689"/>
                  </a:lnTo>
                  <a:lnTo>
                    <a:pt x="4881" y="2681"/>
                  </a:lnTo>
                  <a:lnTo>
                    <a:pt x="4876" y="2673"/>
                  </a:lnTo>
                  <a:lnTo>
                    <a:pt x="4869" y="2667"/>
                  </a:lnTo>
                  <a:lnTo>
                    <a:pt x="4861" y="2663"/>
                  </a:lnTo>
                  <a:lnTo>
                    <a:pt x="4852" y="2660"/>
                  </a:lnTo>
                  <a:lnTo>
                    <a:pt x="4841" y="2659"/>
                  </a:lnTo>
                  <a:close/>
                  <a:moveTo>
                    <a:pt x="4363" y="2659"/>
                  </a:moveTo>
                  <a:lnTo>
                    <a:pt x="4353" y="2660"/>
                  </a:lnTo>
                  <a:lnTo>
                    <a:pt x="4343" y="2663"/>
                  </a:lnTo>
                  <a:lnTo>
                    <a:pt x="4335" y="2667"/>
                  </a:lnTo>
                  <a:lnTo>
                    <a:pt x="4328" y="2673"/>
                  </a:lnTo>
                  <a:lnTo>
                    <a:pt x="4323" y="2681"/>
                  </a:lnTo>
                  <a:lnTo>
                    <a:pt x="4318" y="2689"/>
                  </a:lnTo>
                  <a:lnTo>
                    <a:pt x="4315" y="2697"/>
                  </a:lnTo>
                  <a:lnTo>
                    <a:pt x="4315" y="2707"/>
                  </a:lnTo>
                  <a:lnTo>
                    <a:pt x="4315" y="2716"/>
                  </a:lnTo>
                  <a:lnTo>
                    <a:pt x="4318" y="2726"/>
                  </a:lnTo>
                  <a:lnTo>
                    <a:pt x="4323" y="2734"/>
                  </a:lnTo>
                  <a:lnTo>
                    <a:pt x="4328" y="2741"/>
                  </a:lnTo>
                  <a:lnTo>
                    <a:pt x="4335" y="2747"/>
                  </a:lnTo>
                  <a:lnTo>
                    <a:pt x="4343" y="2751"/>
                  </a:lnTo>
                  <a:lnTo>
                    <a:pt x="4353" y="2754"/>
                  </a:lnTo>
                  <a:lnTo>
                    <a:pt x="4363" y="2755"/>
                  </a:lnTo>
                  <a:lnTo>
                    <a:pt x="4372" y="2754"/>
                  </a:lnTo>
                  <a:lnTo>
                    <a:pt x="4381" y="2751"/>
                  </a:lnTo>
                  <a:lnTo>
                    <a:pt x="4389" y="2747"/>
                  </a:lnTo>
                  <a:lnTo>
                    <a:pt x="4397" y="2741"/>
                  </a:lnTo>
                  <a:lnTo>
                    <a:pt x="4402" y="2734"/>
                  </a:lnTo>
                  <a:lnTo>
                    <a:pt x="4407" y="2726"/>
                  </a:lnTo>
                  <a:lnTo>
                    <a:pt x="4410" y="2716"/>
                  </a:lnTo>
                  <a:lnTo>
                    <a:pt x="4411" y="2707"/>
                  </a:lnTo>
                  <a:lnTo>
                    <a:pt x="4410" y="2697"/>
                  </a:lnTo>
                  <a:lnTo>
                    <a:pt x="4407" y="2689"/>
                  </a:lnTo>
                  <a:lnTo>
                    <a:pt x="4402" y="2681"/>
                  </a:lnTo>
                  <a:lnTo>
                    <a:pt x="4397" y="2673"/>
                  </a:lnTo>
                  <a:lnTo>
                    <a:pt x="4389" y="2667"/>
                  </a:lnTo>
                  <a:lnTo>
                    <a:pt x="4381" y="2663"/>
                  </a:lnTo>
                  <a:lnTo>
                    <a:pt x="4372" y="2660"/>
                  </a:lnTo>
                  <a:lnTo>
                    <a:pt x="4363" y="2659"/>
                  </a:lnTo>
                  <a:close/>
                  <a:moveTo>
                    <a:pt x="3883" y="2659"/>
                  </a:moveTo>
                  <a:lnTo>
                    <a:pt x="3873" y="2660"/>
                  </a:lnTo>
                  <a:lnTo>
                    <a:pt x="3864" y="2663"/>
                  </a:lnTo>
                  <a:lnTo>
                    <a:pt x="3856" y="2667"/>
                  </a:lnTo>
                  <a:lnTo>
                    <a:pt x="3848" y="2673"/>
                  </a:lnTo>
                  <a:lnTo>
                    <a:pt x="3843" y="2681"/>
                  </a:lnTo>
                  <a:lnTo>
                    <a:pt x="3838" y="2689"/>
                  </a:lnTo>
                  <a:lnTo>
                    <a:pt x="3836" y="2697"/>
                  </a:lnTo>
                  <a:lnTo>
                    <a:pt x="3835" y="2707"/>
                  </a:lnTo>
                  <a:lnTo>
                    <a:pt x="3836" y="2716"/>
                  </a:lnTo>
                  <a:lnTo>
                    <a:pt x="3838" y="2726"/>
                  </a:lnTo>
                  <a:lnTo>
                    <a:pt x="3843" y="2734"/>
                  </a:lnTo>
                  <a:lnTo>
                    <a:pt x="3848" y="2741"/>
                  </a:lnTo>
                  <a:lnTo>
                    <a:pt x="3856" y="2747"/>
                  </a:lnTo>
                  <a:lnTo>
                    <a:pt x="3864" y="2751"/>
                  </a:lnTo>
                  <a:lnTo>
                    <a:pt x="3873" y="2754"/>
                  </a:lnTo>
                  <a:lnTo>
                    <a:pt x="3883" y="2755"/>
                  </a:lnTo>
                  <a:lnTo>
                    <a:pt x="3892" y="2754"/>
                  </a:lnTo>
                  <a:lnTo>
                    <a:pt x="3902" y="2751"/>
                  </a:lnTo>
                  <a:lnTo>
                    <a:pt x="3910" y="2747"/>
                  </a:lnTo>
                  <a:lnTo>
                    <a:pt x="3917" y="2741"/>
                  </a:lnTo>
                  <a:lnTo>
                    <a:pt x="3923" y="2734"/>
                  </a:lnTo>
                  <a:lnTo>
                    <a:pt x="3927" y="2726"/>
                  </a:lnTo>
                  <a:lnTo>
                    <a:pt x="3930" y="2716"/>
                  </a:lnTo>
                  <a:lnTo>
                    <a:pt x="3931" y="2707"/>
                  </a:lnTo>
                  <a:lnTo>
                    <a:pt x="3930" y="2697"/>
                  </a:lnTo>
                  <a:lnTo>
                    <a:pt x="3927" y="2689"/>
                  </a:lnTo>
                  <a:lnTo>
                    <a:pt x="3923" y="2681"/>
                  </a:lnTo>
                  <a:lnTo>
                    <a:pt x="3917" y="2673"/>
                  </a:lnTo>
                  <a:lnTo>
                    <a:pt x="3910" y="2667"/>
                  </a:lnTo>
                  <a:lnTo>
                    <a:pt x="3902" y="2663"/>
                  </a:lnTo>
                  <a:lnTo>
                    <a:pt x="3892" y="2660"/>
                  </a:lnTo>
                  <a:lnTo>
                    <a:pt x="3883" y="2659"/>
                  </a:lnTo>
                  <a:close/>
                  <a:moveTo>
                    <a:pt x="3404" y="2659"/>
                  </a:moveTo>
                  <a:lnTo>
                    <a:pt x="3394" y="2660"/>
                  </a:lnTo>
                  <a:lnTo>
                    <a:pt x="3385" y="2663"/>
                  </a:lnTo>
                  <a:lnTo>
                    <a:pt x="3377" y="2667"/>
                  </a:lnTo>
                  <a:lnTo>
                    <a:pt x="3370" y="2673"/>
                  </a:lnTo>
                  <a:lnTo>
                    <a:pt x="3364" y="2681"/>
                  </a:lnTo>
                  <a:lnTo>
                    <a:pt x="3360" y="2689"/>
                  </a:lnTo>
                  <a:lnTo>
                    <a:pt x="3357" y="2697"/>
                  </a:lnTo>
                  <a:lnTo>
                    <a:pt x="3356" y="2707"/>
                  </a:lnTo>
                  <a:lnTo>
                    <a:pt x="3357" y="2716"/>
                  </a:lnTo>
                  <a:lnTo>
                    <a:pt x="3360" y="2726"/>
                  </a:lnTo>
                  <a:lnTo>
                    <a:pt x="3364" y="2734"/>
                  </a:lnTo>
                  <a:lnTo>
                    <a:pt x="3370" y="2741"/>
                  </a:lnTo>
                  <a:lnTo>
                    <a:pt x="3377" y="2747"/>
                  </a:lnTo>
                  <a:lnTo>
                    <a:pt x="3385" y="2751"/>
                  </a:lnTo>
                  <a:lnTo>
                    <a:pt x="3394" y="2754"/>
                  </a:lnTo>
                  <a:lnTo>
                    <a:pt x="3404" y="2755"/>
                  </a:lnTo>
                  <a:lnTo>
                    <a:pt x="3413" y="2754"/>
                  </a:lnTo>
                  <a:lnTo>
                    <a:pt x="3422" y="2751"/>
                  </a:lnTo>
                  <a:lnTo>
                    <a:pt x="3430" y="2747"/>
                  </a:lnTo>
                  <a:lnTo>
                    <a:pt x="3438" y="2741"/>
                  </a:lnTo>
                  <a:lnTo>
                    <a:pt x="3444" y="2734"/>
                  </a:lnTo>
                  <a:lnTo>
                    <a:pt x="3448" y="2726"/>
                  </a:lnTo>
                  <a:lnTo>
                    <a:pt x="3451" y="2716"/>
                  </a:lnTo>
                  <a:lnTo>
                    <a:pt x="3452" y="2707"/>
                  </a:lnTo>
                  <a:lnTo>
                    <a:pt x="3451" y="2697"/>
                  </a:lnTo>
                  <a:lnTo>
                    <a:pt x="3448" y="2689"/>
                  </a:lnTo>
                  <a:lnTo>
                    <a:pt x="3444" y="2681"/>
                  </a:lnTo>
                  <a:lnTo>
                    <a:pt x="3438" y="2673"/>
                  </a:lnTo>
                  <a:lnTo>
                    <a:pt x="3430" y="2667"/>
                  </a:lnTo>
                  <a:lnTo>
                    <a:pt x="3422" y="2663"/>
                  </a:lnTo>
                  <a:lnTo>
                    <a:pt x="3413" y="2660"/>
                  </a:lnTo>
                  <a:lnTo>
                    <a:pt x="3404" y="2659"/>
                  </a:lnTo>
                  <a:close/>
                  <a:moveTo>
                    <a:pt x="2924" y="2659"/>
                  </a:moveTo>
                  <a:lnTo>
                    <a:pt x="2915" y="2660"/>
                  </a:lnTo>
                  <a:lnTo>
                    <a:pt x="2906" y="2663"/>
                  </a:lnTo>
                  <a:lnTo>
                    <a:pt x="2898" y="2667"/>
                  </a:lnTo>
                  <a:lnTo>
                    <a:pt x="2890" y="2673"/>
                  </a:lnTo>
                  <a:lnTo>
                    <a:pt x="2884" y="2681"/>
                  </a:lnTo>
                  <a:lnTo>
                    <a:pt x="2880" y="2689"/>
                  </a:lnTo>
                  <a:lnTo>
                    <a:pt x="2877" y="2697"/>
                  </a:lnTo>
                  <a:lnTo>
                    <a:pt x="2876" y="2707"/>
                  </a:lnTo>
                  <a:lnTo>
                    <a:pt x="2877" y="2716"/>
                  </a:lnTo>
                  <a:lnTo>
                    <a:pt x="2880" y="2726"/>
                  </a:lnTo>
                  <a:lnTo>
                    <a:pt x="2884" y="2734"/>
                  </a:lnTo>
                  <a:lnTo>
                    <a:pt x="2890" y="2741"/>
                  </a:lnTo>
                  <a:lnTo>
                    <a:pt x="2898" y="2747"/>
                  </a:lnTo>
                  <a:lnTo>
                    <a:pt x="2906" y="2751"/>
                  </a:lnTo>
                  <a:lnTo>
                    <a:pt x="2915" y="2754"/>
                  </a:lnTo>
                  <a:lnTo>
                    <a:pt x="2924" y="2755"/>
                  </a:lnTo>
                  <a:lnTo>
                    <a:pt x="2933" y="2754"/>
                  </a:lnTo>
                  <a:lnTo>
                    <a:pt x="2943" y="2751"/>
                  </a:lnTo>
                  <a:lnTo>
                    <a:pt x="2951" y="2747"/>
                  </a:lnTo>
                  <a:lnTo>
                    <a:pt x="2958" y="2741"/>
                  </a:lnTo>
                  <a:lnTo>
                    <a:pt x="2964" y="2734"/>
                  </a:lnTo>
                  <a:lnTo>
                    <a:pt x="2968" y="2726"/>
                  </a:lnTo>
                  <a:lnTo>
                    <a:pt x="2971" y="2716"/>
                  </a:lnTo>
                  <a:lnTo>
                    <a:pt x="2972" y="2707"/>
                  </a:lnTo>
                  <a:lnTo>
                    <a:pt x="2971" y="2697"/>
                  </a:lnTo>
                  <a:lnTo>
                    <a:pt x="2968" y="2689"/>
                  </a:lnTo>
                  <a:lnTo>
                    <a:pt x="2964" y="2681"/>
                  </a:lnTo>
                  <a:lnTo>
                    <a:pt x="2958" y="2673"/>
                  </a:lnTo>
                  <a:lnTo>
                    <a:pt x="2951" y="2667"/>
                  </a:lnTo>
                  <a:lnTo>
                    <a:pt x="2943" y="2663"/>
                  </a:lnTo>
                  <a:lnTo>
                    <a:pt x="2933" y="2660"/>
                  </a:lnTo>
                  <a:lnTo>
                    <a:pt x="2924" y="2659"/>
                  </a:lnTo>
                  <a:close/>
                  <a:moveTo>
                    <a:pt x="2445" y="2659"/>
                  </a:moveTo>
                  <a:lnTo>
                    <a:pt x="2435" y="2660"/>
                  </a:lnTo>
                  <a:lnTo>
                    <a:pt x="2426" y="2663"/>
                  </a:lnTo>
                  <a:lnTo>
                    <a:pt x="2418" y="2667"/>
                  </a:lnTo>
                  <a:lnTo>
                    <a:pt x="2411" y="2673"/>
                  </a:lnTo>
                  <a:lnTo>
                    <a:pt x="2405" y="2681"/>
                  </a:lnTo>
                  <a:lnTo>
                    <a:pt x="2401" y="2689"/>
                  </a:lnTo>
                  <a:lnTo>
                    <a:pt x="2398" y="2697"/>
                  </a:lnTo>
                  <a:lnTo>
                    <a:pt x="2397" y="2707"/>
                  </a:lnTo>
                  <a:lnTo>
                    <a:pt x="2398" y="2716"/>
                  </a:lnTo>
                  <a:lnTo>
                    <a:pt x="2401" y="2726"/>
                  </a:lnTo>
                  <a:lnTo>
                    <a:pt x="2405" y="2734"/>
                  </a:lnTo>
                  <a:lnTo>
                    <a:pt x="2411" y="2741"/>
                  </a:lnTo>
                  <a:lnTo>
                    <a:pt x="2418" y="2747"/>
                  </a:lnTo>
                  <a:lnTo>
                    <a:pt x="2426" y="2751"/>
                  </a:lnTo>
                  <a:lnTo>
                    <a:pt x="2435" y="2754"/>
                  </a:lnTo>
                  <a:lnTo>
                    <a:pt x="2445" y="2755"/>
                  </a:lnTo>
                  <a:lnTo>
                    <a:pt x="2455" y="2754"/>
                  </a:lnTo>
                  <a:lnTo>
                    <a:pt x="2463" y="2751"/>
                  </a:lnTo>
                  <a:lnTo>
                    <a:pt x="2471" y="2747"/>
                  </a:lnTo>
                  <a:lnTo>
                    <a:pt x="2479" y="2741"/>
                  </a:lnTo>
                  <a:lnTo>
                    <a:pt x="2485" y="2734"/>
                  </a:lnTo>
                  <a:lnTo>
                    <a:pt x="2489" y="2726"/>
                  </a:lnTo>
                  <a:lnTo>
                    <a:pt x="2492" y="2716"/>
                  </a:lnTo>
                  <a:lnTo>
                    <a:pt x="2493" y="2707"/>
                  </a:lnTo>
                  <a:lnTo>
                    <a:pt x="2492" y="2697"/>
                  </a:lnTo>
                  <a:lnTo>
                    <a:pt x="2489" y="2689"/>
                  </a:lnTo>
                  <a:lnTo>
                    <a:pt x="2485" y="2681"/>
                  </a:lnTo>
                  <a:lnTo>
                    <a:pt x="2479" y="2673"/>
                  </a:lnTo>
                  <a:lnTo>
                    <a:pt x="2471" y="2667"/>
                  </a:lnTo>
                  <a:lnTo>
                    <a:pt x="2463" y="2663"/>
                  </a:lnTo>
                  <a:lnTo>
                    <a:pt x="2455" y="2660"/>
                  </a:lnTo>
                  <a:lnTo>
                    <a:pt x="2445" y="2659"/>
                  </a:lnTo>
                  <a:close/>
                  <a:moveTo>
                    <a:pt x="4841" y="2216"/>
                  </a:moveTo>
                  <a:lnTo>
                    <a:pt x="4832" y="2217"/>
                  </a:lnTo>
                  <a:lnTo>
                    <a:pt x="4823" y="2219"/>
                  </a:lnTo>
                  <a:lnTo>
                    <a:pt x="4815" y="2224"/>
                  </a:lnTo>
                  <a:lnTo>
                    <a:pt x="4807" y="2229"/>
                  </a:lnTo>
                  <a:lnTo>
                    <a:pt x="4801" y="2237"/>
                  </a:lnTo>
                  <a:lnTo>
                    <a:pt x="4797" y="2245"/>
                  </a:lnTo>
                  <a:lnTo>
                    <a:pt x="4794" y="2254"/>
                  </a:lnTo>
                  <a:lnTo>
                    <a:pt x="4793" y="2264"/>
                  </a:lnTo>
                  <a:lnTo>
                    <a:pt x="4794" y="2273"/>
                  </a:lnTo>
                  <a:lnTo>
                    <a:pt x="4797" y="2283"/>
                  </a:lnTo>
                  <a:lnTo>
                    <a:pt x="4801" y="2291"/>
                  </a:lnTo>
                  <a:lnTo>
                    <a:pt x="4807" y="2298"/>
                  </a:lnTo>
                  <a:lnTo>
                    <a:pt x="4815" y="2304"/>
                  </a:lnTo>
                  <a:lnTo>
                    <a:pt x="4823" y="2308"/>
                  </a:lnTo>
                  <a:lnTo>
                    <a:pt x="4832" y="2311"/>
                  </a:lnTo>
                  <a:lnTo>
                    <a:pt x="4841" y="2312"/>
                  </a:lnTo>
                  <a:lnTo>
                    <a:pt x="4852" y="2311"/>
                  </a:lnTo>
                  <a:lnTo>
                    <a:pt x="4861" y="2308"/>
                  </a:lnTo>
                  <a:lnTo>
                    <a:pt x="4869" y="2304"/>
                  </a:lnTo>
                  <a:lnTo>
                    <a:pt x="4876" y="2298"/>
                  </a:lnTo>
                  <a:lnTo>
                    <a:pt x="4881" y="2291"/>
                  </a:lnTo>
                  <a:lnTo>
                    <a:pt x="4886" y="2283"/>
                  </a:lnTo>
                  <a:lnTo>
                    <a:pt x="4888" y="2273"/>
                  </a:lnTo>
                  <a:lnTo>
                    <a:pt x="4889" y="2264"/>
                  </a:lnTo>
                  <a:lnTo>
                    <a:pt x="4888" y="2254"/>
                  </a:lnTo>
                  <a:lnTo>
                    <a:pt x="4886" y="2245"/>
                  </a:lnTo>
                  <a:lnTo>
                    <a:pt x="4881" y="2237"/>
                  </a:lnTo>
                  <a:lnTo>
                    <a:pt x="4876" y="2229"/>
                  </a:lnTo>
                  <a:lnTo>
                    <a:pt x="4869" y="2224"/>
                  </a:lnTo>
                  <a:lnTo>
                    <a:pt x="4861" y="2219"/>
                  </a:lnTo>
                  <a:lnTo>
                    <a:pt x="4852" y="2217"/>
                  </a:lnTo>
                  <a:lnTo>
                    <a:pt x="4841" y="2216"/>
                  </a:lnTo>
                  <a:close/>
                  <a:moveTo>
                    <a:pt x="4363" y="2216"/>
                  </a:moveTo>
                  <a:lnTo>
                    <a:pt x="4353" y="2217"/>
                  </a:lnTo>
                  <a:lnTo>
                    <a:pt x="4343" y="2219"/>
                  </a:lnTo>
                  <a:lnTo>
                    <a:pt x="4335" y="2224"/>
                  </a:lnTo>
                  <a:lnTo>
                    <a:pt x="4328" y="2229"/>
                  </a:lnTo>
                  <a:lnTo>
                    <a:pt x="4323" y="2237"/>
                  </a:lnTo>
                  <a:lnTo>
                    <a:pt x="4318" y="2245"/>
                  </a:lnTo>
                  <a:lnTo>
                    <a:pt x="4315" y="2254"/>
                  </a:lnTo>
                  <a:lnTo>
                    <a:pt x="4315" y="2264"/>
                  </a:lnTo>
                  <a:lnTo>
                    <a:pt x="4315" y="2273"/>
                  </a:lnTo>
                  <a:lnTo>
                    <a:pt x="4318" y="2283"/>
                  </a:lnTo>
                  <a:lnTo>
                    <a:pt x="4323" y="2291"/>
                  </a:lnTo>
                  <a:lnTo>
                    <a:pt x="4328" y="2298"/>
                  </a:lnTo>
                  <a:lnTo>
                    <a:pt x="4335" y="2304"/>
                  </a:lnTo>
                  <a:lnTo>
                    <a:pt x="4343" y="2308"/>
                  </a:lnTo>
                  <a:lnTo>
                    <a:pt x="4353" y="2311"/>
                  </a:lnTo>
                  <a:lnTo>
                    <a:pt x="4363" y="2312"/>
                  </a:lnTo>
                  <a:lnTo>
                    <a:pt x="4372" y="2311"/>
                  </a:lnTo>
                  <a:lnTo>
                    <a:pt x="4381" y="2308"/>
                  </a:lnTo>
                  <a:lnTo>
                    <a:pt x="4389" y="2304"/>
                  </a:lnTo>
                  <a:lnTo>
                    <a:pt x="4397" y="2298"/>
                  </a:lnTo>
                  <a:lnTo>
                    <a:pt x="4402" y="2291"/>
                  </a:lnTo>
                  <a:lnTo>
                    <a:pt x="4407" y="2283"/>
                  </a:lnTo>
                  <a:lnTo>
                    <a:pt x="4410" y="2273"/>
                  </a:lnTo>
                  <a:lnTo>
                    <a:pt x="4411" y="2264"/>
                  </a:lnTo>
                  <a:lnTo>
                    <a:pt x="4410" y="2254"/>
                  </a:lnTo>
                  <a:lnTo>
                    <a:pt x="4407" y="2245"/>
                  </a:lnTo>
                  <a:lnTo>
                    <a:pt x="4402" y="2237"/>
                  </a:lnTo>
                  <a:lnTo>
                    <a:pt x="4397" y="2229"/>
                  </a:lnTo>
                  <a:lnTo>
                    <a:pt x="4389" y="2224"/>
                  </a:lnTo>
                  <a:lnTo>
                    <a:pt x="4381" y="2219"/>
                  </a:lnTo>
                  <a:lnTo>
                    <a:pt x="4372" y="2217"/>
                  </a:lnTo>
                  <a:lnTo>
                    <a:pt x="4363" y="2216"/>
                  </a:lnTo>
                  <a:close/>
                  <a:moveTo>
                    <a:pt x="3883" y="2216"/>
                  </a:moveTo>
                  <a:lnTo>
                    <a:pt x="3873" y="2217"/>
                  </a:lnTo>
                  <a:lnTo>
                    <a:pt x="3864" y="2219"/>
                  </a:lnTo>
                  <a:lnTo>
                    <a:pt x="3856" y="2224"/>
                  </a:lnTo>
                  <a:lnTo>
                    <a:pt x="3848" y="2229"/>
                  </a:lnTo>
                  <a:lnTo>
                    <a:pt x="3843" y="2237"/>
                  </a:lnTo>
                  <a:lnTo>
                    <a:pt x="3838" y="2245"/>
                  </a:lnTo>
                  <a:lnTo>
                    <a:pt x="3836" y="2254"/>
                  </a:lnTo>
                  <a:lnTo>
                    <a:pt x="3835" y="2264"/>
                  </a:lnTo>
                  <a:lnTo>
                    <a:pt x="3836" y="2273"/>
                  </a:lnTo>
                  <a:lnTo>
                    <a:pt x="3838" y="2283"/>
                  </a:lnTo>
                  <a:lnTo>
                    <a:pt x="3843" y="2291"/>
                  </a:lnTo>
                  <a:lnTo>
                    <a:pt x="3848" y="2298"/>
                  </a:lnTo>
                  <a:lnTo>
                    <a:pt x="3856" y="2304"/>
                  </a:lnTo>
                  <a:lnTo>
                    <a:pt x="3864" y="2308"/>
                  </a:lnTo>
                  <a:lnTo>
                    <a:pt x="3873" y="2311"/>
                  </a:lnTo>
                  <a:lnTo>
                    <a:pt x="3883" y="2312"/>
                  </a:lnTo>
                  <a:lnTo>
                    <a:pt x="3892" y="2311"/>
                  </a:lnTo>
                  <a:lnTo>
                    <a:pt x="3902" y="2308"/>
                  </a:lnTo>
                  <a:lnTo>
                    <a:pt x="3910" y="2304"/>
                  </a:lnTo>
                  <a:lnTo>
                    <a:pt x="3917" y="2298"/>
                  </a:lnTo>
                  <a:lnTo>
                    <a:pt x="3923" y="2291"/>
                  </a:lnTo>
                  <a:lnTo>
                    <a:pt x="3927" y="2283"/>
                  </a:lnTo>
                  <a:lnTo>
                    <a:pt x="3930" y="2273"/>
                  </a:lnTo>
                  <a:lnTo>
                    <a:pt x="3931" y="2264"/>
                  </a:lnTo>
                  <a:lnTo>
                    <a:pt x="3930" y="2254"/>
                  </a:lnTo>
                  <a:lnTo>
                    <a:pt x="3927" y="2245"/>
                  </a:lnTo>
                  <a:lnTo>
                    <a:pt x="3923" y="2237"/>
                  </a:lnTo>
                  <a:lnTo>
                    <a:pt x="3917" y="2229"/>
                  </a:lnTo>
                  <a:lnTo>
                    <a:pt x="3910" y="2224"/>
                  </a:lnTo>
                  <a:lnTo>
                    <a:pt x="3902" y="2219"/>
                  </a:lnTo>
                  <a:lnTo>
                    <a:pt x="3892" y="2217"/>
                  </a:lnTo>
                  <a:lnTo>
                    <a:pt x="3883" y="2216"/>
                  </a:lnTo>
                  <a:close/>
                  <a:moveTo>
                    <a:pt x="3404" y="2216"/>
                  </a:moveTo>
                  <a:lnTo>
                    <a:pt x="3394" y="2217"/>
                  </a:lnTo>
                  <a:lnTo>
                    <a:pt x="3385" y="2219"/>
                  </a:lnTo>
                  <a:lnTo>
                    <a:pt x="3377" y="2224"/>
                  </a:lnTo>
                  <a:lnTo>
                    <a:pt x="3370" y="2229"/>
                  </a:lnTo>
                  <a:lnTo>
                    <a:pt x="3364" y="2237"/>
                  </a:lnTo>
                  <a:lnTo>
                    <a:pt x="3360" y="2245"/>
                  </a:lnTo>
                  <a:lnTo>
                    <a:pt x="3357" y="2254"/>
                  </a:lnTo>
                  <a:lnTo>
                    <a:pt x="3356" y="2264"/>
                  </a:lnTo>
                  <a:lnTo>
                    <a:pt x="3357" y="2273"/>
                  </a:lnTo>
                  <a:lnTo>
                    <a:pt x="3360" y="2283"/>
                  </a:lnTo>
                  <a:lnTo>
                    <a:pt x="3364" y="2291"/>
                  </a:lnTo>
                  <a:lnTo>
                    <a:pt x="3370" y="2298"/>
                  </a:lnTo>
                  <a:lnTo>
                    <a:pt x="3377" y="2304"/>
                  </a:lnTo>
                  <a:lnTo>
                    <a:pt x="3385" y="2308"/>
                  </a:lnTo>
                  <a:lnTo>
                    <a:pt x="3394" y="2311"/>
                  </a:lnTo>
                  <a:lnTo>
                    <a:pt x="3404" y="2312"/>
                  </a:lnTo>
                  <a:lnTo>
                    <a:pt x="3413" y="2311"/>
                  </a:lnTo>
                  <a:lnTo>
                    <a:pt x="3422" y="2308"/>
                  </a:lnTo>
                  <a:lnTo>
                    <a:pt x="3430" y="2304"/>
                  </a:lnTo>
                  <a:lnTo>
                    <a:pt x="3438" y="2298"/>
                  </a:lnTo>
                  <a:lnTo>
                    <a:pt x="3444" y="2291"/>
                  </a:lnTo>
                  <a:lnTo>
                    <a:pt x="3448" y="2283"/>
                  </a:lnTo>
                  <a:lnTo>
                    <a:pt x="3451" y="2273"/>
                  </a:lnTo>
                  <a:lnTo>
                    <a:pt x="3452" y="2264"/>
                  </a:lnTo>
                  <a:lnTo>
                    <a:pt x="3451" y="2254"/>
                  </a:lnTo>
                  <a:lnTo>
                    <a:pt x="3448" y="2245"/>
                  </a:lnTo>
                  <a:lnTo>
                    <a:pt x="3444" y="2237"/>
                  </a:lnTo>
                  <a:lnTo>
                    <a:pt x="3438" y="2229"/>
                  </a:lnTo>
                  <a:lnTo>
                    <a:pt x="3430" y="2224"/>
                  </a:lnTo>
                  <a:lnTo>
                    <a:pt x="3422" y="2219"/>
                  </a:lnTo>
                  <a:lnTo>
                    <a:pt x="3413" y="2217"/>
                  </a:lnTo>
                  <a:lnTo>
                    <a:pt x="3404" y="2216"/>
                  </a:lnTo>
                  <a:close/>
                  <a:moveTo>
                    <a:pt x="2924" y="2216"/>
                  </a:moveTo>
                  <a:lnTo>
                    <a:pt x="2915" y="2217"/>
                  </a:lnTo>
                  <a:lnTo>
                    <a:pt x="2906" y="2219"/>
                  </a:lnTo>
                  <a:lnTo>
                    <a:pt x="2898" y="2224"/>
                  </a:lnTo>
                  <a:lnTo>
                    <a:pt x="2890" y="2229"/>
                  </a:lnTo>
                  <a:lnTo>
                    <a:pt x="2884" y="2237"/>
                  </a:lnTo>
                  <a:lnTo>
                    <a:pt x="2880" y="2245"/>
                  </a:lnTo>
                  <a:lnTo>
                    <a:pt x="2877" y="2254"/>
                  </a:lnTo>
                  <a:lnTo>
                    <a:pt x="2876" y="2264"/>
                  </a:lnTo>
                  <a:lnTo>
                    <a:pt x="2877" y="2273"/>
                  </a:lnTo>
                  <a:lnTo>
                    <a:pt x="2880" y="2283"/>
                  </a:lnTo>
                  <a:lnTo>
                    <a:pt x="2884" y="2291"/>
                  </a:lnTo>
                  <a:lnTo>
                    <a:pt x="2890" y="2298"/>
                  </a:lnTo>
                  <a:lnTo>
                    <a:pt x="2898" y="2304"/>
                  </a:lnTo>
                  <a:lnTo>
                    <a:pt x="2906" y="2308"/>
                  </a:lnTo>
                  <a:lnTo>
                    <a:pt x="2915" y="2311"/>
                  </a:lnTo>
                  <a:lnTo>
                    <a:pt x="2924" y="2312"/>
                  </a:lnTo>
                  <a:lnTo>
                    <a:pt x="2933" y="2311"/>
                  </a:lnTo>
                  <a:lnTo>
                    <a:pt x="2943" y="2308"/>
                  </a:lnTo>
                  <a:lnTo>
                    <a:pt x="2951" y="2304"/>
                  </a:lnTo>
                  <a:lnTo>
                    <a:pt x="2958" y="2298"/>
                  </a:lnTo>
                  <a:lnTo>
                    <a:pt x="2964" y="2291"/>
                  </a:lnTo>
                  <a:lnTo>
                    <a:pt x="2968" y="2283"/>
                  </a:lnTo>
                  <a:lnTo>
                    <a:pt x="2971" y="2273"/>
                  </a:lnTo>
                  <a:lnTo>
                    <a:pt x="2972" y="2264"/>
                  </a:lnTo>
                  <a:lnTo>
                    <a:pt x="2971" y="2254"/>
                  </a:lnTo>
                  <a:lnTo>
                    <a:pt x="2968" y="2245"/>
                  </a:lnTo>
                  <a:lnTo>
                    <a:pt x="2964" y="2237"/>
                  </a:lnTo>
                  <a:lnTo>
                    <a:pt x="2958" y="2229"/>
                  </a:lnTo>
                  <a:lnTo>
                    <a:pt x="2951" y="2224"/>
                  </a:lnTo>
                  <a:lnTo>
                    <a:pt x="2943" y="2219"/>
                  </a:lnTo>
                  <a:lnTo>
                    <a:pt x="2933" y="2217"/>
                  </a:lnTo>
                  <a:lnTo>
                    <a:pt x="2924" y="2216"/>
                  </a:lnTo>
                  <a:close/>
                  <a:moveTo>
                    <a:pt x="2445" y="2216"/>
                  </a:moveTo>
                  <a:lnTo>
                    <a:pt x="2435" y="2217"/>
                  </a:lnTo>
                  <a:lnTo>
                    <a:pt x="2426" y="2219"/>
                  </a:lnTo>
                  <a:lnTo>
                    <a:pt x="2418" y="2224"/>
                  </a:lnTo>
                  <a:lnTo>
                    <a:pt x="2411" y="2229"/>
                  </a:lnTo>
                  <a:lnTo>
                    <a:pt x="2405" y="2237"/>
                  </a:lnTo>
                  <a:lnTo>
                    <a:pt x="2401" y="2245"/>
                  </a:lnTo>
                  <a:lnTo>
                    <a:pt x="2398" y="2254"/>
                  </a:lnTo>
                  <a:lnTo>
                    <a:pt x="2397" y="2264"/>
                  </a:lnTo>
                  <a:lnTo>
                    <a:pt x="2398" y="2273"/>
                  </a:lnTo>
                  <a:lnTo>
                    <a:pt x="2401" y="2283"/>
                  </a:lnTo>
                  <a:lnTo>
                    <a:pt x="2405" y="2291"/>
                  </a:lnTo>
                  <a:lnTo>
                    <a:pt x="2411" y="2298"/>
                  </a:lnTo>
                  <a:lnTo>
                    <a:pt x="2418" y="2304"/>
                  </a:lnTo>
                  <a:lnTo>
                    <a:pt x="2426" y="2308"/>
                  </a:lnTo>
                  <a:lnTo>
                    <a:pt x="2435" y="2311"/>
                  </a:lnTo>
                  <a:lnTo>
                    <a:pt x="2445" y="2312"/>
                  </a:lnTo>
                  <a:lnTo>
                    <a:pt x="2455" y="2311"/>
                  </a:lnTo>
                  <a:lnTo>
                    <a:pt x="2463" y="2308"/>
                  </a:lnTo>
                  <a:lnTo>
                    <a:pt x="2471" y="2304"/>
                  </a:lnTo>
                  <a:lnTo>
                    <a:pt x="2479" y="2298"/>
                  </a:lnTo>
                  <a:lnTo>
                    <a:pt x="2485" y="2291"/>
                  </a:lnTo>
                  <a:lnTo>
                    <a:pt x="2489" y="2283"/>
                  </a:lnTo>
                  <a:lnTo>
                    <a:pt x="2492" y="2273"/>
                  </a:lnTo>
                  <a:lnTo>
                    <a:pt x="2493" y="2264"/>
                  </a:lnTo>
                  <a:lnTo>
                    <a:pt x="2492" y="2254"/>
                  </a:lnTo>
                  <a:lnTo>
                    <a:pt x="2489" y="2245"/>
                  </a:lnTo>
                  <a:lnTo>
                    <a:pt x="2485" y="2237"/>
                  </a:lnTo>
                  <a:lnTo>
                    <a:pt x="2479" y="2229"/>
                  </a:lnTo>
                  <a:lnTo>
                    <a:pt x="2471" y="2224"/>
                  </a:lnTo>
                  <a:lnTo>
                    <a:pt x="2463" y="2219"/>
                  </a:lnTo>
                  <a:lnTo>
                    <a:pt x="2455" y="2217"/>
                  </a:lnTo>
                  <a:lnTo>
                    <a:pt x="2445" y="2216"/>
                  </a:lnTo>
                  <a:close/>
                  <a:moveTo>
                    <a:pt x="4841" y="1773"/>
                  </a:moveTo>
                  <a:lnTo>
                    <a:pt x="4832" y="1774"/>
                  </a:lnTo>
                  <a:lnTo>
                    <a:pt x="4823" y="1776"/>
                  </a:lnTo>
                  <a:lnTo>
                    <a:pt x="4815" y="1781"/>
                  </a:lnTo>
                  <a:lnTo>
                    <a:pt x="4807" y="1786"/>
                  </a:lnTo>
                  <a:lnTo>
                    <a:pt x="4801" y="1793"/>
                  </a:lnTo>
                  <a:lnTo>
                    <a:pt x="4797" y="1802"/>
                  </a:lnTo>
                  <a:lnTo>
                    <a:pt x="4794" y="1811"/>
                  </a:lnTo>
                  <a:lnTo>
                    <a:pt x="4793" y="1821"/>
                  </a:lnTo>
                  <a:lnTo>
                    <a:pt x="4794" y="1830"/>
                  </a:lnTo>
                  <a:lnTo>
                    <a:pt x="4797" y="1840"/>
                  </a:lnTo>
                  <a:lnTo>
                    <a:pt x="4801" y="1848"/>
                  </a:lnTo>
                  <a:lnTo>
                    <a:pt x="4807" y="1855"/>
                  </a:lnTo>
                  <a:lnTo>
                    <a:pt x="4815" y="1860"/>
                  </a:lnTo>
                  <a:lnTo>
                    <a:pt x="4823" y="1865"/>
                  </a:lnTo>
                  <a:lnTo>
                    <a:pt x="4832" y="1868"/>
                  </a:lnTo>
                  <a:lnTo>
                    <a:pt x="4841" y="1869"/>
                  </a:lnTo>
                  <a:lnTo>
                    <a:pt x="4852" y="1868"/>
                  </a:lnTo>
                  <a:lnTo>
                    <a:pt x="4861" y="1865"/>
                  </a:lnTo>
                  <a:lnTo>
                    <a:pt x="4869" y="1860"/>
                  </a:lnTo>
                  <a:lnTo>
                    <a:pt x="4876" y="1855"/>
                  </a:lnTo>
                  <a:lnTo>
                    <a:pt x="4881" y="1848"/>
                  </a:lnTo>
                  <a:lnTo>
                    <a:pt x="4886" y="1840"/>
                  </a:lnTo>
                  <a:lnTo>
                    <a:pt x="4888" y="1830"/>
                  </a:lnTo>
                  <a:lnTo>
                    <a:pt x="4889" y="1821"/>
                  </a:lnTo>
                  <a:lnTo>
                    <a:pt x="4888" y="1811"/>
                  </a:lnTo>
                  <a:lnTo>
                    <a:pt x="4886" y="1802"/>
                  </a:lnTo>
                  <a:lnTo>
                    <a:pt x="4881" y="1793"/>
                  </a:lnTo>
                  <a:lnTo>
                    <a:pt x="4876" y="1786"/>
                  </a:lnTo>
                  <a:lnTo>
                    <a:pt x="4869" y="1781"/>
                  </a:lnTo>
                  <a:lnTo>
                    <a:pt x="4861" y="1776"/>
                  </a:lnTo>
                  <a:lnTo>
                    <a:pt x="4852" y="1774"/>
                  </a:lnTo>
                  <a:lnTo>
                    <a:pt x="4841" y="1773"/>
                  </a:lnTo>
                  <a:close/>
                  <a:moveTo>
                    <a:pt x="4363" y="1773"/>
                  </a:moveTo>
                  <a:lnTo>
                    <a:pt x="4353" y="1774"/>
                  </a:lnTo>
                  <a:lnTo>
                    <a:pt x="4343" y="1776"/>
                  </a:lnTo>
                  <a:lnTo>
                    <a:pt x="4335" y="1781"/>
                  </a:lnTo>
                  <a:lnTo>
                    <a:pt x="4328" y="1786"/>
                  </a:lnTo>
                  <a:lnTo>
                    <a:pt x="4323" y="1793"/>
                  </a:lnTo>
                  <a:lnTo>
                    <a:pt x="4318" y="1802"/>
                  </a:lnTo>
                  <a:lnTo>
                    <a:pt x="4315" y="1811"/>
                  </a:lnTo>
                  <a:lnTo>
                    <a:pt x="4315" y="1821"/>
                  </a:lnTo>
                  <a:lnTo>
                    <a:pt x="4315" y="1830"/>
                  </a:lnTo>
                  <a:lnTo>
                    <a:pt x="4318" y="1840"/>
                  </a:lnTo>
                  <a:lnTo>
                    <a:pt x="4323" y="1848"/>
                  </a:lnTo>
                  <a:lnTo>
                    <a:pt x="4328" y="1855"/>
                  </a:lnTo>
                  <a:lnTo>
                    <a:pt x="4335" y="1860"/>
                  </a:lnTo>
                  <a:lnTo>
                    <a:pt x="4343" y="1865"/>
                  </a:lnTo>
                  <a:lnTo>
                    <a:pt x="4353" y="1868"/>
                  </a:lnTo>
                  <a:lnTo>
                    <a:pt x="4363" y="1869"/>
                  </a:lnTo>
                  <a:lnTo>
                    <a:pt x="4372" y="1868"/>
                  </a:lnTo>
                  <a:lnTo>
                    <a:pt x="4381" y="1865"/>
                  </a:lnTo>
                  <a:lnTo>
                    <a:pt x="4389" y="1860"/>
                  </a:lnTo>
                  <a:lnTo>
                    <a:pt x="4397" y="1855"/>
                  </a:lnTo>
                  <a:lnTo>
                    <a:pt x="4402" y="1848"/>
                  </a:lnTo>
                  <a:lnTo>
                    <a:pt x="4407" y="1840"/>
                  </a:lnTo>
                  <a:lnTo>
                    <a:pt x="4410" y="1830"/>
                  </a:lnTo>
                  <a:lnTo>
                    <a:pt x="4411" y="1821"/>
                  </a:lnTo>
                  <a:lnTo>
                    <a:pt x="4410" y="1811"/>
                  </a:lnTo>
                  <a:lnTo>
                    <a:pt x="4407" y="1802"/>
                  </a:lnTo>
                  <a:lnTo>
                    <a:pt x="4402" y="1793"/>
                  </a:lnTo>
                  <a:lnTo>
                    <a:pt x="4397" y="1786"/>
                  </a:lnTo>
                  <a:lnTo>
                    <a:pt x="4389" y="1781"/>
                  </a:lnTo>
                  <a:lnTo>
                    <a:pt x="4381" y="1776"/>
                  </a:lnTo>
                  <a:lnTo>
                    <a:pt x="4372" y="1774"/>
                  </a:lnTo>
                  <a:lnTo>
                    <a:pt x="4363" y="1773"/>
                  </a:lnTo>
                  <a:close/>
                  <a:moveTo>
                    <a:pt x="3883" y="1773"/>
                  </a:moveTo>
                  <a:lnTo>
                    <a:pt x="3873" y="1774"/>
                  </a:lnTo>
                  <a:lnTo>
                    <a:pt x="3864" y="1776"/>
                  </a:lnTo>
                  <a:lnTo>
                    <a:pt x="3856" y="1781"/>
                  </a:lnTo>
                  <a:lnTo>
                    <a:pt x="3848" y="1786"/>
                  </a:lnTo>
                  <a:lnTo>
                    <a:pt x="3843" y="1793"/>
                  </a:lnTo>
                  <a:lnTo>
                    <a:pt x="3838" y="1802"/>
                  </a:lnTo>
                  <a:lnTo>
                    <a:pt x="3836" y="1811"/>
                  </a:lnTo>
                  <a:lnTo>
                    <a:pt x="3835" y="1821"/>
                  </a:lnTo>
                  <a:lnTo>
                    <a:pt x="3836" y="1830"/>
                  </a:lnTo>
                  <a:lnTo>
                    <a:pt x="3838" y="1840"/>
                  </a:lnTo>
                  <a:lnTo>
                    <a:pt x="3843" y="1848"/>
                  </a:lnTo>
                  <a:lnTo>
                    <a:pt x="3848" y="1855"/>
                  </a:lnTo>
                  <a:lnTo>
                    <a:pt x="3856" y="1860"/>
                  </a:lnTo>
                  <a:lnTo>
                    <a:pt x="3864" y="1865"/>
                  </a:lnTo>
                  <a:lnTo>
                    <a:pt x="3873" y="1868"/>
                  </a:lnTo>
                  <a:lnTo>
                    <a:pt x="3883" y="1869"/>
                  </a:lnTo>
                  <a:lnTo>
                    <a:pt x="3892" y="1868"/>
                  </a:lnTo>
                  <a:lnTo>
                    <a:pt x="3902" y="1865"/>
                  </a:lnTo>
                  <a:lnTo>
                    <a:pt x="3910" y="1860"/>
                  </a:lnTo>
                  <a:lnTo>
                    <a:pt x="3917" y="1855"/>
                  </a:lnTo>
                  <a:lnTo>
                    <a:pt x="3923" y="1848"/>
                  </a:lnTo>
                  <a:lnTo>
                    <a:pt x="3927" y="1840"/>
                  </a:lnTo>
                  <a:lnTo>
                    <a:pt x="3930" y="1830"/>
                  </a:lnTo>
                  <a:lnTo>
                    <a:pt x="3931" y="1821"/>
                  </a:lnTo>
                  <a:lnTo>
                    <a:pt x="3930" y="1811"/>
                  </a:lnTo>
                  <a:lnTo>
                    <a:pt x="3927" y="1802"/>
                  </a:lnTo>
                  <a:lnTo>
                    <a:pt x="3923" y="1793"/>
                  </a:lnTo>
                  <a:lnTo>
                    <a:pt x="3917" y="1786"/>
                  </a:lnTo>
                  <a:lnTo>
                    <a:pt x="3910" y="1781"/>
                  </a:lnTo>
                  <a:lnTo>
                    <a:pt x="3902" y="1776"/>
                  </a:lnTo>
                  <a:lnTo>
                    <a:pt x="3892" y="1774"/>
                  </a:lnTo>
                  <a:lnTo>
                    <a:pt x="3883" y="1773"/>
                  </a:lnTo>
                  <a:close/>
                  <a:moveTo>
                    <a:pt x="3404" y="1773"/>
                  </a:moveTo>
                  <a:lnTo>
                    <a:pt x="3394" y="1774"/>
                  </a:lnTo>
                  <a:lnTo>
                    <a:pt x="3385" y="1776"/>
                  </a:lnTo>
                  <a:lnTo>
                    <a:pt x="3377" y="1781"/>
                  </a:lnTo>
                  <a:lnTo>
                    <a:pt x="3370" y="1786"/>
                  </a:lnTo>
                  <a:lnTo>
                    <a:pt x="3364" y="1793"/>
                  </a:lnTo>
                  <a:lnTo>
                    <a:pt x="3360" y="1802"/>
                  </a:lnTo>
                  <a:lnTo>
                    <a:pt x="3357" y="1811"/>
                  </a:lnTo>
                  <a:lnTo>
                    <a:pt x="3356" y="1821"/>
                  </a:lnTo>
                  <a:lnTo>
                    <a:pt x="3357" y="1830"/>
                  </a:lnTo>
                  <a:lnTo>
                    <a:pt x="3360" y="1840"/>
                  </a:lnTo>
                  <a:lnTo>
                    <a:pt x="3364" y="1848"/>
                  </a:lnTo>
                  <a:lnTo>
                    <a:pt x="3370" y="1855"/>
                  </a:lnTo>
                  <a:lnTo>
                    <a:pt x="3377" y="1860"/>
                  </a:lnTo>
                  <a:lnTo>
                    <a:pt x="3385" y="1865"/>
                  </a:lnTo>
                  <a:lnTo>
                    <a:pt x="3394" y="1868"/>
                  </a:lnTo>
                  <a:lnTo>
                    <a:pt x="3404" y="1869"/>
                  </a:lnTo>
                  <a:lnTo>
                    <a:pt x="3413" y="1868"/>
                  </a:lnTo>
                  <a:lnTo>
                    <a:pt x="3422" y="1865"/>
                  </a:lnTo>
                  <a:lnTo>
                    <a:pt x="3430" y="1860"/>
                  </a:lnTo>
                  <a:lnTo>
                    <a:pt x="3438" y="1855"/>
                  </a:lnTo>
                  <a:lnTo>
                    <a:pt x="3444" y="1848"/>
                  </a:lnTo>
                  <a:lnTo>
                    <a:pt x="3448" y="1840"/>
                  </a:lnTo>
                  <a:lnTo>
                    <a:pt x="3451" y="1830"/>
                  </a:lnTo>
                  <a:lnTo>
                    <a:pt x="3452" y="1821"/>
                  </a:lnTo>
                  <a:lnTo>
                    <a:pt x="3451" y="1811"/>
                  </a:lnTo>
                  <a:lnTo>
                    <a:pt x="3448" y="1802"/>
                  </a:lnTo>
                  <a:lnTo>
                    <a:pt x="3444" y="1793"/>
                  </a:lnTo>
                  <a:lnTo>
                    <a:pt x="3438" y="1786"/>
                  </a:lnTo>
                  <a:lnTo>
                    <a:pt x="3430" y="1781"/>
                  </a:lnTo>
                  <a:lnTo>
                    <a:pt x="3422" y="1776"/>
                  </a:lnTo>
                  <a:lnTo>
                    <a:pt x="3413" y="1774"/>
                  </a:lnTo>
                  <a:lnTo>
                    <a:pt x="3404" y="1773"/>
                  </a:lnTo>
                  <a:close/>
                  <a:moveTo>
                    <a:pt x="2924" y="1773"/>
                  </a:moveTo>
                  <a:lnTo>
                    <a:pt x="2915" y="1774"/>
                  </a:lnTo>
                  <a:lnTo>
                    <a:pt x="2906" y="1776"/>
                  </a:lnTo>
                  <a:lnTo>
                    <a:pt x="2898" y="1781"/>
                  </a:lnTo>
                  <a:lnTo>
                    <a:pt x="2890" y="1786"/>
                  </a:lnTo>
                  <a:lnTo>
                    <a:pt x="2884" y="1793"/>
                  </a:lnTo>
                  <a:lnTo>
                    <a:pt x="2880" y="1802"/>
                  </a:lnTo>
                  <a:lnTo>
                    <a:pt x="2877" y="1811"/>
                  </a:lnTo>
                  <a:lnTo>
                    <a:pt x="2876" y="1821"/>
                  </a:lnTo>
                  <a:lnTo>
                    <a:pt x="2877" y="1830"/>
                  </a:lnTo>
                  <a:lnTo>
                    <a:pt x="2880" y="1840"/>
                  </a:lnTo>
                  <a:lnTo>
                    <a:pt x="2884" y="1848"/>
                  </a:lnTo>
                  <a:lnTo>
                    <a:pt x="2890" y="1855"/>
                  </a:lnTo>
                  <a:lnTo>
                    <a:pt x="2898" y="1860"/>
                  </a:lnTo>
                  <a:lnTo>
                    <a:pt x="2906" y="1865"/>
                  </a:lnTo>
                  <a:lnTo>
                    <a:pt x="2915" y="1868"/>
                  </a:lnTo>
                  <a:lnTo>
                    <a:pt x="2924" y="1869"/>
                  </a:lnTo>
                  <a:lnTo>
                    <a:pt x="2933" y="1868"/>
                  </a:lnTo>
                  <a:lnTo>
                    <a:pt x="2943" y="1865"/>
                  </a:lnTo>
                  <a:lnTo>
                    <a:pt x="2951" y="1860"/>
                  </a:lnTo>
                  <a:lnTo>
                    <a:pt x="2958" y="1855"/>
                  </a:lnTo>
                  <a:lnTo>
                    <a:pt x="2964" y="1848"/>
                  </a:lnTo>
                  <a:lnTo>
                    <a:pt x="2968" y="1840"/>
                  </a:lnTo>
                  <a:lnTo>
                    <a:pt x="2971" y="1830"/>
                  </a:lnTo>
                  <a:lnTo>
                    <a:pt x="2972" y="1821"/>
                  </a:lnTo>
                  <a:lnTo>
                    <a:pt x="2971" y="1811"/>
                  </a:lnTo>
                  <a:lnTo>
                    <a:pt x="2968" y="1802"/>
                  </a:lnTo>
                  <a:lnTo>
                    <a:pt x="2964" y="1793"/>
                  </a:lnTo>
                  <a:lnTo>
                    <a:pt x="2958" y="1786"/>
                  </a:lnTo>
                  <a:lnTo>
                    <a:pt x="2951" y="1781"/>
                  </a:lnTo>
                  <a:lnTo>
                    <a:pt x="2943" y="1776"/>
                  </a:lnTo>
                  <a:lnTo>
                    <a:pt x="2933" y="1774"/>
                  </a:lnTo>
                  <a:lnTo>
                    <a:pt x="2924" y="1773"/>
                  </a:lnTo>
                  <a:close/>
                  <a:moveTo>
                    <a:pt x="2445" y="1773"/>
                  </a:moveTo>
                  <a:lnTo>
                    <a:pt x="2435" y="1774"/>
                  </a:lnTo>
                  <a:lnTo>
                    <a:pt x="2426" y="1776"/>
                  </a:lnTo>
                  <a:lnTo>
                    <a:pt x="2418" y="1781"/>
                  </a:lnTo>
                  <a:lnTo>
                    <a:pt x="2411" y="1786"/>
                  </a:lnTo>
                  <a:lnTo>
                    <a:pt x="2405" y="1793"/>
                  </a:lnTo>
                  <a:lnTo>
                    <a:pt x="2401" y="1802"/>
                  </a:lnTo>
                  <a:lnTo>
                    <a:pt x="2398" y="1811"/>
                  </a:lnTo>
                  <a:lnTo>
                    <a:pt x="2397" y="1821"/>
                  </a:lnTo>
                  <a:lnTo>
                    <a:pt x="2398" y="1830"/>
                  </a:lnTo>
                  <a:lnTo>
                    <a:pt x="2401" y="1840"/>
                  </a:lnTo>
                  <a:lnTo>
                    <a:pt x="2405" y="1848"/>
                  </a:lnTo>
                  <a:lnTo>
                    <a:pt x="2411" y="1855"/>
                  </a:lnTo>
                  <a:lnTo>
                    <a:pt x="2418" y="1860"/>
                  </a:lnTo>
                  <a:lnTo>
                    <a:pt x="2426" y="1865"/>
                  </a:lnTo>
                  <a:lnTo>
                    <a:pt x="2435" y="1868"/>
                  </a:lnTo>
                  <a:lnTo>
                    <a:pt x="2445" y="1869"/>
                  </a:lnTo>
                  <a:lnTo>
                    <a:pt x="2455" y="1868"/>
                  </a:lnTo>
                  <a:lnTo>
                    <a:pt x="2463" y="1865"/>
                  </a:lnTo>
                  <a:lnTo>
                    <a:pt x="2471" y="1860"/>
                  </a:lnTo>
                  <a:lnTo>
                    <a:pt x="2479" y="1855"/>
                  </a:lnTo>
                  <a:lnTo>
                    <a:pt x="2485" y="1848"/>
                  </a:lnTo>
                  <a:lnTo>
                    <a:pt x="2489" y="1840"/>
                  </a:lnTo>
                  <a:lnTo>
                    <a:pt x="2492" y="1830"/>
                  </a:lnTo>
                  <a:lnTo>
                    <a:pt x="2493" y="1821"/>
                  </a:lnTo>
                  <a:lnTo>
                    <a:pt x="2492" y="1811"/>
                  </a:lnTo>
                  <a:lnTo>
                    <a:pt x="2489" y="1802"/>
                  </a:lnTo>
                  <a:lnTo>
                    <a:pt x="2485" y="1793"/>
                  </a:lnTo>
                  <a:lnTo>
                    <a:pt x="2479" y="1786"/>
                  </a:lnTo>
                  <a:lnTo>
                    <a:pt x="2471" y="1781"/>
                  </a:lnTo>
                  <a:lnTo>
                    <a:pt x="2463" y="1776"/>
                  </a:lnTo>
                  <a:lnTo>
                    <a:pt x="2455" y="1774"/>
                  </a:lnTo>
                  <a:lnTo>
                    <a:pt x="2445" y="1773"/>
                  </a:lnTo>
                  <a:close/>
                  <a:moveTo>
                    <a:pt x="4841" y="1329"/>
                  </a:moveTo>
                  <a:lnTo>
                    <a:pt x="4832" y="1330"/>
                  </a:lnTo>
                  <a:lnTo>
                    <a:pt x="4823" y="1333"/>
                  </a:lnTo>
                  <a:lnTo>
                    <a:pt x="4815" y="1337"/>
                  </a:lnTo>
                  <a:lnTo>
                    <a:pt x="4807" y="1343"/>
                  </a:lnTo>
                  <a:lnTo>
                    <a:pt x="4801" y="1350"/>
                  </a:lnTo>
                  <a:lnTo>
                    <a:pt x="4797" y="1359"/>
                  </a:lnTo>
                  <a:lnTo>
                    <a:pt x="4794" y="1368"/>
                  </a:lnTo>
                  <a:lnTo>
                    <a:pt x="4793" y="1377"/>
                  </a:lnTo>
                  <a:lnTo>
                    <a:pt x="4794" y="1387"/>
                  </a:lnTo>
                  <a:lnTo>
                    <a:pt x="4797" y="1397"/>
                  </a:lnTo>
                  <a:lnTo>
                    <a:pt x="4801" y="1405"/>
                  </a:lnTo>
                  <a:lnTo>
                    <a:pt x="4807" y="1412"/>
                  </a:lnTo>
                  <a:lnTo>
                    <a:pt x="4815" y="1417"/>
                  </a:lnTo>
                  <a:lnTo>
                    <a:pt x="4823" y="1422"/>
                  </a:lnTo>
                  <a:lnTo>
                    <a:pt x="4832" y="1424"/>
                  </a:lnTo>
                  <a:lnTo>
                    <a:pt x="4841" y="1425"/>
                  </a:lnTo>
                  <a:lnTo>
                    <a:pt x="4852" y="1424"/>
                  </a:lnTo>
                  <a:lnTo>
                    <a:pt x="4861" y="1422"/>
                  </a:lnTo>
                  <a:lnTo>
                    <a:pt x="4869" y="1417"/>
                  </a:lnTo>
                  <a:lnTo>
                    <a:pt x="4876" y="1412"/>
                  </a:lnTo>
                  <a:lnTo>
                    <a:pt x="4881" y="1405"/>
                  </a:lnTo>
                  <a:lnTo>
                    <a:pt x="4886" y="1397"/>
                  </a:lnTo>
                  <a:lnTo>
                    <a:pt x="4888" y="1387"/>
                  </a:lnTo>
                  <a:lnTo>
                    <a:pt x="4889" y="1377"/>
                  </a:lnTo>
                  <a:lnTo>
                    <a:pt x="4888" y="1368"/>
                  </a:lnTo>
                  <a:lnTo>
                    <a:pt x="4886" y="1359"/>
                  </a:lnTo>
                  <a:lnTo>
                    <a:pt x="4881" y="1350"/>
                  </a:lnTo>
                  <a:lnTo>
                    <a:pt x="4876" y="1343"/>
                  </a:lnTo>
                  <a:lnTo>
                    <a:pt x="4869" y="1337"/>
                  </a:lnTo>
                  <a:lnTo>
                    <a:pt x="4861" y="1333"/>
                  </a:lnTo>
                  <a:lnTo>
                    <a:pt x="4852" y="1330"/>
                  </a:lnTo>
                  <a:lnTo>
                    <a:pt x="4841" y="1329"/>
                  </a:lnTo>
                  <a:close/>
                  <a:moveTo>
                    <a:pt x="4363" y="1329"/>
                  </a:moveTo>
                  <a:lnTo>
                    <a:pt x="4353" y="1330"/>
                  </a:lnTo>
                  <a:lnTo>
                    <a:pt x="4343" y="1333"/>
                  </a:lnTo>
                  <a:lnTo>
                    <a:pt x="4335" y="1337"/>
                  </a:lnTo>
                  <a:lnTo>
                    <a:pt x="4328" y="1343"/>
                  </a:lnTo>
                  <a:lnTo>
                    <a:pt x="4323" y="1350"/>
                  </a:lnTo>
                  <a:lnTo>
                    <a:pt x="4318" y="1359"/>
                  </a:lnTo>
                  <a:lnTo>
                    <a:pt x="4315" y="1368"/>
                  </a:lnTo>
                  <a:lnTo>
                    <a:pt x="4315" y="1377"/>
                  </a:lnTo>
                  <a:lnTo>
                    <a:pt x="4315" y="1387"/>
                  </a:lnTo>
                  <a:lnTo>
                    <a:pt x="4318" y="1397"/>
                  </a:lnTo>
                  <a:lnTo>
                    <a:pt x="4323" y="1405"/>
                  </a:lnTo>
                  <a:lnTo>
                    <a:pt x="4328" y="1412"/>
                  </a:lnTo>
                  <a:lnTo>
                    <a:pt x="4335" y="1417"/>
                  </a:lnTo>
                  <a:lnTo>
                    <a:pt x="4343" y="1422"/>
                  </a:lnTo>
                  <a:lnTo>
                    <a:pt x="4353" y="1424"/>
                  </a:lnTo>
                  <a:lnTo>
                    <a:pt x="4363" y="1425"/>
                  </a:lnTo>
                  <a:lnTo>
                    <a:pt x="4372" y="1424"/>
                  </a:lnTo>
                  <a:lnTo>
                    <a:pt x="4381" y="1422"/>
                  </a:lnTo>
                  <a:lnTo>
                    <a:pt x="4389" y="1417"/>
                  </a:lnTo>
                  <a:lnTo>
                    <a:pt x="4397" y="1412"/>
                  </a:lnTo>
                  <a:lnTo>
                    <a:pt x="4402" y="1405"/>
                  </a:lnTo>
                  <a:lnTo>
                    <a:pt x="4407" y="1397"/>
                  </a:lnTo>
                  <a:lnTo>
                    <a:pt x="4410" y="1387"/>
                  </a:lnTo>
                  <a:lnTo>
                    <a:pt x="4411" y="1377"/>
                  </a:lnTo>
                  <a:lnTo>
                    <a:pt x="4410" y="1368"/>
                  </a:lnTo>
                  <a:lnTo>
                    <a:pt x="4407" y="1359"/>
                  </a:lnTo>
                  <a:lnTo>
                    <a:pt x="4402" y="1350"/>
                  </a:lnTo>
                  <a:lnTo>
                    <a:pt x="4397" y="1343"/>
                  </a:lnTo>
                  <a:lnTo>
                    <a:pt x="4389" y="1337"/>
                  </a:lnTo>
                  <a:lnTo>
                    <a:pt x="4381" y="1333"/>
                  </a:lnTo>
                  <a:lnTo>
                    <a:pt x="4372" y="1330"/>
                  </a:lnTo>
                  <a:lnTo>
                    <a:pt x="4363" y="1329"/>
                  </a:lnTo>
                  <a:close/>
                  <a:moveTo>
                    <a:pt x="3883" y="1329"/>
                  </a:moveTo>
                  <a:lnTo>
                    <a:pt x="3873" y="1330"/>
                  </a:lnTo>
                  <a:lnTo>
                    <a:pt x="3864" y="1333"/>
                  </a:lnTo>
                  <a:lnTo>
                    <a:pt x="3856" y="1337"/>
                  </a:lnTo>
                  <a:lnTo>
                    <a:pt x="3848" y="1343"/>
                  </a:lnTo>
                  <a:lnTo>
                    <a:pt x="3843" y="1350"/>
                  </a:lnTo>
                  <a:lnTo>
                    <a:pt x="3838" y="1359"/>
                  </a:lnTo>
                  <a:lnTo>
                    <a:pt x="3836" y="1368"/>
                  </a:lnTo>
                  <a:lnTo>
                    <a:pt x="3835" y="1377"/>
                  </a:lnTo>
                  <a:lnTo>
                    <a:pt x="3836" y="1387"/>
                  </a:lnTo>
                  <a:lnTo>
                    <a:pt x="3838" y="1397"/>
                  </a:lnTo>
                  <a:lnTo>
                    <a:pt x="3843" y="1405"/>
                  </a:lnTo>
                  <a:lnTo>
                    <a:pt x="3848" y="1412"/>
                  </a:lnTo>
                  <a:lnTo>
                    <a:pt x="3856" y="1417"/>
                  </a:lnTo>
                  <a:lnTo>
                    <a:pt x="3864" y="1422"/>
                  </a:lnTo>
                  <a:lnTo>
                    <a:pt x="3873" y="1424"/>
                  </a:lnTo>
                  <a:lnTo>
                    <a:pt x="3883" y="1425"/>
                  </a:lnTo>
                  <a:lnTo>
                    <a:pt x="3892" y="1424"/>
                  </a:lnTo>
                  <a:lnTo>
                    <a:pt x="3902" y="1422"/>
                  </a:lnTo>
                  <a:lnTo>
                    <a:pt x="3910" y="1417"/>
                  </a:lnTo>
                  <a:lnTo>
                    <a:pt x="3917" y="1412"/>
                  </a:lnTo>
                  <a:lnTo>
                    <a:pt x="3923" y="1405"/>
                  </a:lnTo>
                  <a:lnTo>
                    <a:pt x="3927" y="1397"/>
                  </a:lnTo>
                  <a:lnTo>
                    <a:pt x="3930" y="1387"/>
                  </a:lnTo>
                  <a:lnTo>
                    <a:pt x="3931" y="1377"/>
                  </a:lnTo>
                  <a:lnTo>
                    <a:pt x="3930" y="1368"/>
                  </a:lnTo>
                  <a:lnTo>
                    <a:pt x="3927" y="1359"/>
                  </a:lnTo>
                  <a:lnTo>
                    <a:pt x="3923" y="1350"/>
                  </a:lnTo>
                  <a:lnTo>
                    <a:pt x="3917" y="1343"/>
                  </a:lnTo>
                  <a:lnTo>
                    <a:pt x="3910" y="1337"/>
                  </a:lnTo>
                  <a:lnTo>
                    <a:pt x="3902" y="1333"/>
                  </a:lnTo>
                  <a:lnTo>
                    <a:pt x="3892" y="1330"/>
                  </a:lnTo>
                  <a:lnTo>
                    <a:pt x="3883" y="1329"/>
                  </a:lnTo>
                  <a:close/>
                  <a:moveTo>
                    <a:pt x="3404" y="1329"/>
                  </a:moveTo>
                  <a:lnTo>
                    <a:pt x="3394" y="1330"/>
                  </a:lnTo>
                  <a:lnTo>
                    <a:pt x="3385" y="1333"/>
                  </a:lnTo>
                  <a:lnTo>
                    <a:pt x="3377" y="1337"/>
                  </a:lnTo>
                  <a:lnTo>
                    <a:pt x="3370" y="1343"/>
                  </a:lnTo>
                  <a:lnTo>
                    <a:pt x="3364" y="1350"/>
                  </a:lnTo>
                  <a:lnTo>
                    <a:pt x="3360" y="1359"/>
                  </a:lnTo>
                  <a:lnTo>
                    <a:pt x="3357" y="1368"/>
                  </a:lnTo>
                  <a:lnTo>
                    <a:pt x="3356" y="1377"/>
                  </a:lnTo>
                  <a:lnTo>
                    <a:pt x="3357" y="1387"/>
                  </a:lnTo>
                  <a:lnTo>
                    <a:pt x="3360" y="1397"/>
                  </a:lnTo>
                  <a:lnTo>
                    <a:pt x="3364" y="1405"/>
                  </a:lnTo>
                  <a:lnTo>
                    <a:pt x="3370" y="1412"/>
                  </a:lnTo>
                  <a:lnTo>
                    <a:pt x="3377" y="1417"/>
                  </a:lnTo>
                  <a:lnTo>
                    <a:pt x="3385" y="1422"/>
                  </a:lnTo>
                  <a:lnTo>
                    <a:pt x="3394" y="1424"/>
                  </a:lnTo>
                  <a:lnTo>
                    <a:pt x="3404" y="1425"/>
                  </a:lnTo>
                  <a:lnTo>
                    <a:pt x="3413" y="1424"/>
                  </a:lnTo>
                  <a:lnTo>
                    <a:pt x="3422" y="1422"/>
                  </a:lnTo>
                  <a:lnTo>
                    <a:pt x="3430" y="1417"/>
                  </a:lnTo>
                  <a:lnTo>
                    <a:pt x="3438" y="1412"/>
                  </a:lnTo>
                  <a:lnTo>
                    <a:pt x="3444" y="1405"/>
                  </a:lnTo>
                  <a:lnTo>
                    <a:pt x="3448" y="1397"/>
                  </a:lnTo>
                  <a:lnTo>
                    <a:pt x="3451" y="1387"/>
                  </a:lnTo>
                  <a:lnTo>
                    <a:pt x="3452" y="1377"/>
                  </a:lnTo>
                  <a:lnTo>
                    <a:pt x="3451" y="1368"/>
                  </a:lnTo>
                  <a:lnTo>
                    <a:pt x="3448" y="1359"/>
                  </a:lnTo>
                  <a:lnTo>
                    <a:pt x="3444" y="1350"/>
                  </a:lnTo>
                  <a:lnTo>
                    <a:pt x="3438" y="1343"/>
                  </a:lnTo>
                  <a:lnTo>
                    <a:pt x="3430" y="1337"/>
                  </a:lnTo>
                  <a:lnTo>
                    <a:pt x="3422" y="1333"/>
                  </a:lnTo>
                  <a:lnTo>
                    <a:pt x="3413" y="1330"/>
                  </a:lnTo>
                  <a:lnTo>
                    <a:pt x="3404" y="1329"/>
                  </a:lnTo>
                  <a:close/>
                  <a:moveTo>
                    <a:pt x="2924" y="1329"/>
                  </a:moveTo>
                  <a:lnTo>
                    <a:pt x="2915" y="1330"/>
                  </a:lnTo>
                  <a:lnTo>
                    <a:pt x="2906" y="1333"/>
                  </a:lnTo>
                  <a:lnTo>
                    <a:pt x="2898" y="1337"/>
                  </a:lnTo>
                  <a:lnTo>
                    <a:pt x="2890" y="1343"/>
                  </a:lnTo>
                  <a:lnTo>
                    <a:pt x="2884" y="1350"/>
                  </a:lnTo>
                  <a:lnTo>
                    <a:pt x="2880" y="1359"/>
                  </a:lnTo>
                  <a:lnTo>
                    <a:pt x="2877" y="1368"/>
                  </a:lnTo>
                  <a:lnTo>
                    <a:pt x="2876" y="1377"/>
                  </a:lnTo>
                  <a:lnTo>
                    <a:pt x="2877" y="1387"/>
                  </a:lnTo>
                  <a:lnTo>
                    <a:pt x="2880" y="1397"/>
                  </a:lnTo>
                  <a:lnTo>
                    <a:pt x="2884" y="1405"/>
                  </a:lnTo>
                  <a:lnTo>
                    <a:pt x="2890" y="1412"/>
                  </a:lnTo>
                  <a:lnTo>
                    <a:pt x="2898" y="1417"/>
                  </a:lnTo>
                  <a:lnTo>
                    <a:pt x="2906" y="1422"/>
                  </a:lnTo>
                  <a:lnTo>
                    <a:pt x="2915" y="1424"/>
                  </a:lnTo>
                  <a:lnTo>
                    <a:pt x="2924" y="1425"/>
                  </a:lnTo>
                  <a:lnTo>
                    <a:pt x="2933" y="1424"/>
                  </a:lnTo>
                  <a:lnTo>
                    <a:pt x="2943" y="1422"/>
                  </a:lnTo>
                  <a:lnTo>
                    <a:pt x="2951" y="1417"/>
                  </a:lnTo>
                  <a:lnTo>
                    <a:pt x="2958" y="1412"/>
                  </a:lnTo>
                  <a:lnTo>
                    <a:pt x="2964" y="1405"/>
                  </a:lnTo>
                  <a:lnTo>
                    <a:pt x="2968" y="1397"/>
                  </a:lnTo>
                  <a:lnTo>
                    <a:pt x="2971" y="1387"/>
                  </a:lnTo>
                  <a:lnTo>
                    <a:pt x="2972" y="1377"/>
                  </a:lnTo>
                  <a:lnTo>
                    <a:pt x="2971" y="1368"/>
                  </a:lnTo>
                  <a:lnTo>
                    <a:pt x="2968" y="1359"/>
                  </a:lnTo>
                  <a:lnTo>
                    <a:pt x="2964" y="1350"/>
                  </a:lnTo>
                  <a:lnTo>
                    <a:pt x="2958" y="1343"/>
                  </a:lnTo>
                  <a:lnTo>
                    <a:pt x="2951" y="1337"/>
                  </a:lnTo>
                  <a:lnTo>
                    <a:pt x="2943" y="1333"/>
                  </a:lnTo>
                  <a:lnTo>
                    <a:pt x="2933" y="1330"/>
                  </a:lnTo>
                  <a:lnTo>
                    <a:pt x="2924" y="1329"/>
                  </a:lnTo>
                  <a:close/>
                  <a:moveTo>
                    <a:pt x="2445" y="1329"/>
                  </a:moveTo>
                  <a:lnTo>
                    <a:pt x="2435" y="1330"/>
                  </a:lnTo>
                  <a:lnTo>
                    <a:pt x="2426" y="1333"/>
                  </a:lnTo>
                  <a:lnTo>
                    <a:pt x="2418" y="1337"/>
                  </a:lnTo>
                  <a:lnTo>
                    <a:pt x="2411" y="1343"/>
                  </a:lnTo>
                  <a:lnTo>
                    <a:pt x="2405" y="1350"/>
                  </a:lnTo>
                  <a:lnTo>
                    <a:pt x="2401" y="1359"/>
                  </a:lnTo>
                  <a:lnTo>
                    <a:pt x="2398" y="1368"/>
                  </a:lnTo>
                  <a:lnTo>
                    <a:pt x="2397" y="1377"/>
                  </a:lnTo>
                  <a:lnTo>
                    <a:pt x="2398" y="1387"/>
                  </a:lnTo>
                  <a:lnTo>
                    <a:pt x="2401" y="1397"/>
                  </a:lnTo>
                  <a:lnTo>
                    <a:pt x="2405" y="1405"/>
                  </a:lnTo>
                  <a:lnTo>
                    <a:pt x="2411" y="1412"/>
                  </a:lnTo>
                  <a:lnTo>
                    <a:pt x="2418" y="1417"/>
                  </a:lnTo>
                  <a:lnTo>
                    <a:pt x="2426" y="1422"/>
                  </a:lnTo>
                  <a:lnTo>
                    <a:pt x="2435" y="1424"/>
                  </a:lnTo>
                  <a:lnTo>
                    <a:pt x="2445" y="1425"/>
                  </a:lnTo>
                  <a:lnTo>
                    <a:pt x="2455" y="1424"/>
                  </a:lnTo>
                  <a:lnTo>
                    <a:pt x="2463" y="1422"/>
                  </a:lnTo>
                  <a:lnTo>
                    <a:pt x="2471" y="1417"/>
                  </a:lnTo>
                  <a:lnTo>
                    <a:pt x="2479" y="1412"/>
                  </a:lnTo>
                  <a:lnTo>
                    <a:pt x="2485" y="1405"/>
                  </a:lnTo>
                  <a:lnTo>
                    <a:pt x="2489" y="1397"/>
                  </a:lnTo>
                  <a:lnTo>
                    <a:pt x="2492" y="1387"/>
                  </a:lnTo>
                  <a:lnTo>
                    <a:pt x="2493" y="1377"/>
                  </a:lnTo>
                  <a:lnTo>
                    <a:pt x="2492" y="1368"/>
                  </a:lnTo>
                  <a:lnTo>
                    <a:pt x="2489" y="1359"/>
                  </a:lnTo>
                  <a:lnTo>
                    <a:pt x="2485" y="1350"/>
                  </a:lnTo>
                  <a:lnTo>
                    <a:pt x="2479" y="1343"/>
                  </a:lnTo>
                  <a:lnTo>
                    <a:pt x="2471" y="1337"/>
                  </a:lnTo>
                  <a:lnTo>
                    <a:pt x="2463" y="1333"/>
                  </a:lnTo>
                  <a:lnTo>
                    <a:pt x="2455" y="1330"/>
                  </a:lnTo>
                  <a:lnTo>
                    <a:pt x="2445" y="1329"/>
                  </a:lnTo>
                  <a:close/>
                  <a:moveTo>
                    <a:pt x="4841" y="886"/>
                  </a:moveTo>
                  <a:lnTo>
                    <a:pt x="4832" y="887"/>
                  </a:lnTo>
                  <a:lnTo>
                    <a:pt x="4823" y="890"/>
                  </a:lnTo>
                  <a:lnTo>
                    <a:pt x="4815" y="894"/>
                  </a:lnTo>
                  <a:lnTo>
                    <a:pt x="4807" y="900"/>
                  </a:lnTo>
                  <a:lnTo>
                    <a:pt x="4801" y="907"/>
                  </a:lnTo>
                  <a:lnTo>
                    <a:pt x="4797" y="916"/>
                  </a:lnTo>
                  <a:lnTo>
                    <a:pt x="4794" y="925"/>
                  </a:lnTo>
                  <a:lnTo>
                    <a:pt x="4793" y="934"/>
                  </a:lnTo>
                  <a:lnTo>
                    <a:pt x="4794" y="944"/>
                  </a:lnTo>
                  <a:lnTo>
                    <a:pt x="4797" y="953"/>
                  </a:lnTo>
                  <a:lnTo>
                    <a:pt x="4801" y="961"/>
                  </a:lnTo>
                  <a:lnTo>
                    <a:pt x="4807" y="968"/>
                  </a:lnTo>
                  <a:lnTo>
                    <a:pt x="4815" y="974"/>
                  </a:lnTo>
                  <a:lnTo>
                    <a:pt x="4823" y="978"/>
                  </a:lnTo>
                  <a:lnTo>
                    <a:pt x="4832" y="981"/>
                  </a:lnTo>
                  <a:lnTo>
                    <a:pt x="4841" y="982"/>
                  </a:lnTo>
                  <a:lnTo>
                    <a:pt x="4852" y="981"/>
                  </a:lnTo>
                  <a:lnTo>
                    <a:pt x="4861" y="978"/>
                  </a:lnTo>
                  <a:lnTo>
                    <a:pt x="4869" y="974"/>
                  </a:lnTo>
                  <a:lnTo>
                    <a:pt x="4876" y="968"/>
                  </a:lnTo>
                  <a:lnTo>
                    <a:pt x="4881" y="961"/>
                  </a:lnTo>
                  <a:lnTo>
                    <a:pt x="4886" y="953"/>
                  </a:lnTo>
                  <a:lnTo>
                    <a:pt x="4888" y="944"/>
                  </a:lnTo>
                  <a:lnTo>
                    <a:pt x="4889" y="934"/>
                  </a:lnTo>
                  <a:lnTo>
                    <a:pt x="4888" y="925"/>
                  </a:lnTo>
                  <a:lnTo>
                    <a:pt x="4886" y="916"/>
                  </a:lnTo>
                  <a:lnTo>
                    <a:pt x="4881" y="907"/>
                  </a:lnTo>
                  <a:lnTo>
                    <a:pt x="4876" y="900"/>
                  </a:lnTo>
                  <a:lnTo>
                    <a:pt x="4869" y="894"/>
                  </a:lnTo>
                  <a:lnTo>
                    <a:pt x="4861" y="890"/>
                  </a:lnTo>
                  <a:lnTo>
                    <a:pt x="4852" y="887"/>
                  </a:lnTo>
                  <a:lnTo>
                    <a:pt x="4841" y="886"/>
                  </a:lnTo>
                  <a:close/>
                  <a:moveTo>
                    <a:pt x="4363" y="886"/>
                  </a:moveTo>
                  <a:lnTo>
                    <a:pt x="4353" y="887"/>
                  </a:lnTo>
                  <a:lnTo>
                    <a:pt x="4343" y="890"/>
                  </a:lnTo>
                  <a:lnTo>
                    <a:pt x="4335" y="894"/>
                  </a:lnTo>
                  <a:lnTo>
                    <a:pt x="4328" y="900"/>
                  </a:lnTo>
                  <a:lnTo>
                    <a:pt x="4323" y="907"/>
                  </a:lnTo>
                  <a:lnTo>
                    <a:pt x="4318" y="916"/>
                  </a:lnTo>
                  <a:lnTo>
                    <a:pt x="4315" y="925"/>
                  </a:lnTo>
                  <a:lnTo>
                    <a:pt x="4315" y="934"/>
                  </a:lnTo>
                  <a:lnTo>
                    <a:pt x="4315" y="944"/>
                  </a:lnTo>
                  <a:lnTo>
                    <a:pt x="4318" y="953"/>
                  </a:lnTo>
                  <a:lnTo>
                    <a:pt x="4323" y="961"/>
                  </a:lnTo>
                  <a:lnTo>
                    <a:pt x="4328" y="968"/>
                  </a:lnTo>
                  <a:lnTo>
                    <a:pt x="4335" y="974"/>
                  </a:lnTo>
                  <a:lnTo>
                    <a:pt x="4343" y="978"/>
                  </a:lnTo>
                  <a:lnTo>
                    <a:pt x="4353" y="981"/>
                  </a:lnTo>
                  <a:lnTo>
                    <a:pt x="4363" y="982"/>
                  </a:lnTo>
                  <a:lnTo>
                    <a:pt x="4372" y="981"/>
                  </a:lnTo>
                  <a:lnTo>
                    <a:pt x="4381" y="978"/>
                  </a:lnTo>
                  <a:lnTo>
                    <a:pt x="4389" y="974"/>
                  </a:lnTo>
                  <a:lnTo>
                    <a:pt x="4397" y="968"/>
                  </a:lnTo>
                  <a:lnTo>
                    <a:pt x="4402" y="961"/>
                  </a:lnTo>
                  <a:lnTo>
                    <a:pt x="4407" y="953"/>
                  </a:lnTo>
                  <a:lnTo>
                    <a:pt x="4410" y="944"/>
                  </a:lnTo>
                  <a:lnTo>
                    <a:pt x="4411" y="934"/>
                  </a:lnTo>
                  <a:lnTo>
                    <a:pt x="4410" y="925"/>
                  </a:lnTo>
                  <a:lnTo>
                    <a:pt x="4407" y="916"/>
                  </a:lnTo>
                  <a:lnTo>
                    <a:pt x="4402" y="907"/>
                  </a:lnTo>
                  <a:lnTo>
                    <a:pt x="4397" y="900"/>
                  </a:lnTo>
                  <a:lnTo>
                    <a:pt x="4389" y="894"/>
                  </a:lnTo>
                  <a:lnTo>
                    <a:pt x="4381" y="890"/>
                  </a:lnTo>
                  <a:lnTo>
                    <a:pt x="4372" y="887"/>
                  </a:lnTo>
                  <a:lnTo>
                    <a:pt x="4363" y="886"/>
                  </a:lnTo>
                  <a:close/>
                  <a:moveTo>
                    <a:pt x="3883" y="886"/>
                  </a:moveTo>
                  <a:lnTo>
                    <a:pt x="3873" y="887"/>
                  </a:lnTo>
                  <a:lnTo>
                    <a:pt x="3864" y="890"/>
                  </a:lnTo>
                  <a:lnTo>
                    <a:pt x="3856" y="894"/>
                  </a:lnTo>
                  <a:lnTo>
                    <a:pt x="3848" y="900"/>
                  </a:lnTo>
                  <a:lnTo>
                    <a:pt x="3843" y="907"/>
                  </a:lnTo>
                  <a:lnTo>
                    <a:pt x="3838" y="916"/>
                  </a:lnTo>
                  <a:lnTo>
                    <a:pt x="3836" y="925"/>
                  </a:lnTo>
                  <a:lnTo>
                    <a:pt x="3835" y="934"/>
                  </a:lnTo>
                  <a:lnTo>
                    <a:pt x="3836" y="944"/>
                  </a:lnTo>
                  <a:lnTo>
                    <a:pt x="3838" y="953"/>
                  </a:lnTo>
                  <a:lnTo>
                    <a:pt x="3843" y="961"/>
                  </a:lnTo>
                  <a:lnTo>
                    <a:pt x="3848" y="968"/>
                  </a:lnTo>
                  <a:lnTo>
                    <a:pt x="3856" y="974"/>
                  </a:lnTo>
                  <a:lnTo>
                    <a:pt x="3864" y="978"/>
                  </a:lnTo>
                  <a:lnTo>
                    <a:pt x="3873" y="981"/>
                  </a:lnTo>
                  <a:lnTo>
                    <a:pt x="3883" y="982"/>
                  </a:lnTo>
                  <a:lnTo>
                    <a:pt x="3892" y="981"/>
                  </a:lnTo>
                  <a:lnTo>
                    <a:pt x="3902" y="978"/>
                  </a:lnTo>
                  <a:lnTo>
                    <a:pt x="3910" y="974"/>
                  </a:lnTo>
                  <a:lnTo>
                    <a:pt x="3917" y="968"/>
                  </a:lnTo>
                  <a:lnTo>
                    <a:pt x="3923" y="961"/>
                  </a:lnTo>
                  <a:lnTo>
                    <a:pt x="3927" y="953"/>
                  </a:lnTo>
                  <a:lnTo>
                    <a:pt x="3930" y="944"/>
                  </a:lnTo>
                  <a:lnTo>
                    <a:pt x="3931" y="934"/>
                  </a:lnTo>
                  <a:lnTo>
                    <a:pt x="3930" y="925"/>
                  </a:lnTo>
                  <a:lnTo>
                    <a:pt x="3927" y="916"/>
                  </a:lnTo>
                  <a:lnTo>
                    <a:pt x="3923" y="907"/>
                  </a:lnTo>
                  <a:lnTo>
                    <a:pt x="3917" y="900"/>
                  </a:lnTo>
                  <a:lnTo>
                    <a:pt x="3910" y="894"/>
                  </a:lnTo>
                  <a:lnTo>
                    <a:pt x="3902" y="890"/>
                  </a:lnTo>
                  <a:lnTo>
                    <a:pt x="3892" y="887"/>
                  </a:lnTo>
                  <a:lnTo>
                    <a:pt x="3883" y="886"/>
                  </a:lnTo>
                  <a:close/>
                  <a:moveTo>
                    <a:pt x="3404" y="886"/>
                  </a:moveTo>
                  <a:lnTo>
                    <a:pt x="3394" y="887"/>
                  </a:lnTo>
                  <a:lnTo>
                    <a:pt x="3385" y="890"/>
                  </a:lnTo>
                  <a:lnTo>
                    <a:pt x="3377" y="894"/>
                  </a:lnTo>
                  <a:lnTo>
                    <a:pt x="3370" y="900"/>
                  </a:lnTo>
                  <a:lnTo>
                    <a:pt x="3364" y="907"/>
                  </a:lnTo>
                  <a:lnTo>
                    <a:pt x="3360" y="916"/>
                  </a:lnTo>
                  <a:lnTo>
                    <a:pt x="3357" y="925"/>
                  </a:lnTo>
                  <a:lnTo>
                    <a:pt x="3356" y="934"/>
                  </a:lnTo>
                  <a:lnTo>
                    <a:pt x="3357" y="944"/>
                  </a:lnTo>
                  <a:lnTo>
                    <a:pt x="3360" y="953"/>
                  </a:lnTo>
                  <a:lnTo>
                    <a:pt x="3364" y="961"/>
                  </a:lnTo>
                  <a:lnTo>
                    <a:pt x="3370" y="968"/>
                  </a:lnTo>
                  <a:lnTo>
                    <a:pt x="3377" y="974"/>
                  </a:lnTo>
                  <a:lnTo>
                    <a:pt x="3385" y="978"/>
                  </a:lnTo>
                  <a:lnTo>
                    <a:pt x="3394" y="981"/>
                  </a:lnTo>
                  <a:lnTo>
                    <a:pt x="3404" y="982"/>
                  </a:lnTo>
                  <a:lnTo>
                    <a:pt x="3413" y="981"/>
                  </a:lnTo>
                  <a:lnTo>
                    <a:pt x="3422" y="978"/>
                  </a:lnTo>
                  <a:lnTo>
                    <a:pt x="3430" y="974"/>
                  </a:lnTo>
                  <a:lnTo>
                    <a:pt x="3438" y="968"/>
                  </a:lnTo>
                  <a:lnTo>
                    <a:pt x="3444" y="961"/>
                  </a:lnTo>
                  <a:lnTo>
                    <a:pt x="3448" y="953"/>
                  </a:lnTo>
                  <a:lnTo>
                    <a:pt x="3451" y="944"/>
                  </a:lnTo>
                  <a:lnTo>
                    <a:pt x="3452" y="934"/>
                  </a:lnTo>
                  <a:lnTo>
                    <a:pt x="3451" y="925"/>
                  </a:lnTo>
                  <a:lnTo>
                    <a:pt x="3448" y="916"/>
                  </a:lnTo>
                  <a:lnTo>
                    <a:pt x="3444" y="907"/>
                  </a:lnTo>
                  <a:lnTo>
                    <a:pt x="3438" y="900"/>
                  </a:lnTo>
                  <a:lnTo>
                    <a:pt x="3430" y="894"/>
                  </a:lnTo>
                  <a:lnTo>
                    <a:pt x="3422" y="890"/>
                  </a:lnTo>
                  <a:lnTo>
                    <a:pt x="3413" y="887"/>
                  </a:lnTo>
                  <a:lnTo>
                    <a:pt x="3404" y="886"/>
                  </a:lnTo>
                  <a:close/>
                  <a:moveTo>
                    <a:pt x="2924" y="886"/>
                  </a:moveTo>
                  <a:lnTo>
                    <a:pt x="2915" y="887"/>
                  </a:lnTo>
                  <a:lnTo>
                    <a:pt x="2906" y="890"/>
                  </a:lnTo>
                  <a:lnTo>
                    <a:pt x="2898" y="894"/>
                  </a:lnTo>
                  <a:lnTo>
                    <a:pt x="2890" y="900"/>
                  </a:lnTo>
                  <a:lnTo>
                    <a:pt x="2884" y="907"/>
                  </a:lnTo>
                  <a:lnTo>
                    <a:pt x="2880" y="916"/>
                  </a:lnTo>
                  <a:lnTo>
                    <a:pt x="2877" y="925"/>
                  </a:lnTo>
                  <a:lnTo>
                    <a:pt x="2876" y="934"/>
                  </a:lnTo>
                  <a:lnTo>
                    <a:pt x="2877" y="944"/>
                  </a:lnTo>
                  <a:lnTo>
                    <a:pt x="2880" y="953"/>
                  </a:lnTo>
                  <a:lnTo>
                    <a:pt x="2884" y="961"/>
                  </a:lnTo>
                  <a:lnTo>
                    <a:pt x="2890" y="968"/>
                  </a:lnTo>
                  <a:lnTo>
                    <a:pt x="2898" y="974"/>
                  </a:lnTo>
                  <a:lnTo>
                    <a:pt x="2906" y="978"/>
                  </a:lnTo>
                  <a:lnTo>
                    <a:pt x="2915" y="981"/>
                  </a:lnTo>
                  <a:lnTo>
                    <a:pt x="2924" y="982"/>
                  </a:lnTo>
                  <a:lnTo>
                    <a:pt x="2933" y="981"/>
                  </a:lnTo>
                  <a:lnTo>
                    <a:pt x="2943" y="978"/>
                  </a:lnTo>
                  <a:lnTo>
                    <a:pt x="2951" y="974"/>
                  </a:lnTo>
                  <a:lnTo>
                    <a:pt x="2958" y="968"/>
                  </a:lnTo>
                  <a:lnTo>
                    <a:pt x="2964" y="961"/>
                  </a:lnTo>
                  <a:lnTo>
                    <a:pt x="2968" y="953"/>
                  </a:lnTo>
                  <a:lnTo>
                    <a:pt x="2971" y="944"/>
                  </a:lnTo>
                  <a:lnTo>
                    <a:pt x="2972" y="934"/>
                  </a:lnTo>
                  <a:lnTo>
                    <a:pt x="2971" y="925"/>
                  </a:lnTo>
                  <a:lnTo>
                    <a:pt x="2968" y="916"/>
                  </a:lnTo>
                  <a:lnTo>
                    <a:pt x="2964" y="907"/>
                  </a:lnTo>
                  <a:lnTo>
                    <a:pt x="2958" y="900"/>
                  </a:lnTo>
                  <a:lnTo>
                    <a:pt x="2951" y="894"/>
                  </a:lnTo>
                  <a:lnTo>
                    <a:pt x="2943" y="890"/>
                  </a:lnTo>
                  <a:lnTo>
                    <a:pt x="2933" y="887"/>
                  </a:lnTo>
                  <a:lnTo>
                    <a:pt x="2924" y="886"/>
                  </a:lnTo>
                  <a:close/>
                  <a:moveTo>
                    <a:pt x="2445" y="886"/>
                  </a:moveTo>
                  <a:lnTo>
                    <a:pt x="2435" y="887"/>
                  </a:lnTo>
                  <a:lnTo>
                    <a:pt x="2426" y="890"/>
                  </a:lnTo>
                  <a:lnTo>
                    <a:pt x="2418" y="894"/>
                  </a:lnTo>
                  <a:lnTo>
                    <a:pt x="2411" y="900"/>
                  </a:lnTo>
                  <a:lnTo>
                    <a:pt x="2405" y="907"/>
                  </a:lnTo>
                  <a:lnTo>
                    <a:pt x="2401" y="916"/>
                  </a:lnTo>
                  <a:lnTo>
                    <a:pt x="2398" y="925"/>
                  </a:lnTo>
                  <a:lnTo>
                    <a:pt x="2397" y="934"/>
                  </a:lnTo>
                  <a:lnTo>
                    <a:pt x="2398" y="944"/>
                  </a:lnTo>
                  <a:lnTo>
                    <a:pt x="2401" y="953"/>
                  </a:lnTo>
                  <a:lnTo>
                    <a:pt x="2405" y="961"/>
                  </a:lnTo>
                  <a:lnTo>
                    <a:pt x="2411" y="968"/>
                  </a:lnTo>
                  <a:lnTo>
                    <a:pt x="2418" y="974"/>
                  </a:lnTo>
                  <a:lnTo>
                    <a:pt x="2426" y="978"/>
                  </a:lnTo>
                  <a:lnTo>
                    <a:pt x="2435" y="981"/>
                  </a:lnTo>
                  <a:lnTo>
                    <a:pt x="2445" y="982"/>
                  </a:lnTo>
                  <a:lnTo>
                    <a:pt x="2455" y="981"/>
                  </a:lnTo>
                  <a:lnTo>
                    <a:pt x="2463" y="978"/>
                  </a:lnTo>
                  <a:lnTo>
                    <a:pt x="2471" y="974"/>
                  </a:lnTo>
                  <a:lnTo>
                    <a:pt x="2479" y="968"/>
                  </a:lnTo>
                  <a:lnTo>
                    <a:pt x="2485" y="961"/>
                  </a:lnTo>
                  <a:lnTo>
                    <a:pt x="2489" y="953"/>
                  </a:lnTo>
                  <a:lnTo>
                    <a:pt x="2492" y="944"/>
                  </a:lnTo>
                  <a:lnTo>
                    <a:pt x="2493" y="934"/>
                  </a:lnTo>
                  <a:lnTo>
                    <a:pt x="2492" y="925"/>
                  </a:lnTo>
                  <a:lnTo>
                    <a:pt x="2489" y="916"/>
                  </a:lnTo>
                  <a:lnTo>
                    <a:pt x="2485" y="907"/>
                  </a:lnTo>
                  <a:lnTo>
                    <a:pt x="2479" y="900"/>
                  </a:lnTo>
                  <a:lnTo>
                    <a:pt x="2471" y="894"/>
                  </a:lnTo>
                  <a:lnTo>
                    <a:pt x="2463" y="890"/>
                  </a:lnTo>
                  <a:lnTo>
                    <a:pt x="2455" y="887"/>
                  </a:lnTo>
                  <a:lnTo>
                    <a:pt x="2445" y="886"/>
                  </a:lnTo>
                  <a:close/>
                  <a:moveTo>
                    <a:pt x="4841" y="443"/>
                  </a:moveTo>
                  <a:lnTo>
                    <a:pt x="4832" y="444"/>
                  </a:lnTo>
                  <a:lnTo>
                    <a:pt x="4823" y="447"/>
                  </a:lnTo>
                  <a:lnTo>
                    <a:pt x="4815" y="451"/>
                  </a:lnTo>
                  <a:lnTo>
                    <a:pt x="4807" y="457"/>
                  </a:lnTo>
                  <a:lnTo>
                    <a:pt x="4801" y="464"/>
                  </a:lnTo>
                  <a:lnTo>
                    <a:pt x="4797" y="473"/>
                  </a:lnTo>
                  <a:lnTo>
                    <a:pt x="4794" y="482"/>
                  </a:lnTo>
                  <a:lnTo>
                    <a:pt x="4793" y="491"/>
                  </a:lnTo>
                  <a:lnTo>
                    <a:pt x="4794" y="500"/>
                  </a:lnTo>
                  <a:lnTo>
                    <a:pt x="4797" y="510"/>
                  </a:lnTo>
                  <a:lnTo>
                    <a:pt x="4801" y="518"/>
                  </a:lnTo>
                  <a:lnTo>
                    <a:pt x="4807" y="525"/>
                  </a:lnTo>
                  <a:lnTo>
                    <a:pt x="4815" y="531"/>
                  </a:lnTo>
                  <a:lnTo>
                    <a:pt x="4823" y="535"/>
                  </a:lnTo>
                  <a:lnTo>
                    <a:pt x="4832" y="538"/>
                  </a:lnTo>
                  <a:lnTo>
                    <a:pt x="4841" y="539"/>
                  </a:lnTo>
                  <a:lnTo>
                    <a:pt x="4852" y="538"/>
                  </a:lnTo>
                  <a:lnTo>
                    <a:pt x="4861" y="535"/>
                  </a:lnTo>
                  <a:lnTo>
                    <a:pt x="4869" y="531"/>
                  </a:lnTo>
                  <a:lnTo>
                    <a:pt x="4876" y="525"/>
                  </a:lnTo>
                  <a:lnTo>
                    <a:pt x="4881" y="518"/>
                  </a:lnTo>
                  <a:lnTo>
                    <a:pt x="4886" y="510"/>
                  </a:lnTo>
                  <a:lnTo>
                    <a:pt x="4888" y="500"/>
                  </a:lnTo>
                  <a:lnTo>
                    <a:pt x="4889" y="491"/>
                  </a:lnTo>
                  <a:lnTo>
                    <a:pt x="4888" y="482"/>
                  </a:lnTo>
                  <a:lnTo>
                    <a:pt x="4886" y="473"/>
                  </a:lnTo>
                  <a:lnTo>
                    <a:pt x="4881" y="464"/>
                  </a:lnTo>
                  <a:lnTo>
                    <a:pt x="4876" y="457"/>
                  </a:lnTo>
                  <a:lnTo>
                    <a:pt x="4869" y="451"/>
                  </a:lnTo>
                  <a:lnTo>
                    <a:pt x="4861" y="447"/>
                  </a:lnTo>
                  <a:lnTo>
                    <a:pt x="4852" y="444"/>
                  </a:lnTo>
                  <a:lnTo>
                    <a:pt x="4841" y="443"/>
                  </a:lnTo>
                  <a:close/>
                  <a:moveTo>
                    <a:pt x="4363" y="443"/>
                  </a:moveTo>
                  <a:lnTo>
                    <a:pt x="4353" y="444"/>
                  </a:lnTo>
                  <a:lnTo>
                    <a:pt x="4343" y="447"/>
                  </a:lnTo>
                  <a:lnTo>
                    <a:pt x="4335" y="451"/>
                  </a:lnTo>
                  <a:lnTo>
                    <a:pt x="4328" y="457"/>
                  </a:lnTo>
                  <a:lnTo>
                    <a:pt x="4323" y="464"/>
                  </a:lnTo>
                  <a:lnTo>
                    <a:pt x="4318" y="473"/>
                  </a:lnTo>
                  <a:lnTo>
                    <a:pt x="4315" y="482"/>
                  </a:lnTo>
                  <a:lnTo>
                    <a:pt x="4315" y="491"/>
                  </a:lnTo>
                  <a:lnTo>
                    <a:pt x="4315" y="500"/>
                  </a:lnTo>
                  <a:lnTo>
                    <a:pt x="4318" y="510"/>
                  </a:lnTo>
                  <a:lnTo>
                    <a:pt x="4323" y="518"/>
                  </a:lnTo>
                  <a:lnTo>
                    <a:pt x="4328" y="525"/>
                  </a:lnTo>
                  <a:lnTo>
                    <a:pt x="4335" y="531"/>
                  </a:lnTo>
                  <a:lnTo>
                    <a:pt x="4343" y="535"/>
                  </a:lnTo>
                  <a:lnTo>
                    <a:pt x="4353" y="538"/>
                  </a:lnTo>
                  <a:lnTo>
                    <a:pt x="4363" y="539"/>
                  </a:lnTo>
                  <a:lnTo>
                    <a:pt x="4372" y="538"/>
                  </a:lnTo>
                  <a:lnTo>
                    <a:pt x="4381" y="535"/>
                  </a:lnTo>
                  <a:lnTo>
                    <a:pt x="4389" y="531"/>
                  </a:lnTo>
                  <a:lnTo>
                    <a:pt x="4397" y="525"/>
                  </a:lnTo>
                  <a:lnTo>
                    <a:pt x="4402" y="518"/>
                  </a:lnTo>
                  <a:lnTo>
                    <a:pt x="4407" y="510"/>
                  </a:lnTo>
                  <a:lnTo>
                    <a:pt x="4410" y="500"/>
                  </a:lnTo>
                  <a:lnTo>
                    <a:pt x="4411" y="491"/>
                  </a:lnTo>
                  <a:lnTo>
                    <a:pt x="4410" y="482"/>
                  </a:lnTo>
                  <a:lnTo>
                    <a:pt x="4407" y="473"/>
                  </a:lnTo>
                  <a:lnTo>
                    <a:pt x="4402" y="464"/>
                  </a:lnTo>
                  <a:lnTo>
                    <a:pt x="4397" y="457"/>
                  </a:lnTo>
                  <a:lnTo>
                    <a:pt x="4389" y="451"/>
                  </a:lnTo>
                  <a:lnTo>
                    <a:pt x="4381" y="447"/>
                  </a:lnTo>
                  <a:lnTo>
                    <a:pt x="4372" y="444"/>
                  </a:lnTo>
                  <a:lnTo>
                    <a:pt x="4363" y="443"/>
                  </a:lnTo>
                  <a:close/>
                  <a:moveTo>
                    <a:pt x="3883" y="443"/>
                  </a:moveTo>
                  <a:lnTo>
                    <a:pt x="3873" y="444"/>
                  </a:lnTo>
                  <a:lnTo>
                    <a:pt x="3864" y="447"/>
                  </a:lnTo>
                  <a:lnTo>
                    <a:pt x="3856" y="451"/>
                  </a:lnTo>
                  <a:lnTo>
                    <a:pt x="3848" y="457"/>
                  </a:lnTo>
                  <a:lnTo>
                    <a:pt x="3843" y="464"/>
                  </a:lnTo>
                  <a:lnTo>
                    <a:pt x="3838" y="473"/>
                  </a:lnTo>
                  <a:lnTo>
                    <a:pt x="3836" y="482"/>
                  </a:lnTo>
                  <a:lnTo>
                    <a:pt x="3835" y="491"/>
                  </a:lnTo>
                  <a:lnTo>
                    <a:pt x="3836" y="500"/>
                  </a:lnTo>
                  <a:lnTo>
                    <a:pt x="3838" y="510"/>
                  </a:lnTo>
                  <a:lnTo>
                    <a:pt x="3843" y="518"/>
                  </a:lnTo>
                  <a:lnTo>
                    <a:pt x="3848" y="525"/>
                  </a:lnTo>
                  <a:lnTo>
                    <a:pt x="3856" y="531"/>
                  </a:lnTo>
                  <a:lnTo>
                    <a:pt x="3864" y="535"/>
                  </a:lnTo>
                  <a:lnTo>
                    <a:pt x="3873" y="538"/>
                  </a:lnTo>
                  <a:lnTo>
                    <a:pt x="3883" y="539"/>
                  </a:lnTo>
                  <a:lnTo>
                    <a:pt x="3892" y="538"/>
                  </a:lnTo>
                  <a:lnTo>
                    <a:pt x="3902" y="535"/>
                  </a:lnTo>
                  <a:lnTo>
                    <a:pt x="3910" y="531"/>
                  </a:lnTo>
                  <a:lnTo>
                    <a:pt x="3917" y="525"/>
                  </a:lnTo>
                  <a:lnTo>
                    <a:pt x="3923" y="518"/>
                  </a:lnTo>
                  <a:lnTo>
                    <a:pt x="3927" y="510"/>
                  </a:lnTo>
                  <a:lnTo>
                    <a:pt x="3930" y="500"/>
                  </a:lnTo>
                  <a:lnTo>
                    <a:pt x="3931" y="491"/>
                  </a:lnTo>
                  <a:lnTo>
                    <a:pt x="3930" y="482"/>
                  </a:lnTo>
                  <a:lnTo>
                    <a:pt x="3927" y="473"/>
                  </a:lnTo>
                  <a:lnTo>
                    <a:pt x="3923" y="464"/>
                  </a:lnTo>
                  <a:lnTo>
                    <a:pt x="3917" y="457"/>
                  </a:lnTo>
                  <a:lnTo>
                    <a:pt x="3910" y="451"/>
                  </a:lnTo>
                  <a:lnTo>
                    <a:pt x="3902" y="447"/>
                  </a:lnTo>
                  <a:lnTo>
                    <a:pt x="3892" y="444"/>
                  </a:lnTo>
                  <a:lnTo>
                    <a:pt x="3883" y="443"/>
                  </a:lnTo>
                  <a:close/>
                  <a:moveTo>
                    <a:pt x="3404" y="443"/>
                  </a:moveTo>
                  <a:lnTo>
                    <a:pt x="3394" y="444"/>
                  </a:lnTo>
                  <a:lnTo>
                    <a:pt x="3385" y="447"/>
                  </a:lnTo>
                  <a:lnTo>
                    <a:pt x="3377" y="451"/>
                  </a:lnTo>
                  <a:lnTo>
                    <a:pt x="3370" y="457"/>
                  </a:lnTo>
                  <a:lnTo>
                    <a:pt x="3364" y="464"/>
                  </a:lnTo>
                  <a:lnTo>
                    <a:pt x="3360" y="473"/>
                  </a:lnTo>
                  <a:lnTo>
                    <a:pt x="3357" y="482"/>
                  </a:lnTo>
                  <a:lnTo>
                    <a:pt x="3356" y="491"/>
                  </a:lnTo>
                  <a:lnTo>
                    <a:pt x="3357" y="500"/>
                  </a:lnTo>
                  <a:lnTo>
                    <a:pt x="3360" y="510"/>
                  </a:lnTo>
                  <a:lnTo>
                    <a:pt x="3364" y="518"/>
                  </a:lnTo>
                  <a:lnTo>
                    <a:pt x="3370" y="525"/>
                  </a:lnTo>
                  <a:lnTo>
                    <a:pt x="3377" y="531"/>
                  </a:lnTo>
                  <a:lnTo>
                    <a:pt x="3385" y="535"/>
                  </a:lnTo>
                  <a:lnTo>
                    <a:pt x="3394" y="538"/>
                  </a:lnTo>
                  <a:lnTo>
                    <a:pt x="3404" y="539"/>
                  </a:lnTo>
                  <a:lnTo>
                    <a:pt x="3413" y="538"/>
                  </a:lnTo>
                  <a:lnTo>
                    <a:pt x="3422" y="535"/>
                  </a:lnTo>
                  <a:lnTo>
                    <a:pt x="3430" y="531"/>
                  </a:lnTo>
                  <a:lnTo>
                    <a:pt x="3438" y="525"/>
                  </a:lnTo>
                  <a:lnTo>
                    <a:pt x="3444" y="518"/>
                  </a:lnTo>
                  <a:lnTo>
                    <a:pt x="3448" y="510"/>
                  </a:lnTo>
                  <a:lnTo>
                    <a:pt x="3451" y="500"/>
                  </a:lnTo>
                  <a:lnTo>
                    <a:pt x="3452" y="491"/>
                  </a:lnTo>
                  <a:lnTo>
                    <a:pt x="3451" y="482"/>
                  </a:lnTo>
                  <a:lnTo>
                    <a:pt x="3448" y="473"/>
                  </a:lnTo>
                  <a:lnTo>
                    <a:pt x="3444" y="464"/>
                  </a:lnTo>
                  <a:lnTo>
                    <a:pt x="3438" y="457"/>
                  </a:lnTo>
                  <a:lnTo>
                    <a:pt x="3430" y="451"/>
                  </a:lnTo>
                  <a:lnTo>
                    <a:pt x="3422" y="447"/>
                  </a:lnTo>
                  <a:lnTo>
                    <a:pt x="3413" y="444"/>
                  </a:lnTo>
                  <a:lnTo>
                    <a:pt x="3404" y="443"/>
                  </a:lnTo>
                  <a:close/>
                  <a:moveTo>
                    <a:pt x="2924" y="443"/>
                  </a:moveTo>
                  <a:lnTo>
                    <a:pt x="2915" y="444"/>
                  </a:lnTo>
                  <a:lnTo>
                    <a:pt x="2906" y="447"/>
                  </a:lnTo>
                  <a:lnTo>
                    <a:pt x="2898" y="451"/>
                  </a:lnTo>
                  <a:lnTo>
                    <a:pt x="2890" y="457"/>
                  </a:lnTo>
                  <a:lnTo>
                    <a:pt x="2884" y="464"/>
                  </a:lnTo>
                  <a:lnTo>
                    <a:pt x="2880" y="473"/>
                  </a:lnTo>
                  <a:lnTo>
                    <a:pt x="2877" y="482"/>
                  </a:lnTo>
                  <a:lnTo>
                    <a:pt x="2876" y="491"/>
                  </a:lnTo>
                  <a:lnTo>
                    <a:pt x="2877" y="500"/>
                  </a:lnTo>
                  <a:lnTo>
                    <a:pt x="2880" y="510"/>
                  </a:lnTo>
                  <a:lnTo>
                    <a:pt x="2884" y="518"/>
                  </a:lnTo>
                  <a:lnTo>
                    <a:pt x="2890" y="525"/>
                  </a:lnTo>
                  <a:lnTo>
                    <a:pt x="2898" y="531"/>
                  </a:lnTo>
                  <a:lnTo>
                    <a:pt x="2906" y="535"/>
                  </a:lnTo>
                  <a:lnTo>
                    <a:pt x="2915" y="538"/>
                  </a:lnTo>
                  <a:lnTo>
                    <a:pt x="2924" y="539"/>
                  </a:lnTo>
                  <a:lnTo>
                    <a:pt x="2933" y="538"/>
                  </a:lnTo>
                  <a:lnTo>
                    <a:pt x="2943" y="535"/>
                  </a:lnTo>
                  <a:lnTo>
                    <a:pt x="2951" y="531"/>
                  </a:lnTo>
                  <a:lnTo>
                    <a:pt x="2958" y="525"/>
                  </a:lnTo>
                  <a:lnTo>
                    <a:pt x="2964" y="518"/>
                  </a:lnTo>
                  <a:lnTo>
                    <a:pt x="2968" y="510"/>
                  </a:lnTo>
                  <a:lnTo>
                    <a:pt x="2971" y="500"/>
                  </a:lnTo>
                  <a:lnTo>
                    <a:pt x="2972" y="491"/>
                  </a:lnTo>
                  <a:lnTo>
                    <a:pt x="2971" y="482"/>
                  </a:lnTo>
                  <a:lnTo>
                    <a:pt x="2968" y="473"/>
                  </a:lnTo>
                  <a:lnTo>
                    <a:pt x="2964" y="464"/>
                  </a:lnTo>
                  <a:lnTo>
                    <a:pt x="2958" y="457"/>
                  </a:lnTo>
                  <a:lnTo>
                    <a:pt x="2951" y="451"/>
                  </a:lnTo>
                  <a:lnTo>
                    <a:pt x="2943" y="447"/>
                  </a:lnTo>
                  <a:lnTo>
                    <a:pt x="2933" y="444"/>
                  </a:lnTo>
                  <a:lnTo>
                    <a:pt x="2924" y="443"/>
                  </a:lnTo>
                  <a:close/>
                  <a:moveTo>
                    <a:pt x="2445" y="443"/>
                  </a:moveTo>
                  <a:lnTo>
                    <a:pt x="2435" y="444"/>
                  </a:lnTo>
                  <a:lnTo>
                    <a:pt x="2426" y="447"/>
                  </a:lnTo>
                  <a:lnTo>
                    <a:pt x="2418" y="451"/>
                  </a:lnTo>
                  <a:lnTo>
                    <a:pt x="2411" y="457"/>
                  </a:lnTo>
                  <a:lnTo>
                    <a:pt x="2405" y="464"/>
                  </a:lnTo>
                  <a:lnTo>
                    <a:pt x="2401" y="473"/>
                  </a:lnTo>
                  <a:lnTo>
                    <a:pt x="2398" y="482"/>
                  </a:lnTo>
                  <a:lnTo>
                    <a:pt x="2397" y="491"/>
                  </a:lnTo>
                  <a:lnTo>
                    <a:pt x="2398" y="500"/>
                  </a:lnTo>
                  <a:lnTo>
                    <a:pt x="2401" y="510"/>
                  </a:lnTo>
                  <a:lnTo>
                    <a:pt x="2405" y="518"/>
                  </a:lnTo>
                  <a:lnTo>
                    <a:pt x="2411" y="525"/>
                  </a:lnTo>
                  <a:lnTo>
                    <a:pt x="2418" y="531"/>
                  </a:lnTo>
                  <a:lnTo>
                    <a:pt x="2426" y="535"/>
                  </a:lnTo>
                  <a:lnTo>
                    <a:pt x="2435" y="538"/>
                  </a:lnTo>
                  <a:lnTo>
                    <a:pt x="2445" y="539"/>
                  </a:lnTo>
                  <a:lnTo>
                    <a:pt x="2455" y="538"/>
                  </a:lnTo>
                  <a:lnTo>
                    <a:pt x="2463" y="535"/>
                  </a:lnTo>
                  <a:lnTo>
                    <a:pt x="2471" y="531"/>
                  </a:lnTo>
                  <a:lnTo>
                    <a:pt x="2479" y="525"/>
                  </a:lnTo>
                  <a:lnTo>
                    <a:pt x="2485" y="518"/>
                  </a:lnTo>
                  <a:lnTo>
                    <a:pt x="2489" y="510"/>
                  </a:lnTo>
                  <a:lnTo>
                    <a:pt x="2492" y="500"/>
                  </a:lnTo>
                  <a:lnTo>
                    <a:pt x="2493" y="491"/>
                  </a:lnTo>
                  <a:lnTo>
                    <a:pt x="2492" y="482"/>
                  </a:lnTo>
                  <a:lnTo>
                    <a:pt x="2489" y="473"/>
                  </a:lnTo>
                  <a:lnTo>
                    <a:pt x="2485" y="464"/>
                  </a:lnTo>
                  <a:lnTo>
                    <a:pt x="2479" y="457"/>
                  </a:lnTo>
                  <a:lnTo>
                    <a:pt x="2471" y="451"/>
                  </a:lnTo>
                  <a:lnTo>
                    <a:pt x="2463" y="447"/>
                  </a:lnTo>
                  <a:lnTo>
                    <a:pt x="2455" y="444"/>
                  </a:lnTo>
                  <a:lnTo>
                    <a:pt x="2445" y="443"/>
                  </a:lnTo>
                  <a:close/>
                  <a:moveTo>
                    <a:pt x="4841" y="0"/>
                  </a:moveTo>
                  <a:lnTo>
                    <a:pt x="4832" y="1"/>
                  </a:lnTo>
                  <a:lnTo>
                    <a:pt x="4823" y="4"/>
                  </a:lnTo>
                  <a:lnTo>
                    <a:pt x="4815" y="8"/>
                  </a:lnTo>
                  <a:lnTo>
                    <a:pt x="4807" y="14"/>
                  </a:lnTo>
                  <a:lnTo>
                    <a:pt x="4801" y="21"/>
                  </a:lnTo>
                  <a:lnTo>
                    <a:pt x="4797" y="30"/>
                  </a:lnTo>
                  <a:lnTo>
                    <a:pt x="4794" y="38"/>
                  </a:lnTo>
                  <a:lnTo>
                    <a:pt x="4793" y="48"/>
                  </a:lnTo>
                  <a:lnTo>
                    <a:pt x="4794" y="57"/>
                  </a:lnTo>
                  <a:lnTo>
                    <a:pt x="4797" y="67"/>
                  </a:lnTo>
                  <a:lnTo>
                    <a:pt x="4801" y="75"/>
                  </a:lnTo>
                  <a:lnTo>
                    <a:pt x="4807" y="82"/>
                  </a:lnTo>
                  <a:lnTo>
                    <a:pt x="4815" y="88"/>
                  </a:lnTo>
                  <a:lnTo>
                    <a:pt x="4823" y="92"/>
                  </a:lnTo>
                  <a:lnTo>
                    <a:pt x="4832" y="95"/>
                  </a:lnTo>
                  <a:lnTo>
                    <a:pt x="4841" y="96"/>
                  </a:lnTo>
                  <a:lnTo>
                    <a:pt x="4852" y="95"/>
                  </a:lnTo>
                  <a:lnTo>
                    <a:pt x="4861" y="92"/>
                  </a:lnTo>
                  <a:lnTo>
                    <a:pt x="4869" y="88"/>
                  </a:lnTo>
                  <a:lnTo>
                    <a:pt x="4876" y="82"/>
                  </a:lnTo>
                  <a:lnTo>
                    <a:pt x="4881" y="75"/>
                  </a:lnTo>
                  <a:lnTo>
                    <a:pt x="4886" y="67"/>
                  </a:lnTo>
                  <a:lnTo>
                    <a:pt x="4888" y="57"/>
                  </a:lnTo>
                  <a:lnTo>
                    <a:pt x="4889" y="48"/>
                  </a:lnTo>
                  <a:lnTo>
                    <a:pt x="4888" y="38"/>
                  </a:lnTo>
                  <a:lnTo>
                    <a:pt x="4886" y="30"/>
                  </a:lnTo>
                  <a:lnTo>
                    <a:pt x="4881" y="21"/>
                  </a:lnTo>
                  <a:lnTo>
                    <a:pt x="4876" y="14"/>
                  </a:lnTo>
                  <a:lnTo>
                    <a:pt x="4869" y="8"/>
                  </a:lnTo>
                  <a:lnTo>
                    <a:pt x="4861" y="4"/>
                  </a:lnTo>
                  <a:lnTo>
                    <a:pt x="4852" y="1"/>
                  </a:lnTo>
                  <a:lnTo>
                    <a:pt x="4841" y="0"/>
                  </a:lnTo>
                  <a:close/>
                  <a:moveTo>
                    <a:pt x="4363" y="0"/>
                  </a:moveTo>
                  <a:lnTo>
                    <a:pt x="4353" y="1"/>
                  </a:lnTo>
                  <a:lnTo>
                    <a:pt x="4343" y="4"/>
                  </a:lnTo>
                  <a:lnTo>
                    <a:pt x="4335" y="8"/>
                  </a:lnTo>
                  <a:lnTo>
                    <a:pt x="4328" y="14"/>
                  </a:lnTo>
                  <a:lnTo>
                    <a:pt x="4323" y="21"/>
                  </a:lnTo>
                  <a:lnTo>
                    <a:pt x="4318" y="30"/>
                  </a:lnTo>
                  <a:lnTo>
                    <a:pt x="4315" y="38"/>
                  </a:lnTo>
                  <a:lnTo>
                    <a:pt x="4315" y="48"/>
                  </a:lnTo>
                  <a:lnTo>
                    <a:pt x="4315" y="57"/>
                  </a:lnTo>
                  <a:lnTo>
                    <a:pt x="4318" y="67"/>
                  </a:lnTo>
                  <a:lnTo>
                    <a:pt x="4323" y="75"/>
                  </a:lnTo>
                  <a:lnTo>
                    <a:pt x="4328" y="82"/>
                  </a:lnTo>
                  <a:lnTo>
                    <a:pt x="4335" y="88"/>
                  </a:lnTo>
                  <a:lnTo>
                    <a:pt x="4343" y="92"/>
                  </a:lnTo>
                  <a:lnTo>
                    <a:pt x="4353" y="95"/>
                  </a:lnTo>
                  <a:lnTo>
                    <a:pt x="4363" y="96"/>
                  </a:lnTo>
                  <a:lnTo>
                    <a:pt x="4372" y="95"/>
                  </a:lnTo>
                  <a:lnTo>
                    <a:pt x="4381" y="92"/>
                  </a:lnTo>
                  <a:lnTo>
                    <a:pt x="4389" y="88"/>
                  </a:lnTo>
                  <a:lnTo>
                    <a:pt x="4397" y="82"/>
                  </a:lnTo>
                  <a:lnTo>
                    <a:pt x="4402" y="75"/>
                  </a:lnTo>
                  <a:lnTo>
                    <a:pt x="4407" y="67"/>
                  </a:lnTo>
                  <a:lnTo>
                    <a:pt x="4410" y="57"/>
                  </a:lnTo>
                  <a:lnTo>
                    <a:pt x="4411" y="48"/>
                  </a:lnTo>
                  <a:lnTo>
                    <a:pt x="4410" y="38"/>
                  </a:lnTo>
                  <a:lnTo>
                    <a:pt x="4407" y="30"/>
                  </a:lnTo>
                  <a:lnTo>
                    <a:pt x="4402" y="21"/>
                  </a:lnTo>
                  <a:lnTo>
                    <a:pt x="4397" y="14"/>
                  </a:lnTo>
                  <a:lnTo>
                    <a:pt x="4389" y="8"/>
                  </a:lnTo>
                  <a:lnTo>
                    <a:pt x="4381" y="4"/>
                  </a:lnTo>
                  <a:lnTo>
                    <a:pt x="4372" y="1"/>
                  </a:lnTo>
                  <a:lnTo>
                    <a:pt x="4363" y="0"/>
                  </a:lnTo>
                  <a:close/>
                  <a:moveTo>
                    <a:pt x="3883" y="0"/>
                  </a:moveTo>
                  <a:lnTo>
                    <a:pt x="3873" y="1"/>
                  </a:lnTo>
                  <a:lnTo>
                    <a:pt x="3864" y="4"/>
                  </a:lnTo>
                  <a:lnTo>
                    <a:pt x="3856" y="8"/>
                  </a:lnTo>
                  <a:lnTo>
                    <a:pt x="3848" y="14"/>
                  </a:lnTo>
                  <a:lnTo>
                    <a:pt x="3843" y="21"/>
                  </a:lnTo>
                  <a:lnTo>
                    <a:pt x="3838" y="30"/>
                  </a:lnTo>
                  <a:lnTo>
                    <a:pt x="3836" y="38"/>
                  </a:lnTo>
                  <a:lnTo>
                    <a:pt x="3835" y="48"/>
                  </a:lnTo>
                  <a:lnTo>
                    <a:pt x="3836" y="57"/>
                  </a:lnTo>
                  <a:lnTo>
                    <a:pt x="3838" y="67"/>
                  </a:lnTo>
                  <a:lnTo>
                    <a:pt x="3843" y="75"/>
                  </a:lnTo>
                  <a:lnTo>
                    <a:pt x="3848" y="82"/>
                  </a:lnTo>
                  <a:lnTo>
                    <a:pt x="3856" y="88"/>
                  </a:lnTo>
                  <a:lnTo>
                    <a:pt x="3864" y="92"/>
                  </a:lnTo>
                  <a:lnTo>
                    <a:pt x="3873" y="95"/>
                  </a:lnTo>
                  <a:lnTo>
                    <a:pt x="3883" y="96"/>
                  </a:lnTo>
                  <a:lnTo>
                    <a:pt x="3892" y="95"/>
                  </a:lnTo>
                  <a:lnTo>
                    <a:pt x="3902" y="92"/>
                  </a:lnTo>
                  <a:lnTo>
                    <a:pt x="3910" y="88"/>
                  </a:lnTo>
                  <a:lnTo>
                    <a:pt x="3917" y="82"/>
                  </a:lnTo>
                  <a:lnTo>
                    <a:pt x="3923" y="75"/>
                  </a:lnTo>
                  <a:lnTo>
                    <a:pt x="3927" y="67"/>
                  </a:lnTo>
                  <a:lnTo>
                    <a:pt x="3930" y="57"/>
                  </a:lnTo>
                  <a:lnTo>
                    <a:pt x="3931" y="48"/>
                  </a:lnTo>
                  <a:lnTo>
                    <a:pt x="3930" y="38"/>
                  </a:lnTo>
                  <a:lnTo>
                    <a:pt x="3927" y="30"/>
                  </a:lnTo>
                  <a:lnTo>
                    <a:pt x="3923" y="21"/>
                  </a:lnTo>
                  <a:lnTo>
                    <a:pt x="3917" y="14"/>
                  </a:lnTo>
                  <a:lnTo>
                    <a:pt x="3910" y="8"/>
                  </a:lnTo>
                  <a:lnTo>
                    <a:pt x="3902" y="4"/>
                  </a:lnTo>
                  <a:lnTo>
                    <a:pt x="3892" y="1"/>
                  </a:lnTo>
                  <a:lnTo>
                    <a:pt x="3883" y="0"/>
                  </a:lnTo>
                  <a:close/>
                  <a:moveTo>
                    <a:pt x="3404" y="0"/>
                  </a:moveTo>
                  <a:lnTo>
                    <a:pt x="3394" y="1"/>
                  </a:lnTo>
                  <a:lnTo>
                    <a:pt x="3385" y="4"/>
                  </a:lnTo>
                  <a:lnTo>
                    <a:pt x="3377" y="8"/>
                  </a:lnTo>
                  <a:lnTo>
                    <a:pt x="3370" y="14"/>
                  </a:lnTo>
                  <a:lnTo>
                    <a:pt x="3364" y="21"/>
                  </a:lnTo>
                  <a:lnTo>
                    <a:pt x="3360" y="30"/>
                  </a:lnTo>
                  <a:lnTo>
                    <a:pt x="3357" y="38"/>
                  </a:lnTo>
                  <a:lnTo>
                    <a:pt x="3356" y="48"/>
                  </a:lnTo>
                  <a:lnTo>
                    <a:pt x="3357" y="57"/>
                  </a:lnTo>
                  <a:lnTo>
                    <a:pt x="3360" y="67"/>
                  </a:lnTo>
                  <a:lnTo>
                    <a:pt x="3364" y="75"/>
                  </a:lnTo>
                  <a:lnTo>
                    <a:pt x="3370" y="82"/>
                  </a:lnTo>
                  <a:lnTo>
                    <a:pt x="3377" y="88"/>
                  </a:lnTo>
                  <a:lnTo>
                    <a:pt x="3385" y="92"/>
                  </a:lnTo>
                  <a:lnTo>
                    <a:pt x="3394" y="95"/>
                  </a:lnTo>
                  <a:lnTo>
                    <a:pt x="3404" y="96"/>
                  </a:lnTo>
                  <a:lnTo>
                    <a:pt x="3413" y="95"/>
                  </a:lnTo>
                  <a:lnTo>
                    <a:pt x="3422" y="92"/>
                  </a:lnTo>
                  <a:lnTo>
                    <a:pt x="3430" y="88"/>
                  </a:lnTo>
                  <a:lnTo>
                    <a:pt x="3438" y="82"/>
                  </a:lnTo>
                  <a:lnTo>
                    <a:pt x="3444" y="75"/>
                  </a:lnTo>
                  <a:lnTo>
                    <a:pt x="3448" y="67"/>
                  </a:lnTo>
                  <a:lnTo>
                    <a:pt x="3451" y="57"/>
                  </a:lnTo>
                  <a:lnTo>
                    <a:pt x="3452" y="48"/>
                  </a:lnTo>
                  <a:lnTo>
                    <a:pt x="3451" y="38"/>
                  </a:lnTo>
                  <a:lnTo>
                    <a:pt x="3448" y="30"/>
                  </a:lnTo>
                  <a:lnTo>
                    <a:pt x="3444" y="21"/>
                  </a:lnTo>
                  <a:lnTo>
                    <a:pt x="3438" y="14"/>
                  </a:lnTo>
                  <a:lnTo>
                    <a:pt x="3430" y="8"/>
                  </a:lnTo>
                  <a:lnTo>
                    <a:pt x="3422" y="4"/>
                  </a:lnTo>
                  <a:lnTo>
                    <a:pt x="3413" y="1"/>
                  </a:lnTo>
                  <a:lnTo>
                    <a:pt x="3404" y="0"/>
                  </a:lnTo>
                  <a:close/>
                  <a:moveTo>
                    <a:pt x="2924" y="0"/>
                  </a:moveTo>
                  <a:lnTo>
                    <a:pt x="2915" y="1"/>
                  </a:lnTo>
                  <a:lnTo>
                    <a:pt x="2906" y="4"/>
                  </a:lnTo>
                  <a:lnTo>
                    <a:pt x="2898" y="8"/>
                  </a:lnTo>
                  <a:lnTo>
                    <a:pt x="2890" y="14"/>
                  </a:lnTo>
                  <a:lnTo>
                    <a:pt x="2884" y="21"/>
                  </a:lnTo>
                  <a:lnTo>
                    <a:pt x="2880" y="30"/>
                  </a:lnTo>
                  <a:lnTo>
                    <a:pt x="2877" y="38"/>
                  </a:lnTo>
                  <a:lnTo>
                    <a:pt x="2876" y="48"/>
                  </a:lnTo>
                  <a:lnTo>
                    <a:pt x="2877" y="57"/>
                  </a:lnTo>
                  <a:lnTo>
                    <a:pt x="2880" y="67"/>
                  </a:lnTo>
                  <a:lnTo>
                    <a:pt x="2884" y="75"/>
                  </a:lnTo>
                  <a:lnTo>
                    <a:pt x="2890" y="82"/>
                  </a:lnTo>
                  <a:lnTo>
                    <a:pt x="2898" y="88"/>
                  </a:lnTo>
                  <a:lnTo>
                    <a:pt x="2906" y="92"/>
                  </a:lnTo>
                  <a:lnTo>
                    <a:pt x="2915" y="95"/>
                  </a:lnTo>
                  <a:lnTo>
                    <a:pt x="2924" y="96"/>
                  </a:lnTo>
                  <a:lnTo>
                    <a:pt x="2933" y="95"/>
                  </a:lnTo>
                  <a:lnTo>
                    <a:pt x="2943" y="92"/>
                  </a:lnTo>
                  <a:lnTo>
                    <a:pt x="2951" y="88"/>
                  </a:lnTo>
                  <a:lnTo>
                    <a:pt x="2958" y="82"/>
                  </a:lnTo>
                  <a:lnTo>
                    <a:pt x="2964" y="75"/>
                  </a:lnTo>
                  <a:lnTo>
                    <a:pt x="2968" y="67"/>
                  </a:lnTo>
                  <a:lnTo>
                    <a:pt x="2971" y="57"/>
                  </a:lnTo>
                  <a:lnTo>
                    <a:pt x="2972" y="48"/>
                  </a:lnTo>
                  <a:lnTo>
                    <a:pt x="2971" y="38"/>
                  </a:lnTo>
                  <a:lnTo>
                    <a:pt x="2968" y="30"/>
                  </a:lnTo>
                  <a:lnTo>
                    <a:pt x="2964" y="21"/>
                  </a:lnTo>
                  <a:lnTo>
                    <a:pt x="2958" y="14"/>
                  </a:lnTo>
                  <a:lnTo>
                    <a:pt x="2951" y="8"/>
                  </a:lnTo>
                  <a:lnTo>
                    <a:pt x="2943" y="4"/>
                  </a:lnTo>
                  <a:lnTo>
                    <a:pt x="2933" y="1"/>
                  </a:lnTo>
                  <a:lnTo>
                    <a:pt x="2924" y="0"/>
                  </a:lnTo>
                  <a:close/>
                  <a:moveTo>
                    <a:pt x="2445" y="0"/>
                  </a:moveTo>
                  <a:lnTo>
                    <a:pt x="2435" y="1"/>
                  </a:lnTo>
                  <a:lnTo>
                    <a:pt x="2426" y="4"/>
                  </a:lnTo>
                  <a:lnTo>
                    <a:pt x="2418" y="8"/>
                  </a:lnTo>
                  <a:lnTo>
                    <a:pt x="2411" y="14"/>
                  </a:lnTo>
                  <a:lnTo>
                    <a:pt x="2405" y="21"/>
                  </a:lnTo>
                  <a:lnTo>
                    <a:pt x="2401" y="30"/>
                  </a:lnTo>
                  <a:lnTo>
                    <a:pt x="2398" y="38"/>
                  </a:lnTo>
                  <a:lnTo>
                    <a:pt x="2397" y="48"/>
                  </a:lnTo>
                  <a:lnTo>
                    <a:pt x="2398" y="57"/>
                  </a:lnTo>
                  <a:lnTo>
                    <a:pt x="2401" y="67"/>
                  </a:lnTo>
                  <a:lnTo>
                    <a:pt x="2405" y="75"/>
                  </a:lnTo>
                  <a:lnTo>
                    <a:pt x="2411" y="82"/>
                  </a:lnTo>
                  <a:lnTo>
                    <a:pt x="2418" y="88"/>
                  </a:lnTo>
                  <a:lnTo>
                    <a:pt x="2426" y="92"/>
                  </a:lnTo>
                  <a:lnTo>
                    <a:pt x="2435" y="95"/>
                  </a:lnTo>
                  <a:lnTo>
                    <a:pt x="2445" y="96"/>
                  </a:lnTo>
                  <a:lnTo>
                    <a:pt x="2455" y="95"/>
                  </a:lnTo>
                  <a:lnTo>
                    <a:pt x="2463" y="92"/>
                  </a:lnTo>
                  <a:lnTo>
                    <a:pt x="2471" y="88"/>
                  </a:lnTo>
                  <a:lnTo>
                    <a:pt x="2479" y="82"/>
                  </a:lnTo>
                  <a:lnTo>
                    <a:pt x="2485" y="75"/>
                  </a:lnTo>
                  <a:lnTo>
                    <a:pt x="2489" y="67"/>
                  </a:lnTo>
                  <a:lnTo>
                    <a:pt x="2492" y="57"/>
                  </a:lnTo>
                  <a:lnTo>
                    <a:pt x="2493" y="48"/>
                  </a:lnTo>
                  <a:lnTo>
                    <a:pt x="2492" y="38"/>
                  </a:lnTo>
                  <a:lnTo>
                    <a:pt x="2489" y="30"/>
                  </a:lnTo>
                  <a:lnTo>
                    <a:pt x="2485" y="21"/>
                  </a:lnTo>
                  <a:lnTo>
                    <a:pt x="2479" y="14"/>
                  </a:lnTo>
                  <a:lnTo>
                    <a:pt x="2471" y="8"/>
                  </a:lnTo>
                  <a:lnTo>
                    <a:pt x="2463" y="4"/>
                  </a:lnTo>
                  <a:lnTo>
                    <a:pt x="2455" y="1"/>
                  </a:lnTo>
                  <a:lnTo>
                    <a:pt x="24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Line 26">
              <a:extLst>
                <a:ext uri="{FF2B5EF4-FFF2-40B4-BE49-F238E27FC236}">
                  <a16:creationId xmlns:a16="http://schemas.microsoft.com/office/drawing/2014/main" id="{2725D3FF-16F8-4981-A97E-57DB51CE85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6873" y="5223143"/>
              <a:ext cx="1103408" cy="363385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Line 27">
              <a:extLst>
                <a:ext uri="{FF2B5EF4-FFF2-40B4-BE49-F238E27FC236}">
                  <a16:creationId xmlns:a16="http://schemas.microsoft.com/office/drawing/2014/main" id="{20AEEA77-3D86-494A-A878-D63BEC2413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16687" y="5322753"/>
              <a:ext cx="1209857" cy="398441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Line 28">
              <a:extLst>
                <a:ext uri="{FF2B5EF4-FFF2-40B4-BE49-F238E27FC236}">
                  <a16:creationId xmlns:a16="http://schemas.microsoft.com/office/drawing/2014/main" id="{469C8CDC-B3E2-44A4-80CF-932504B023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18825" y="5429204"/>
              <a:ext cx="1252608" cy="412122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Line 29">
              <a:extLst>
                <a:ext uri="{FF2B5EF4-FFF2-40B4-BE49-F238E27FC236}">
                  <a16:creationId xmlns:a16="http://schemas.microsoft.com/office/drawing/2014/main" id="{4DBB2BD7-ECE5-43E5-A12A-73EBD3D7D7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49605" y="5541212"/>
              <a:ext cx="1250044" cy="411266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Line 30">
              <a:extLst>
                <a:ext uri="{FF2B5EF4-FFF2-40B4-BE49-F238E27FC236}">
                  <a16:creationId xmlns:a16="http://schemas.microsoft.com/office/drawing/2014/main" id="{BCE551D3-BC36-4144-91BC-38C42C7003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7748" y="5666045"/>
              <a:ext cx="1180787" cy="388609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Line 31">
              <a:extLst>
                <a:ext uri="{FF2B5EF4-FFF2-40B4-BE49-F238E27FC236}">
                  <a16:creationId xmlns:a16="http://schemas.microsoft.com/office/drawing/2014/main" id="{9C9A1817-57D1-46D9-A696-3C18F7C793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0091" y="5810544"/>
              <a:ext cx="1017904" cy="335169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Line 32">
              <a:extLst>
                <a:ext uri="{FF2B5EF4-FFF2-40B4-BE49-F238E27FC236}">
                  <a16:creationId xmlns:a16="http://schemas.microsoft.com/office/drawing/2014/main" id="{F180F8BC-C29C-466D-977B-023FD0862E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48008" y="5981976"/>
              <a:ext cx="717793" cy="235986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39" name="Freeform 6">
            <a:extLst>
              <a:ext uri="{FF2B5EF4-FFF2-40B4-BE49-F238E27FC236}">
                <a16:creationId xmlns:a16="http://schemas.microsoft.com/office/drawing/2014/main" id="{E054426B-C4A5-4E3E-AC75-D4038F78660B}"/>
              </a:ext>
            </a:extLst>
          </p:cNvPr>
          <p:cNvSpPr>
            <a:spLocks/>
          </p:cNvSpPr>
          <p:nvPr userDrawn="1"/>
        </p:nvSpPr>
        <p:spPr bwMode="auto">
          <a:xfrm rot="559196">
            <a:off x="2404566" y="5230643"/>
            <a:ext cx="1072115" cy="739525"/>
          </a:xfrm>
          <a:custGeom>
            <a:avLst/>
            <a:gdLst>
              <a:gd name="T0" fmla="*/ 23 w 3839"/>
              <a:gd name="T1" fmla="*/ 1893 h 3833"/>
              <a:gd name="T2" fmla="*/ 40 w 3839"/>
              <a:gd name="T3" fmla="*/ 1995 h 3833"/>
              <a:gd name="T4" fmla="*/ 92 w 3839"/>
              <a:gd name="T5" fmla="*/ 2292 h 3833"/>
              <a:gd name="T6" fmla="*/ 206 w 3839"/>
              <a:gd name="T7" fmla="*/ 2624 h 3833"/>
              <a:gd name="T8" fmla="*/ 373 w 3839"/>
              <a:gd name="T9" fmla="*/ 2932 h 3833"/>
              <a:gd name="T10" fmla="*/ 585 w 3839"/>
              <a:gd name="T11" fmla="*/ 3209 h 3833"/>
              <a:gd name="T12" fmla="*/ 835 w 3839"/>
              <a:gd name="T13" fmla="*/ 3445 h 3833"/>
              <a:gd name="T14" fmla="*/ 1117 w 3839"/>
              <a:gd name="T15" fmla="*/ 3632 h 3833"/>
              <a:gd name="T16" fmla="*/ 1422 w 3839"/>
              <a:gd name="T17" fmla="*/ 3761 h 3833"/>
              <a:gd name="T18" fmla="*/ 1745 w 3839"/>
              <a:gd name="T19" fmla="*/ 3824 h 3833"/>
              <a:gd name="T20" fmla="*/ 2011 w 3839"/>
              <a:gd name="T21" fmla="*/ 3833 h 3833"/>
              <a:gd name="T22" fmla="*/ 2243 w 3839"/>
              <a:gd name="T23" fmla="*/ 3831 h 3833"/>
              <a:gd name="T24" fmla="*/ 2462 w 3839"/>
              <a:gd name="T25" fmla="*/ 3814 h 3833"/>
              <a:gd name="T26" fmla="*/ 2640 w 3839"/>
              <a:gd name="T27" fmla="*/ 3780 h 3833"/>
              <a:gd name="T28" fmla="*/ 2754 w 3839"/>
              <a:gd name="T29" fmla="*/ 3744 h 3833"/>
              <a:gd name="T30" fmla="*/ 2919 w 3839"/>
              <a:gd name="T31" fmla="*/ 3673 h 3833"/>
              <a:gd name="T32" fmla="*/ 3080 w 3839"/>
              <a:gd name="T33" fmla="*/ 3583 h 3833"/>
              <a:gd name="T34" fmla="*/ 3225 w 3839"/>
              <a:gd name="T35" fmla="*/ 3482 h 3833"/>
              <a:gd name="T36" fmla="*/ 3377 w 3839"/>
              <a:gd name="T37" fmla="*/ 3337 h 3833"/>
              <a:gd name="T38" fmla="*/ 3587 w 3839"/>
              <a:gd name="T39" fmla="*/ 3017 h 3833"/>
              <a:gd name="T40" fmla="*/ 3732 w 3839"/>
              <a:gd name="T41" fmla="*/ 2632 h 3833"/>
              <a:gd name="T42" fmla="*/ 3815 w 3839"/>
              <a:gd name="T43" fmla="*/ 2211 h 3833"/>
              <a:gd name="T44" fmla="*/ 3839 w 3839"/>
              <a:gd name="T45" fmla="*/ 1777 h 3833"/>
              <a:gd name="T46" fmla="*/ 3807 w 3839"/>
              <a:gd name="T47" fmla="*/ 1357 h 3833"/>
              <a:gd name="T48" fmla="*/ 3720 w 3839"/>
              <a:gd name="T49" fmla="*/ 975 h 3833"/>
              <a:gd name="T50" fmla="*/ 3582 w 3839"/>
              <a:gd name="T51" fmla="*/ 658 h 3833"/>
              <a:gd name="T52" fmla="*/ 3414 w 3839"/>
              <a:gd name="T53" fmla="*/ 445 h 3833"/>
              <a:gd name="T54" fmla="*/ 3268 w 3839"/>
              <a:gd name="T55" fmla="*/ 328 h 3833"/>
              <a:gd name="T56" fmla="*/ 3106 w 3839"/>
              <a:gd name="T57" fmla="*/ 234 h 3833"/>
              <a:gd name="T58" fmla="*/ 2931 w 3839"/>
              <a:gd name="T59" fmla="*/ 159 h 3833"/>
              <a:gd name="T60" fmla="*/ 2746 w 3839"/>
              <a:gd name="T61" fmla="*/ 101 h 3833"/>
              <a:gd name="T62" fmla="*/ 2553 w 3839"/>
              <a:gd name="T63" fmla="*/ 60 h 3833"/>
              <a:gd name="T64" fmla="*/ 2356 w 3839"/>
              <a:gd name="T65" fmla="*/ 31 h 3833"/>
              <a:gd name="T66" fmla="*/ 2157 w 3839"/>
              <a:gd name="T67" fmla="*/ 15 h 3833"/>
              <a:gd name="T68" fmla="*/ 1952 w 3839"/>
              <a:gd name="T69" fmla="*/ 6 h 3833"/>
              <a:gd name="T70" fmla="*/ 1713 w 3839"/>
              <a:gd name="T71" fmla="*/ 0 h 3833"/>
              <a:gd name="T72" fmla="*/ 1471 w 3839"/>
              <a:gd name="T73" fmla="*/ 4 h 3833"/>
              <a:gd name="T74" fmla="*/ 1276 w 3839"/>
              <a:gd name="T75" fmla="*/ 24 h 3833"/>
              <a:gd name="T76" fmla="*/ 1177 w 3839"/>
              <a:gd name="T77" fmla="*/ 46 h 3833"/>
              <a:gd name="T78" fmla="*/ 1080 w 3839"/>
              <a:gd name="T79" fmla="*/ 83 h 3833"/>
              <a:gd name="T80" fmla="*/ 945 w 3839"/>
              <a:gd name="T81" fmla="*/ 161 h 3833"/>
              <a:gd name="T82" fmla="*/ 807 w 3839"/>
              <a:gd name="T83" fmla="*/ 263 h 3833"/>
              <a:gd name="T84" fmla="*/ 671 w 3839"/>
              <a:gd name="T85" fmla="*/ 385 h 3833"/>
              <a:gd name="T86" fmla="*/ 539 w 3839"/>
              <a:gd name="T87" fmla="*/ 519 h 3833"/>
              <a:gd name="T88" fmla="*/ 417 w 3839"/>
              <a:gd name="T89" fmla="*/ 659 h 3833"/>
              <a:gd name="T90" fmla="*/ 307 w 3839"/>
              <a:gd name="T91" fmla="*/ 799 h 3833"/>
              <a:gd name="T92" fmla="*/ 215 w 3839"/>
              <a:gd name="T93" fmla="*/ 932 h 3833"/>
              <a:gd name="T94" fmla="*/ 144 w 3839"/>
              <a:gd name="T95" fmla="*/ 1052 h 3833"/>
              <a:gd name="T96" fmla="*/ 82 w 3839"/>
              <a:gd name="T97" fmla="*/ 1220 h 3833"/>
              <a:gd name="T98" fmla="*/ 27 w 3839"/>
              <a:gd name="T99" fmla="*/ 1446 h 3833"/>
              <a:gd name="T100" fmla="*/ 6 w 3839"/>
              <a:gd name="T101" fmla="*/ 1593 h 3833"/>
              <a:gd name="T102" fmla="*/ 0 w 3839"/>
              <a:gd name="T103" fmla="*/ 1706 h 3833"/>
              <a:gd name="T104" fmla="*/ 5 w 3839"/>
              <a:gd name="T105" fmla="*/ 1807 h 3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839" h="3833">
                <a:moveTo>
                  <a:pt x="9" y="1829"/>
                </a:moveTo>
                <a:lnTo>
                  <a:pt x="14" y="1852"/>
                </a:lnTo>
                <a:lnTo>
                  <a:pt x="19" y="1873"/>
                </a:lnTo>
                <a:lnTo>
                  <a:pt x="23" y="1893"/>
                </a:lnTo>
                <a:lnTo>
                  <a:pt x="27" y="1914"/>
                </a:lnTo>
                <a:lnTo>
                  <a:pt x="32" y="1937"/>
                </a:lnTo>
                <a:lnTo>
                  <a:pt x="36" y="1965"/>
                </a:lnTo>
                <a:lnTo>
                  <a:pt x="40" y="1995"/>
                </a:lnTo>
                <a:lnTo>
                  <a:pt x="45" y="2032"/>
                </a:lnTo>
                <a:lnTo>
                  <a:pt x="57" y="2120"/>
                </a:lnTo>
                <a:lnTo>
                  <a:pt x="73" y="2206"/>
                </a:lnTo>
                <a:lnTo>
                  <a:pt x="92" y="2292"/>
                </a:lnTo>
                <a:lnTo>
                  <a:pt x="116" y="2376"/>
                </a:lnTo>
                <a:lnTo>
                  <a:pt x="142" y="2461"/>
                </a:lnTo>
                <a:lnTo>
                  <a:pt x="173" y="2543"/>
                </a:lnTo>
                <a:lnTo>
                  <a:pt x="206" y="2624"/>
                </a:lnTo>
                <a:lnTo>
                  <a:pt x="243" y="2704"/>
                </a:lnTo>
                <a:lnTo>
                  <a:pt x="283" y="2782"/>
                </a:lnTo>
                <a:lnTo>
                  <a:pt x="326" y="2859"/>
                </a:lnTo>
                <a:lnTo>
                  <a:pt x="373" y="2932"/>
                </a:lnTo>
                <a:lnTo>
                  <a:pt x="422" y="3005"/>
                </a:lnTo>
                <a:lnTo>
                  <a:pt x="474" y="3076"/>
                </a:lnTo>
                <a:lnTo>
                  <a:pt x="528" y="3144"/>
                </a:lnTo>
                <a:lnTo>
                  <a:pt x="585" y="3209"/>
                </a:lnTo>
                <a:lnTo>
                  <a:pt x="644" y="3273"/>
                </a:lnTo>
                <a:lnTo>
                  <a:pt x="705" y="3333"/>
                </a:lnTo>
                <a:lnTo>
                  <a:pt x="770" y="3391"/>
                </a:lnTo>
                <a:lnTo>
                  <a:pt x="835" y="3445"/>
                </a:lnTo>
                <a:lnTo>
                  <a:pt x="903" y="3497"/>
                </a:lnTo>
                <a:lnTo>
                  <a:pt x="973" y="3545"/>
                </a:lnTo>
                <a:lnTo>
                  <a:pt x="1043" y="3591"/>
                </a:lnTo>
                <a:lnTo>
                  <a:pt x="1117" y="3632"/>
                </a:lnTo>
                <a:lnTo>
                  <a:pt x="1191" y="3670"/>
                </a:lnTo>
                <a:lnTo>
                  <a:pt x="1266" y="3704"/>
                </a:lnTo>
                <a:lnTo>
                  <a:pt x="1344" y="3735"/>
                </a:lnTo>
                <a:lnTo>
                  <a:pt x="1422" y="3761"/>
                </a:lnTo>
                <a:lnTo>
                  <a:pt x="1501" y="3783"/>
                </a:lnTo>
                <a:lnTo>
                  <a:pt x="1582" y="3801"/>
                </a:lnTo>
                <a:lnTo>
                  <a:pt x="1663" y="3815"/>
                </a:lnTo>
                <a:lnTo>
                  <a:pt x="1745" y="3824"/>
                </a:lnTo>
                <a:lnTo>
                  <a:pt x="1828" y="3829"/>
                </a:lnTo>
                <a:lnTo>
                  <a:pt x="1890" y="3830"/>
                </a:lnTo>
                <a:lnTo>
                  <a:pt x="1950" y="3832"/>
                </a:lnTo>
                <a:lnTo>
                  <a:pt x="2011" y="3833"/>
                </a:lnTo>
                <a:lnTo>
                  <a:pt x="2070" y="3833"/>
                </a:lnTo>
                <a:lnTo>
                  <a:pt x="2129" y="3833"/>
                </a:lnTo>
                <a:lnTo>
                  <a:pt x="2187" y="3832"/>
                </a:lnTo>
                <a:lnTo>
                  <a:pt x="2243" y="3831"/>
                </a:lnTo>
                <a:lnTo>
                  <a:pt x="2299" y="3829"/>
                </a:lnTo>
                <a:lnTo>
                  <a:pt x="2354" y="3824"/>
                </a:lnTo>
                <a:lnTo>
                  <a:pt x="2409" y="3820"/>
                </a:lnTo>
                <a:lnTo>
                  <a:pt x="2462" y="3814"/>
                </a:lnTo>
                <a:lnTo>
                  <a:pt x="2514" y="3806"/>
                </a:lnTo>
                <a:lnTo>
                  <a:pt x="2566" y="3797"/>
                </a:lnTo>
                <a:lnTo>
                  <a:pt x="2616" y="3785"/>
                </a:lnTo>
                <a:lnTo>
                  <a:pt x="2640" y="3780"/>
                </a:lnTo>
                <a:lnTo>
                  <a:pt x="2666" y="3773"/>
                </a:lnTo>
                <a:lnTo>
                  <a:pt x="2690" y="3766"/>
                </a:lnTo>
                <a:lnTo>
                  <a:pt x="2714" y="3758"/>
                </a:lnTo>
                <a:lnTo>
                  <a:pt x="2754" y="3744"/>
                </a:lnTo>
                <a:lnTo>
                  <a:pt x="2795" y="3729"/>
                </a:lnTo>
                <a:lnTo>
                  <a:pt x="2836" y="3712"/>
                </a:lnTo>
                <a:lnTo>
                  <a:pt x="2878" y="3693"/>
                </a:lnTo>
                <a:lnTo>
                  <a:pt x="2919" y="3673"/>
                </a:lnTo>
                <a:lnTo>
                  <a:pt x="2960" y="3652"/>
                </a:lnTo>
                <a:lnTo>
                  <a:pt x="3001" y="3630"/>
                </a:lnTo>
                <a:lnTo>
                  <a:pt x="3041" y="3606"/>
                </a:lnTo>
                <a:lnTo>
                  <a:pt x="3080" y="3583"/>
                </a:lnTo>
                <a:lnTo>
                  <a:pt x="3119" y="3558"/>
                </a:lnTo>
                <a:lnTo>
                  <a:pt x="3156" y="3533"/>
                </a:lnTo>
                <a:lnTo>
                  <a:pt x="3191" y="3507"/>
                </a:lnTo>
                <a:lnTo>
                  <a:pt x="3225" y="3482"/>
                </a:lnTo>
                <a:lnTo>
                  <a:pt x="3256" y="3456"/>
                </a:lnTo>
                <a:lnTo>
                  <a:pt x="3287" y="3429"/>
                </a:lnTo>
                <a:lnTo>
                  <a:pt x="3314" y="3404"/>
                </a:lnTo>
                <a:lnTo>
                  <a:pt x="3377" y="3337"/>
                </a:lnTo>
                <a:lnTo>
                  <a:pt x="3435" y="3264"/>
                </a:lnTo>
                <a:lnTo>
                  <a:pt x="3490" y="3186"/>
                </a:lnTo>
                <a:lnTo>
                  <a:pt x="3540" y="3103"/>
                </a:lnTo>
                <a:lnTo>
                  <a:pt x="3587" y="3017"/>
                </a:lnTo>
                <a:lnTo>
                  <a:pt x="3629" y="2925"/>
                </a:lnTo>
                <a:lnTo>
                  <a:pt x="3668" y="2831"/>
                </a:lnTo>
                <a:lnTo>
                  <a:pt x="3701" y="2733"/>
                </a:lnTo>
                <a:lnTo>
                  <a:pt x="3732" y="2632"/>
                </a:lnTo>
                <a:lnTo>
                  <a:pt x="3758" y="2530"/>
                </a:lnTo>
                <a:lnTo>
                  <a:pt x="3781" y="2425"/>
                </a:lnTo>
                <a:lnTo>
                  <a:pt x="3800" y="2319"/>
                </a:lnTo>
                <a:lnTo>
                  <a:pt x="3815" y="2211"/>
                </a:lnTo>
                <a:lnTo>
                  <a:pt x="3827" y="2103"/>
                </a:lnTo>
                <a:lnTo>
                  <a:pt x="3834" y="1994"/>
                </a:lnTo>
                <a:lnTo>
                  <a:pt x="3838" y="1886"/>
                </a:lnTo>
                <a:lnTo>
                  <a:pt x="3839" y="1777"/>
                </a:lnTo>
                <a:lnTo>
                  <a:pt x="3836" y="1670"/>
                </a:lnTo>
                <a:lnTo>
                  <a:pt x="3830" y="1564"/>
                </a:lnTo>
                <a:lnTo>
                  <a:pt x="3820" y="1459"/>
                </a:lnTo>
                <a:lnTo>
                  <a:pt x="3807" y="1357"/>
                </a:lnTo>
                <a:lnTo>
                  <a:pt x="3790" y="1257"/>
                </a:lnTo>
                <a:lnTo>
                  <a:pt x="3770" y="1159"/>
                </a:lnTo>
                <a:lnTo>
                  <a:pt x="3747" y="1065"/>
                </a:lnTo>
                <a:lnTo>
                  <a:pt x="3720" y="975"/>
                </a:lnTo>
                <a:lnTo>
                  <a:pt x="3691" y="889"/>
                </a:lnTo>
                <a:lnTo>
                  <a:pt x="3657" y="808"/>
                </a:lnTo>
                <a:lnTo>
                  <a:pt x="3621" y="731"/>
                </a:lnTo>
                <a:lnTo>
                  <a:pt x="3582" y="658"/>
                </a:lnTo>
                <a:lnTo>
                  <a:pt x="3540" y="593"/>
                </a:lnTo>
                <a:lnTo>
                  <a:pt x="3495" y="532"/>
                </a:lnTo>
                <a:lnTo>
                  <a:pt x="3448" y="478"/>
                </a:lnTo>
                <a:lnTo>
                  <a:pt x="3414" y="445"/>
                </a:lnTo>
                <a:lnTo>
                  <a:pt x="3379" y="414"/>
                </a:lnTo>
                <a:lnTo>
                  <a:pt x="3342" y="384"/>
                </a:lnTo>
                <a:lnTo>
                  <a:pt x="3306" y="356"/>
                </a:lnTo>
                <a:lnTo>
                  <a:pt x="3268" y="328"/>
                </a:lnTo>
                <a:lnTo>
                  <a:pt x="3229" y="302"/>
                </a:lnTo>
                <a:lnTo>
                  <a:pt x="3189" y="278"/>
                </a:lnTo>
                <a:lnTo>
                  <a:pt x="3148" y="255"/>
                </a:lnTo>
                <a:lnTo>
                  <a:pt x="3106" y="234"/>
                </a:lnTo>
                <a:lnTo>
                  <a:pt x="3063" y="213"/>
                </a:lnTo>
                <a:lnTo>
                  <a:pt x="3020" y="194"/>
                </a:lnTo>
                <a:lnTo>
                  <a:pt x="2976" y="176"/>
                </a:lnTo>
                <a:lnTo>
                  <a:pt x="2931" y="159"/>
                </a:lnTo>
                <a:lnTo>
                  <a:pt x="2886" y="142"/>
                </a:lnTo>
                <a:lnTo>
                  <a:pt x="2839" y="127"/>
                </a:lnTo>
                <a:lnTo>
                  <a:pt x="2793" y="114"/>
                </a:lnTo>
                <a:lnTo>
                  <a:pt x="2746" y="101"/>
                </a:lnTo>
                <a:lnTo>
                  <a:pt x="2698" y="89"/>
                </a:lnTo>
                <a:lnTo>
                  <a:pt x="2651" y="79"/>
                </a:lnTo>
                <a:lnTo>
                  <a:pt x="2602" y="68"/>
                </a:lnTo>
                <a:lnTo>
                  <a:pt x="2553" y="60"/>
                </a:lnTo>
                <a:lnTo>
                  <a:pt x="2504" y="51"/>
                </a:lnTo>
                <a:lnTo>
                  <a:pt x="2455" y="44"/>
                </a:lnTo>
                <a:lnTo>
                  <a:pt x="2405" y="38"/>
                </a:lnTo>
                <a:lnTo>
                  <a:pt x="2356" y="31"/>
                </a:lnTo>
                <a:lnTo>
                  <a:pt x="2307" y="26"/>
                </a:lnTo>
                <a:lnTo>
                  <a:pt x="2257" y="22"/>
                </a:lnTo>
                <a:lnTo>
                  <a:pt x="2207" y="18"/>
                </a:lnTo>
                <a:lnTo>
                  <a:pt x="2157" y="15"/>
                </a:lnTo>
                <a:lnTo>
                  <a:pt x="2108" y="12"/>
                </a:lnTo>
                <a:lnTo>
                  <a:pt x="2058" y="10"/>
                </a:lnTo>
                <a:lnTo>
                  <a:pt x="2009" y="8"/>
                </a:lnTo>
                <a:lnTo>
                  <a:pt x="1952" y="6"/>
                </a:lnTo>
                <a:lnTo>
                  <a:pt x="1894" y="4"/>
                </a:lnTo>
                <a:lnTo>
                  <a:pt x="1835" y="3"/>
                </a:lnTo>
                <a:lnTo>
                  <a:pt x="1774" y="1"/>
                </a:lnTo>
                <a:lnTo>
                  <a:pt x="1713" y="0"/>
                </a:lnTo>
                <a:lnTo>
                  <a:pt x="1652" y="0"/>
                </a:lnTo>
                <a:lnTo>
                  <a:pt x="1591" y="0"/>
                </a:lnTo>
                <a:lnTo>
                  <a:pt x="1531" y="1"/>
                </a:lnTo>
                <a:lnTo>
                  <a:pt x="1471" y="4"/>
                </a:lnTo>
                <a:lnTo>
                  <a:pt x="1413" y="7"/>
                </a:lnTo>
                <a:lnTo>
                  <a:pt x="1356" y="12"/>
                </a:lnTo>
                <a:lnTo>
                  <a:pt x="1302" y="20"/>
                </a:lnTo>
                <a:lnTo>
                  <a:pt x="1276" y="24"/>
                </a:lnTo>
                <a:lnTo>
                  <a:pt x="1250" y="28"/>
                </a:lnTo>
                <a:lnTo>
                  <a:pt x="1225" y="34"/>
                </a:lnTo>
                <a:lnTo>
                  <a:pt x="1201" y="40"/>
                </a:lnTo>
                <a:lnTo>
                  <a:pt x="1177" y="46"/>
                </a:lnTo>
                <a:lnTo>
                  <a:pt x="1155" y="53"/>
                </a:lnTo>
                <a:lnTo>
                  <a:pt x="1134" y="60"/>
                </a:lnTo>
                <a:lnTo>
                  <a:pt x="1113" y="68"/>
                </a:lnTo>
                <a:lnTo>
                  <a:pt x="1080" y="83"/>
                </a:lnTo>
                <a:lnTo>
                  <a:pt x="1046" y="100"/>
                </a:lnTo>
                <a:lnTo>
                  <a:pt x="1013" y="118"/>
                </a:lnTo>
                <a:lnTo>
                  <a:pt x="979" y="139"/>
                </a:lnTo>
                <a:lnTo>
                  <a:pt x="945" y="161"/>
                </a:lnTo>
                <a:lnTo>
                  <a:pt x="911" y="184"/>
                </a:lnTo>
                <a:lnTo>
                  <a:pt x="877" y="209"/>
                </a:lnTo>
                <a:lnTo>
                  <a:pt x="842" y="236"/>
                </a:lnTo>
                <a:lnTo>
                  <a:pt x="807" y="263"/>
                </a:lnTo>
                <a:lnTo>
                  <a:pt x="773" y="293"/>
                </a:lnTo>
                <a:lnTo>
                  <a:pt x="739" y="322"/>
                </a:lnTo>
                <a:lnTo>
                  <a:pt x="704" y="353"/>
                </a:lnTo>
                <a:lnTo>
                  <a:pt x="671" y="385"/>
                </a:lnTo>
                <a:lnTo>
                  <a:pt x="638" y="418"/>
                </a:lnTo>
                <a:lnTo>
                  <a:pt x="604" y="451"/>
                </a:lnTo>
                <a:lnTo>
                  <a:pt x="572" y="484"/>
                </a:lnTo>
                <a:lnTo>
                  <a:pt x="539" y="519"/>
                </a:lnTo>
                <a:lnTo>
                  <a:pt x="507" y="554"/>
                </a:lnTo>
                <a:lnTo>
                  <a:pt x="477" y="588"/>
                </a:lnTo>
                <a:lnTo>
                  <a:pt x="446" y="624"/>
                </a:lnTo>
                <a:lnTo>
                  <a:pt x="417" y="659"/>
                </a:lnTo>
                <a:lnTo>
                  <a:pt x="388" y="695"/>
                </a:lnTo>
                <a:lnTo>
                  <a:pt x="360" y="730"/>
                </a:lnTo>
                <a:lnTo>
                  <a:pt x="333" y="764"/>
                </a:lnTo>
                <a:lnTo>
                  <a:pt x="307" y="799"/>
                </a:lnTo>
                <a:lnTo>
                  <a:pt x="282" y="833"/>
                </a:lnTo>
                <a:lnTo>
                  <a:pt x="259" y="866"/>
                </a:lnTo>
                <a:lnTo>
                  <a:pt x="236" y="900"/>
                </a:lnTo>
                <a:lnTo>
                  <a:pt x="215" y="932"/>
                </a:lnTo>
                <a:lnTo>
                  <a:pt x="195" y="963"/>
                </a:lnTo>
                <a:lnTo>
                  <a:pt x="176" y="994"/>
                </a:lnTo>
                <a:lnTo>
                  <a:pt x="159" y="1023"/>
                </a:lnTo>
                <a:lnTo>
                  <a:pt x="144" y="1052"/>
                </a:lnTo>
                <a:lnTo>
                  <a:pt x="129" y="1085"/>
                </a:lnTo>
                <a:lnTo>
                  <a:pt x="114" y="1126"/>
                </a:lnTo>
                <a:lnTo>
                  <a:pt x="98" y="1171"/>
                </a:lnTo>
                <a:lnTo>
                  <a:pt x="82" y="1220"/>
                </a:lnTo>
                <a:lnTo>
                  <a:pt x="67" y="1273"/>
                </a:lnTo>
                <a:lnTo>
                  <a:pt x="53" y="1329"/>
                </a:lnTo>
                <a:lnTo>
                  <a:pt x="40" y="1387"/>
                </a:lnTo>
                <a:lnTo>
                  <a:pt x="27" y="1446"/>
                </a:lnTo>
                <a:lnTo>
                  <a:pt x="18" y="1505"/>
                </a:lnTo>
                <a:lnTo>
                  <a:pt x="13" y="1534"/>
                </a:lnTo>
                <a:lnTo>
                  <a:pt x="9" y="1564"/>
                </a:lnTo>
                <a:lnTo>
                  <a:pt x="6" y="1593"/>
                </a:lnTo>
                <a:lnTo>
                  <a:pt x="3" y="1621"/>
                </a:lnTo>
                <a:lnTo>
                  <a:pt x="1" y="1650"/>
                </a:lnTo>
                <a:lnTo>
                  <a:pt x="0" y="1678"/>
                </a:lnTo>
                <a:lnTo>
                  <a:pt x="0" y="1706"/>
                </a:lnTo>
                <a:lnTo>
                  <a:pt x="0" y="1732"/>
                </a:lnTo>
                <a:lnTo>
                  <a:pt x="1" y="1757"/>
                </a:lnTo>
                <a:lnTo>
                  <a:pt x="3" y="1783"/>
                </a:lnTo>
                <a:lnTo>
                  <a:pt x="5" y="1807"/>
                </a:lnTo>
                <a:lnTo>
                  <a:pt x="9" y="18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0" name="Freeform 5">
            <a:extLst>
              <a:ext uri="{FF2B5EF4-FFF2-40B4-BE49-F238E27FC236}">
                <a16:creationId xmlns:a16="http://schemas.microsoft.com/office/drawing/2014/main" id="{F6595B0B-B9D3-4F40-86DE-3A6FBC800AF1}"/>
              </a:ext>
            </a:extLst>
          </p:cNvPr>
          <p:cNvSpPr>
            <a:spLocks/>
          </p:cNvSpPr>
          <p:nvPr userDrawn="1"/>
        </p:nvSpPr>
        <p:spPr bwMode="auto">
          <a:xfrm rot="4476242">
            <a:off x="1772509" y="3887919"/>
            <a:ext cx="810423" cy="1033142"/>
          </a:xfrm>
          <a:custGeom>
            <a:avLst/>
            <a:gdLst>
              <a:gd name="T0" fmla="*/ 4790 w 11125"/>
              <a:gd name="T1" fmla="*/ 10801 h 14179"/>
              <a:gd name="T2" fmla="*/ 4177 w 11125"/>
              <a:gd name="T3" fmla="*/ 10246 h 14179"/>
              <a:gd name="T4" fmla="*/ 3685 w 11125"/>
              <a:gd name="T5" fmla="*/ 9595 h 14179"/>
              <a:gd name="T6" fmla="*/ 3356 w 11125"/>
              <a:gd name="T7" fmla="*/ 8866 h 14179"/>
              <a:gd name="T8" fmla="*/ 3240 w 11125"/>
              <a:gd name="T9" fmla="*/ 8090 h 14179"/>
              <a:gd name="T10" fmla="*/ 3428 w 11125"/>
              <a:gd name="T11" fmla="*/ 7223 h 14179"/>
              <a:gd name="T12" fmla="*/ 3842 w 11125"/>
              <a:gd name="T13" fmla="*/ 6284 h 14179"/>
              <a:gd name="T14" fmla="*/ 4366 w 11125"/>
              <a:gd name="T15" fmla="*/ 5413 h 14179"/>
              <a:gd name="T16" fmla="*/ 4886 w 11125"/>
              <a:gd name="T17" fmla="*/ 4751 h 14179"/>
              <a:gd name="T18" fmla="*/ 5550 w 11125"/>
              <a:gd name="T19" fmla="*/ 4204 h 14179"/>
              <a:gd name="T20" fmla="*/ 6313 w 11125"/>
              <a:gd name="T21" fmla="*/ 3839 h 14179"/>
              <a:gd name="T22" fmla="*/ 7113 w 11125"/>
              <a:gd name="T23" fmla="*/ 3704 h 14179"/>
              <a:gd name="T24" fmla="*/ 7963 w 11125"/>
              <a:gd name="T25" fmla="*/ 3773 h 14179"/>
              <a:gd name="T26" fmla="*/ 8793 w 11125"/>
              <a:gd name="T27" fmla="*/ 3994 h 14179"/>
              <a:gd name="T28" fmla="*/ 9075 w 11125"/>
              <a:gd name="T29" fmla="*/ 4138 h 14179"/>
              <a:gd name="T30" fmla="*/ 9292 w 11125"/>
              <a:gd name="T31" fmla="*/ 4273 h 14179"/>
              <a:gd name="T32" fmla="*/ 9424 w 11125"/>
              <a:gd name="T33" fmla="*/ 4248 h 14179"/>
              <a:gd name="T34" fmla="*/ 9587 w 11125"/>
              <a:gd name="T35" fmla="*/ 4028 h 14179"/>
              <a:gd name="T36" fmla="*/ 9936 w 11125"/>
              <a:gd name="T37" fmla="*/ 3447 h 14179"/>
              <a:gd name="T38" fmla="*/ 10587 w 11125"/>
              <a:gd name="T39" fmla="*/ 2464 h 14179"/>
              <a:gd name="T40" fmla="*/ 11125 w 11125"/>
              <a:gd name="T41" fmla="*/ 1595 h 14179"/>
              <a:gd name="T42" fmla="*/ 10329 w 11125"/>
              <a:gd name="T43" fmla="*/ 1092 h 14179"/>
              <a:gd name="T44" fmla="*/ 9728 w 11125"/>
              <a:gd name="T45" fmla="*/ 719 h 14179"/>
              <a:gd name="T46" fmla="*/ 9178 w 11125"/>
              <a:gd name="T47" fmla="*/ 435 h 14179"/>
              <a:gd name="T48" fmla="*/ 8565 w 11125"/>
              <a:gd name="T49" fmla="*/ 211 h 14179"/>
              <a:gd name="T50" fmla="*/ 8029 w 11125"/>
              <a:gd name="T51" fmla="*/ 85 h 14179"/>
              <a:gd name="T52" fmla="*/ 7524 w 11125"/>
              <a:gd name="T53" fmla="*/ 18 h 14179"/>
              <a:gd name="T54" fmla="*/ 7037 w 11125"/>
              <a:gd name="T55" fmla="*/ 0 h 14179"/>
              <a:gd name="T56" fmla="*/ 6560 w 11125"/>
              <a:gd name="T57" fmla="*/ 19 h 14179"/>
              <a:gd name="T58" fmla="*/ 5842 w 11125"/>
              <a:gd name="T59" fmla="*/ 125 h 14179"/>
              <a:gd name="T60" fmla="*/ 5133 w 11125"/>
              <a:gd name="T61" fmla="*/ 359 h 14179"/>
              <a:gd name="T62" fmla="*/ 4404 w 11125"/>
              <a:gd name="T63" fmla="*/ 703 h 14179"/>
              <a:gd name="T64" fmla="*/ 3745 w 11125"/>
              <a:gd name="T65" fmla="*/ 1117 h 14179"/>
              <a:gd name="T66" fmla="*/ 3233 w 11125"/>
              <a:gd name="T67" fmla="*/ 1576 h 14179"/>
              <a:gd name="T68" fmla="*/ 2750 w 11125"/>
              <a:gd name="T69" fmla="*/ 2182 h 14179"/>
              <a:gd name="T70" fmla="*/ 2305 w 11125"/>
              <a:gd name="T71" fmla="*/ 2860 h 14179"/>
              <a:gd name="T72" fmla="*/ 1773 w 11125"/>
              <a:gd name="T73" fmla="*/ 3777 h 14179"/>
              <a:gd name="T74" fmla="*/ 1273 w 11125"/>
              <a:gd name="T75" fmla="*/ 4668 h 14179"/>
              <a:gd name="T76" fmla="*/ 1213 w 11125"/>
              <a:gd name="T77" fmla="*/ 4845 h 14179"/>
              <a:gd name="T78" fmla="*/ 922 w 11125"/>
              <a:gd name="T79" fmla="*/ 5462 h 14179"/>
              <a:gd name="T80" fmla="*/ 582 w 11125"/>
              <a:gd name="T81" fmla="*/ 6199 h 14179"/>
              <a:gd name="T82" fmla="*/ 381 w 11125"/>
              <a:gd name="T83" fmla="*/ 6742 h 14179"/>
              <a:gd name="T84" fmla="*/ 202 w 11125"/>
              <a:gd name="T85" fmla="*/ 7386 h 14179"/>
              <a:gd name="T86" fmla="*/ 63 w 11125"/>
              <a:gd name="T87" fmla="*/ 8084 h 14179"/>
              <a:gd name="T88" fmla="*/ 2 w 11125"/>
              <a:gd name="T89" fmla="*/ 8672 h 14179"/>
              <a:gd name="T90" fmla="*/ 27 w 11125"/>
              <a:gd name="T91" fmla="*/ 9203 h 14179"/>
              <a:gd name="T92" fmla="*/ 147 w 11125"/>
              <a:gd name="T93" fmla="*/ 9730 h 14179"/>
              <a:gd name="T94" fmla="*/ 399 w 11125"/>
              <a:gd name="T95" fmla="*/ 10372 h 14179"/>
              <a:gd name="T96" fmla="*/ 743 w 11125"/>
              <a:gd name="T97" fmla="*/ 11108 h 14179"/>
              <a:gd name="T98" fmla="*/ 1029 w 11125"/>
              <a:gd name="T99" fmla="*/ 11612 h 14179"/>
              <a:gd name="T100" fmla="*/ 1375 w 11125"/>
              <a:gd name="T101" fmla="*/ 12105 h 14179"/>
              <a:gd name="T102" fmla="*/ 1805 w 11125"/>
              <a:gd name="T103" fmla="*/ 12586 h 14179"/>
              <a:gd name="T104" fmla="*/ 2296 w 11125"/>
              <a:gd name="T105" fmla="*/ 13049 h 14179"/>
              <a:gd name="T106" fmla="*/ 2799 w 11125"/>
              <a:gd name="T107" fmla="*/ 13506 h 14179"/>
              <a:gd name="T108" fmla="*/ 3164 w 11125"/>
              <a:gd name="T109" fmla="*/ 13832 h 14179"/>
              <a:gd name="T110" fmla="*/ 3465 w 11125"/>
              <a:gd name="T111" fmla="*/ 14035 h 14179"/>
              <a:gd name="T112" fmla="*/ 3702 w 11125"/>
              <a:gd name="T113" fmla="*/ 14157 h 14179"/>
              <a:gd name="T114" fmla="*/ 3834 w 11125"/>
              <a:gd name="T115" fmla="*/ 14174 h 14179"/>
              <a:gd name="T116" fmla="*/ 3919 w 11125"/>
              <a:gd name="T117" fmla="*/ 14099 h 14179"/>
              <a:gd name="T118" fmla="*/ 4056 w 11125"/>
              <a:gd name="T119" fmla="*/ 13841 h 14179"/>
              <a:gd name="T120" fmla="*/ 4683 w 11125"/>
              <a:gd name="T121" fmla="*/ 12797 h 14179"/>
              <a:gd name="T122" fmla="*/ 5181 w 11125"/>
              <a:gd name="T123" fmla="*/ 11965 h 14179"/>
              <a:gd name="T124" fmla="*/ 5460 w 11125"/>
              <a:gd name="T125" fmla="*/ 11436 h 14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125" h="14179">
                <a:moveTo>
                  <a:pt x="5377" y="11192"/>
                </a:moveTo>
                <a:lnTo>
                  <a:pt x="5276" y="11133"/>
                </a:lnTo>
                <a:lnTo>
                  <a:pt x="5177" y="11072"/>
                </a:lnTo>
                <a:lnTo>
                  <a:pt x="5078" y="11007"/>
                </a:lnTo>
                <a:lnTo>
                  <a:pt x="4980" y="10941"/>
                </a:lnTo>
                <a:lnTo>
                  <a:pt x="4884" y="10873"/>
                </a:lnTo>
                <a:lnTo>
                  <a:pt x="4790" y="10801"/>
                </a:lnTo>
                <a:lnTo>
                  <a:pt x="4696" y="10728"/>
                </a:lnTo>
                <a:lnTo>
                  <a:pt x="4605" y="10654"/>
                </a:lnTo>
                <a:lnTo>
                  <a:pt x="4515" y="10576"/>
                </a:lnTo>
                <a:lnTo>
                  <a:pt x="4427" y="10497"/>
                </a:lnTo>
                <a:lnTo>
                  <a:pt x="4342" y="10415"/>
                </a:lnTo>
                <a:lnTo>
                  <a:pt x="4258" y="10331"/>
                </a:lnTo>
                <a:lnTo>
                  <a:pt x="4177" y="10246"/>
                </a:lnTo>
                <a:lnTo>
                  <a:pt x="4099" y="10159"/>
                </a:lnTo>
                <a:lnTo>
                  <a:pt x="4022" y="10069"/>
                </a:lnTo>
                <a:lnTo>
                  <a:pt x="3949" y="9978"/>
                </a:lnTo>
                <a:lnTo>
                  <a:pt x="3879" y="9885"/>
                </a:lnTo>
                <a:lnTo>
                  <a:pt x="3810" y="9790"/>
                </a:lnTo>
                <a:lnTo>
                  <a:pt x="3746" y="9693"/>
                </a:lnTo>
                <a:lnTo>
                  <a:pt x="3685" y="9595"/>
                </a:lnTo>
                <a:lnTo>
                  <a:pt x="3627" y="9496"/>
                </a:lnTo>
                <a:lnTo>
                  <a:pt x="3573" y="9394"/>
                </a:lnTo>
                <a:lnTo>
                  <a:pt x="3521" y="9292"/>
                </a:lnTo>
                <a:lnTo>
                  <a:pt x="3475" y="9188"/>
                </a:lnTo>
                <a:lnTo>
                  <a:pt x="3430" y="9081"/>
                </a:lnTo>
                <a:lnTo>
                  <a:pt x="3391" y="8974"/>
                </a:lnTo>
                <a:lnTo>
                  <a:pt x="3356" y="8866"/>
                </a:lnTo>
                <a:lnTo>
                  <a:pt x="3325" y="8756"/>
                </a:lnTo>
                <a:lnTo>
                  <a:pt x="3298" y="8645"/>
                </a:lnTo>
                <a:lnTo>
                  <a:pt x="3276" y="8533"/>
                </a:lnTo>
                <a:lnTo>
                  <a:pt x="3258" y="8419"/>
                </a:lnTo>
                <a:lnTo>
                  <a:pt x="3244" y="8304"/>
                </a:lnTo>
                <a:lnTo>
                  <a:pt x="3239" y="8199"/>
                </a:lnTo>
                <a:lnTo>
                  <a:pt x="3240" y="8090"/>
                </a:lnTo>
                <a:lnTo>
                  <a:pt x="3249" y="7976"/>
                </a:lnTo>
                <a:lnTo>
                  <a:pt x="3264" y="7858"/>
                </a:lnTo>
                <a:lnTo>
                  <a:pt x="3285" y="7736"/>
                </a:lnTo>
                <a:lnTo>
                  <a:pt x="3314" y="7611"/>
                </a:lnTo>
                <a:lnTo>
                  <a:pt x="3346" y="7484"/>
                </a:lnTo>
                <a:lnTo>
                  <a:pt x="3384" y="7355"/>
                </a:lnTo>
                <a:lnTo>
                  <a:pt x="3428" y="7223"/>
                </a:lnTo>
                <a:lnTo>
                  <a:pt x="3476" y="7089"/>
                </a:lnTo>
                <a:lnTo>
                  <a:pt x="3528" y="6955"/>
                </a:lnTo>
                <a:lnTo>
                  <a:pt x="3584" y="6821"/>
                </a:lnTo>
                <a:lnTo>
                  <a:pt x="3644" y="6686"/>
                </a:lnTo>
                <a:lnTo>
                  <a:pt x="3707" y="6551"/>
                </a:lnTo>
                <a:lnTo>
                  <a:pt x="3774" y="6417"/>
                </a:lnTo>
                <a:lnTo>
                  <a:pt x="3842" y="6284"/>
                </a:lnTo>
                <a:lnTo>
                  <a:pt x="3913" y="6152"/>
                </a:lnTo>
                <a:lnTo>
                  <a:pt x="3985" y="6021"/>
                </a:lnTo>
                <a:lnTo>
                  <a:pt x="4060" y="5894"/>
                </a:lnTo>
                <a:lnTo>
                  <a:pt x="4136" y="5769"/>
                </a:lnTo>
                <a:lnTo>
                  <a:pt x="4213" y="5647"/>
                </a:lnTo>
                <a:lnTo>
                  <a:pt x="4289" y="5528"/>
                </a:lnTo>
                <a:lnTo>
                  <a:pt x="4366" y="5413"/>
                </a:lnTo>
                <a:lnTo>
                  <a:pt x="4444" y="5302"/>
                </a:lnTo>
                <a:lnTo>
                  <a:pt x="4521" y="5197"/>
                </a:lnTo>
                <a:lnTo>
                  <a:pt x="4597" y="5096"/>
                </a:lnTo>
                <a:lnTo>
                  <a:pt x="4672" y="5001"/>
                </a:lnTo>
                <a:lnTo>
                  <a:pt x="4745" y="4912"/>
                </a:lnTo>
                <a:lnTo>
                  <a:pt x="4817" y="4828"/>
                </a:lnTo>
                <a:lnTo>
                  <a:pt x="4886" y="4751"/>
                </a:lnTo>
                <a:lnTo>
                  <a:pt x="4954" y="4683"/>
                </a:lnTo>
                <a:lnTo>
                  <a:pt x="5018" y="4621"/>
                </a:lnTo>
                <a:lnTo>
                  <a:pt x="5123" y="4527"/>
                </a:lnTo>
                <a:lnTo>
                  <a:pt x="5230" y="4438"/>
                </a:lnTo>
                <a:lnTo>
                  <a:pt x="5336" y="4355"/>
                </a:lnTo>
                <a:lnTo>
                  <a:pt x="5442" y="4277"/>
                </a:lnTo>
                <a:lnTo>
                  <a:pt x="5550" y="4204"/>
                </a:lnTo>
                <a:lnTo>
                  <a:pt x="5657" y="4137"/>
                </a:lnTo>
                <a:lnTo>
                  <a:pt x="5764" y="4074"/>
                </a:lnTo>
                <a:lnTo>
                  <a:pt x="5874" y="4018"/>
                </a:lnTo>
                <a:lnTo>
                  <a:pt x="5982" y="3966"/>
                </a:lnTo>
                <a:lnTo>
                  <a:pt x="6092" y="3919"/>
                </a:lnTo>
                <a:lnTo>
                  <a:pt x="6202" y="3876"/>
                </a:lnTo>
                <a:lnTo>
                  <a:pt x="6313" y="3839"/>
                </a:lnTo>
                <a:lnTo>
                  <a:pt x="6424" y="3806"/>
                </a:lnTo>
                <a:lnTo>
                  <a:pt x="6537" y="3777"/>
                </a:lnTo>
                <a:lnTo>
                  <a:pt x="6651" y="3754"/>
                </a:lnTo>
                <a:lnTo>
                  <a:pt x="6765" y="3735"/>
                </a:lnTo>
                <a:lnTo>
                  <a:pt x="6880" y="3721"/>
                </a:lnTo>
                <a:lnTo>
                  <a:pt x="6996" y="3710"/>
                </a:lnTo>
                <a:lnTo>
                  <a:pt x="7113" y="3704"/>
                </a:lnTo>
                <a:lnTo>
                  <a:pt x="7231" y="3702"/>
                </a:lnTo>
                <a:lnTo>
                  <a:pt x="7350" y="3704"/>
                </a:lnTo>
                <a:lnTo>
                  <a:pt x="7470" y="3710"/>
                </a:lnTo>
                <a:lnTo>
                  <a:pt x="7591" y="3721"/>
                </a:lnTo>
                <a:lnTo>
                  <a:pt x="7714" y="3734"/>
                </a:lnTo>
                <a:lnTo>
                  <a:pt x="7837" y="3752"/>
                </a:lnTo>
                <a:lnTo>
                  <a:pt x="7963" y="3773"/>
                </a:lnTo>
                <a:lnTo>
                  <a:pt x="8089" y="3799"/>
                </a:lnTo>
                <a:lnTo>
                  <a:pt x="8216" y="3827"/>
                </a:lnTo>
                <a:lnTo>
                  <a:pt x="8345" y="3860"/>
                </a:lnTo>
                <a:lnTo>
                  <a:pt x="8475" y="3895"/>
                </a:lnTo>
                <a:lnTo>
                  <a:pt x="8608" y="3934"/>
                </a:lnTo>
                <a:lnTo>
                  <a:pt x="8741" y="3976"/>
                </a:lnTo>
                <a:lnTo>
                  <a:pt x="8793" y="3994"/>
                </a:lnTo>
                <a:lnTo>
                  <a:pt x="8842" y="4013"/>
                </a:lnTo>
                <a:lnTo>
                  <a:pt x="8888" y="4033"/>
                </a:lnTo>
                <a:lnTo>
                  <a:pt x="8931" y="4054"/>
                </a:lnTo>
                <a:lnTo>
                  <a:pt x="8970" y="4074"/>
                </a:lnTo>
                <a:lnTo>
                  <a:pt x="9008" y="4095"/>
                </a:lnTo>
                <a:lnTo>
                  <a:pt x="9043" y="4117"/>
                </a:lnTo>
                <a:lnTo>
                  <a:pt x="9075" y="4138"/>
                </a:lnTo>
                <a:lnTo>
                  <a:pt x="9133" y="4177"/>
                </a:lnTo>
                <a:lnTo>
                  <a:pt x="9185" y="4212"/>
                </a:lnTo>
                <a:lnTo>
                  <a:pt x="9209" y="4228"/>
                </a:lnTo>
                <a:lnTo>
                  <a:pt x="9231" y="4243"/>
                </a:lnTo>
                <a:lnTo>
                  <a:pt x="9252" y="4254"/>
                </a:lnTo>
                <a:lnTo>
                  <a:pt x="9272" y="4265"/>
                </a:lnTo>
                <a:lnTo>
                  <a:pt x="9292" y="4273"/>
                </a:lnTo>
                <a:lnTo>
                  <a:pt x="9311" y="4279"/>
                </a:lnTo>
                <a:lnTo>
                  <a:pt x="9330" y="4282"/>
                </a:lnTo>
                <a:lnTo>
                  <a:pt x="9348" y="4282"/>
                </a:lnTo>
                <a:lnTo>
                  <a:pt x="9367" y="4279"/>
                </a:lnTo>
                <a:lnTo>
                  <a:pt x="9385" y="4272"/>
                </a:lnTo>
                <a:lnTo>
                  <a:pt x="9404" y="4262"/>
                </a:lnTo>
                <a:lnTo>
                  <a:pt x="9424" y="4248"/>
                </a:lnTo>
                <a:lnTo>
                  <a:pt x="9444" y="4230"/>
                </a:lnTo>
                <a:lnTo>
                  <a:pt x="9465" y="4208"/>
                </a:lnTo>
                <a:lnTo>
                  <a:pt x="9486" y="4182"/>
                </a:lnTo>
                <a:lnTo>
                  <a:pt x="9509" y="4151"/>
                </a:lnTo>
                <a:lnTo>
                  <a:pt x="9533" y="4115"/>
                </a:lnTo>
                <a:lnTo>
                  <a:pt x="9560" y="4074"/>
                </a:lnTo>
                <a:lnTo>
                  <a:pt x="9587" y="4028"/>
                </a:lnTo>
                <a:lnTo>
                  <a:pt x="9616" y="3975"/>
                </a:lnTo>
                <a:lnTo>
                  <a:pt x="9654" y="3909"/>
                </a:lnTo>
                <a:lnTo>
                  <a:pt x="9693" y="3842"/>
                </a:lnTo>
                <a:lnTo>
                  <a:pt x="9732" y="3775"/>
                </a:lnTo>
                <a:lnTo>
                  <a:pt x="9772" y="3709"/>
                </a:lnTo>
                <a:lnTo>
                  <a:pt x="9853" y="3578"/>
                </a:lnTo>
                <a:lnTo>
                  <a:pt x="9936" y="3447"/>
                </a:lnTo>
                <a:lnTo>
                  <a:pt x="10023" y="3314"/>
                </a:lnTo>
                <a:lnTo>
                  <a:pt x="10110" y="3180"/>
                </a:lnTo>
                <a:lnTo>
                  <a:pt x="10201" y="3045"/>
                </a:lnTo>
                <a:lnTo>
                  <a:pt x="10294" y="2907"/>
                </a:lnTo>
                <a:lnTo>
                  <a:pt x="10389" y="2763"/>
                </a:lnTo>
                <a:lnTo>
                  <a:pt x="10487" y="2616"/>
                </a:lnTo>
                <a:lnTo>
                  <a:pt x="10587" y="2464"/>
                </a:lnTo>
                <a:lnTo>
                  <a:pt x="10690" y="2305"/>
                </a:lnTo>
                <a:lnTo>
                  <a:pt x="10795" y="2140"/>
                </a:lnTo>
                <a:lnTo>
                  <a:pt x="10903" y="1966"/>
                </a:lnTo>
                <a:lnTo>
                  <a:pt x="10958" y="1877"/>
                </a:lnTo>
                <a:lnTo>
                  <a:pt x="11012" y="1785"/>
                </a:lnTo>
                <a:lnTo>
                  <a:pt x="11068" y="1691"/>
                </a:lnTo>
                <a:lnTo>
                  <a:pt x="11125" y="1595"/>
                </a:lnTo>
                <a:lnTo>
                  <a:pt x="11040" y="1544"/>
                </a:lnTo>
                <a:lnTo>
                  <a:pt x="10957" y="1494"/>
                </a:lnTo>
                <a:lnTo>
                  <a:pt x="10874" y="1443"/>
                </a:lnTo>
                <a:lnTo>
                  <a:pt x="10794" y="1392"/>
                </a:lnTo>
                <a:lnTo>
                  <a:pt x="10635" y="1291"/>
                </a:lnTo>
                <a:lnTo>
                  <a:pt x="10481" y="1191"/>
                </a:lnTo>
                <a:lnTo>
                  <a:pt x="10329" y="1092"/>
                </a:lnTo>
                <a:lnTo>
                  <a:pt x="10179" y="995"/>
                </a:lnTo>
                <a:lnTo>
                  <a:pt x="10104" y="948"/>
                </a:lnTo>
                <a:lnTo>
                  <a:pt x="10029" y="901"/>
                </a:lnTo>
                <a:lnTo>
                  <a:pt x="9953" y="854"/>
                </a:lnTo>
                <a:lnTo>
                  <a:pt x="9879" y="808"/>
                </a:lnTo>
                <a:lnTo>
                  <a:pt x="9804" y="763"/>
                </a:lnTo>
                <a:lnTo>
                  <a:pt x="9728" y="719"/>
                </a:lnTo>
                <a:lnTo>
                  <a:pt x="9652" y="675"/>
                </a:lnTo>
                <a:lnTo>
                  <a:pt x="9575" y="633"/>
                </a:lnTo>
                <a:lnTo>
                  <a:pt x="9497" y="591"/>
                </a:lnTo>
                <a:lnTo>
                  <a:pt x="9420" y="550"/>
                </a:lnTo>
                <a:lnTo>
                  <a:pt x="9340" y="511"/>
                </a:lnTo>
                <a:lnTo>
                  <a:pt x="9260" y="472"/>
                </a:lnTo>
                <a:lnTo>
                  <a:pt x="9178" y="435"/>
                </a:lnTo>
                <a:lnTo>
                  <a:pt x="9095" y="399"/>
                </a:lnTo>
                <a:lnTo>
                  <a:pt x="9011" y="364"/>
                </a:lnTo>
                <a:lnTo>
                  <a:pt x="8926" y="331"/>
                </a:lnTo>
                <a:lnTo>
                  <a:pt x="8838" y="298"/>
                </a:lnTo>
                <a:lnTo>
                  <a:pt x="8749" y="268"/>
                </a:lnTo>
                <a:lnTo>
                  <a:pt x="8657" y="238"/>
                </a:lnTo>
                <a:lnTo>
                  <a:pt x="8565" y="211"/>
                </a:lnTo>
                <a:lnTo>
                  <a:pt x="8486" y="189"/>
                </a:lnTo>
                <a:lnTo>
                  <a:pt x="8408" y="168"/>
                </a:lnTo>
                <a:lnTo>
                  <a:pt x="8331" y="149"/>
                </a:lnTo>
                <a:lnTo>
                  <a:pt x="8254" y="131"/>
                </a:lnTo>
                <a:lnTo>
                  <a:pt x="8178" y="114"/>
                </a:lnTo>
                <a:lnTo>
                  <a:pt x="8104" y="99"/>
                </a:lnTo>
                <a:lnTo>
                  <a:pt x="8029" y="85"/>
                </a:lnTo>
                <a:lnTo>
                  <a:pt x="7955" y="72"/>
                </a:lnTo>
                <a:lnTo>
                  <a:pt x="7881" y="60"/>
                </a:lnTo>
                <a:lnTo>
                  <a:pt x="7809" y="50"/>
                </a:lnTo>
                <a:lnTo>
                  <a:pt x="7737" y="40"/>
                </a:lnTo>
                <a:lnTo>
                  <a:pt x="7666" y="32"/>
                </a:lnTo>
                <a:lnTo>
                  <a:pt x="7594" y="25"/>
                </a:lnTo>
                <a:lnTo>
                  <a:pt x="7524" y="18"/>
                </a:lnTo>
                <a:lnTo>
                  <a:pt x="7453" y="13"/>
                </a:lnTo>
                <a:lnTo>
                  <a:pt x="7382" y="9"/>
                </a:lnTo>
                <a:lnTo>
                  <a:pt x="7313" y="6"/>
                </a:lnTo>
                <a:lnTo>
                  <a:pt x="7244" y="4"/>
                </a:lnTo>
                <a:lnTo>
                  <a:pt x="7175" y="1"/>
                </a:lnTo>
                <a:lnTo>
                  <a:pt x="7106" y="0"/>
                </a:lnTo>
                <a:lnTo>
                  <a:pt x="7037" y="0"/>
                </a:lnTo>
                <a:lnTo>
                  <a:pt x="6969" y="1"/>
                </a:lnTo>
                <a:lnTo>
                  <a:pt x="6900" y="2"/>
                </a:lnTo>
                <a:lnTo>
                  <a:pt x="6832" y="5"/>
                </a:lnTo>
                <a:lnTo>
                  <a:pt x="6765" y="8"/>
                </a:lnTo>
                <a:lnTo>
                  <a:pt x="6696" y="11"/>
                </a:lnTo>
                <a:lnTo>
                  <a:pt x="6628" y="15"/>
                </a:lnTo>
                <a:lnTo>
                  <a:pt x="6560" y="19"/>
                </a:lnTo>
                <a:lnTo>
                  <a:pt x="6423" y="31"/>
                </a:lnTo>
                <a:lnTo>
                  <a:pt x="6287" y="42"/>
                </a:lnTo>
                <a:lnTo>
                  <a:pt x="6203" y="53"/>
                </a:lnTo>
                <a:lnTo>
                  <a:pt x="6117" y="66"/>
                </a:lnTo>
                <a:lnTo>
                  <a:pt x="6029" y="82"/>
                </a:lnTo>
                <a:lnTo>
                  <a:pt x="5936" y="101"/>
                </a:lnTo>
                <a:lnTo>
                  <a:pt x="5842" y="125"/>
                </a:lnTo>
                <a:lnTo>
                  <a:pt x="5745" y="150"/>
                </a:lnTo>
                <a:lnTo>
                  <a:pt x="5646" y="178"/>
                </a:lnTo>
                <a:lnTo>
                  <a:pt x="5546" y="210"/>
                </a:lnTo>
                <a:lnTo>
                  <a:pt x="5444" y="244"/>
                </a:lnTo>
                <a:lnTo>
                  <a:pt x="5341" y="279"/>
                </a:lnTo>
                <a:lnTo>
                  <a:pt x="5237" y="318"/>
                </a:lnTo>
                <a:lnTo>
                  <a:pt x="5133" y="359"/>
                </a:lnTo>
                <a:lnTo>
                  <a:pt x="5027" y="403"/>
                </a:lnTo>
                <a:lnTo>
                  <a:pt x="4922" y="449"/>
                </a:lnTo>
                <a:lnTo>
                  <a:pt x="4818" y="496"/>
                </a:lnTo>
                <a:lnTo>
                  <a:pt x="4713" y="545"/>
                </a:lnTo>
                <a:lnTo>
                  <a:pt x="4608" y="596"/>
                </a:lnTo>
                <a:lnTo>
                  <a:pt x="4506" y="649"/>
                </a:lnTo>
                <a:lnTo>
                  <a:pt x="4404" y="703"/>
                </a:lnTo>
                <a:lnTo>
                  <a:pt x="4303" y="759"/>
                </a:lnTo>
                <a:lnTo>
                  <a:pt x="4204" y="815"/>
                </a:lnTo>
                <a:lnTo>
                  <a:pt x="4107" y="873"/>
                </a:lnTo>
                <a:lnTo>
                  <a:pt x="4014" y="933"/>
                </a:lnTo>
                <a:lnTo>
                  <a:pt x="3921" y="993"/>
                </a:lnTo>
                <a:lnTo>
                  <a:pt x="3832" y="1054"/>
                </a:lnTo>
                <a:lnTo>
                  <a:pt x="3745" y="1117"/>
                </a:lnTo>
                <a:lnTo>
                  <a:pt x="3662" y="1179"/>
                </a:lnTo>
                <a:lnTo>
                  <a:pt x="3582" y="1242"/>
                </a:lnTo>
                <a:lnTo>
                  <a:pt x="3506" y="1305"/>
                </a:lnTo>
                <a:lnTo>
                  <a:pt x="3435" y="1369"/>
                </a:lnTo>
                <a:lnTo>
                  <a:pt x="3367" y="1433"/>
                </a:lnTo>
                <a:lnTo>
                  <a:pt x="3304" y="1498"/>
                </a:lnTo>
                <a:lnTo>
                  <a:pt x="3233" y="1576"/>
                </a:lnTo>
                <a:lnTo>
                  <a:pt x="3161" y="1657"/>
                </a:lnTo>
                <a:lnTo>
                  <a:pt x="3090" y="1739"/>
                </a:lnTo>
                <a:lnTo>
                  <a:pt x="3021" y="1824"/>
                </a:lnTo>
                <a:lnTo>
                  <a:pt x="2953" y="1910"/>
                </a:lnTo>
                <a:lnTo>
                  <a:pt x="2884" y="2000"/>
                </a:lnTo>
                <a:lnTo>
                  <a:pt x="2817" y="2090"/>
                </a:lnTo>
                <a:lnTo>
                  <a:pt x="2750" y="2182"/>
                </a:lnTo>
                <a:lnTo>
                  <a:pt x="2685" y="2275"/>
                </a:lnTo>
                <a:lnTo>
                  <a:pt x="2620" y="2370"/>
                </a:lnTo>
                <a:lnTo>
                  <a:pt x="2556" y="2466"/>
                </a:lnTo>
                <a:lnTo>
                  <a:pt x="2492" y="2563"/>
                </a:lnTo>
                <a:lnTo>
                  <a:pt x="2429" y="2661"/>
                </a:lnTo>
                <a:lnTo>
                  <a:pt x="2367" y="2760"/>
                </a:lnTo>
                <a:lnTo>
                  <a:pt x="2305" y="2860"/>
                </a:lnTo>
                <a:lnTo>
                  <a:pt x="2244" y="2961"/>
                </a:lnTo>
                <a:lnTo>
                  <a:pt x="2184" y="3062"/>
                </a:lnTo>
                <a:lnTo>
                  <a:pt x="2124" y="3165"/>
                </a:lnTo>
                <a:lnTo>
                  <a:pt x="2064" y="3267"/>
                </a:lnTo>
                <a:lnTo>
                  <a:pt x="2005" y="3369"/>
                </a:lnTo>
                <a:lnTo>
                  <a:pt x="1888" y="3573"/>
                </a:lnTo>
                <a:lnTo>
                  <a:pt x="1773" y="3777"/>
                </a:lnTo>
                <a:lnTo>
                  <a:pt x="1660" y="3980"/>
                </a:lnTo>
                <a:lnTo>
                  <a:pt x="1547" y="4180"/>
                </a:lnTo>
                <a:lnTo>
                  <a:pt x="1437" y="4378"/>
                </a:lnTo>
                <a:lnTo>
                  <a:pt x="1326" y="4570"/>
                </a:lnTo>
                <a:lnTo>
                  <a:pt x="1305" y="4607"/>
                </a:lnTo>
                <a:lnTo>
                  <a:pt x="1287" y="4640"/>
                </a:lnTo>
                <a:lnTo>
                  <a:pt x="1273" y="4668"/>
                </a:lnTo>
                <a:lnTo>
                  <a:pt x="1263" y="4693"/>
                </a:lnTo>
                <a:lnTo>
                  <a:pt x="1253" y="4715"/>
                </a:lnTo>
                <a:lnTo>
                  <a:pt x="1247" y="4734"/>
                </a:lnTo>
                <a:lnTo>
                  <a:pt x="1241" y="4753"/>
                </a:lnTo>
                <a:lnTo>
                  <a:pt x="1235" y="4769"/>
                </a:lnTo>
                <a:lnTo>
                  <a:pt x="1226" y="4804"/>
                </a:lnTo>
                <a:lnTo>
                  <a:pt x="1213" y="4845"/>
                </a:lnTo>
                <a:lnTo>
                  <a:pt x="1205" y="4869"/>
                </a:lnTo>
                <a:lnTo>
                  <a:pt x="1194" y="4897"/>
                </a:lnTo>
                <a:lnTo>
                  <a:pt x="1181" y="4928"/>
                </a:lnTo>
                <a:lnTo>
                  <a:pt x="1164" y="4964"/>
                </a:lnTo>
                <a:lnTo>
                  <a:pt x="1080" y="5139"/>
                </a:lnTo>
                <a:lnTo>
                  <a:pt x="1000" y="5304"/>
                </a:lnTo>
                <a:lnTo>
                  <a:pt x="922" y="5462"/>
                </a:lnTo>
                <a:lnTo>
                  <a:pt x="848" y="5614"/>
                </a:lnTo>
                <a:lnTo>
                  <a:pt x="778" y="5762"/>
                </a:lnTo>
                <a:lnTo>
                  <a:pt x="709" y="5909"/>
                </a:lnTo>
                <a:lnTo>
                  <a:pt x="676" y="5980"/>
                </a:lnTo>
                <a:lnTo>
                  <a:pt x="644" y="6053"/>
                </a:lnTo>
                <a:lnTo>
                  <a:pt x="612" y="6126"/>
                </a:lnTo>
                <a:lnTo>
                  <a:pt x="582" y="6199"/>
                </a:lnTo>
                <a:lnTo>
                  <a:pt x="551" y="6273"/>
                </a:lnTo>
                <a:lnTo>
                  <a:pt x="521" y="6348"/>
                </a:lnTo>
                <a:lnTo>
                  <a:pt x="492" y="6424"/>
                </a:lnTo>
                <a:lnTo>
                  <a:pt x="463" y="6501"/>
                </a:lnTo>
                <a:lnTo>
                  <a:pt x="435" y="6579"/>
                </a:lnTo>
                <a:lnTo>
                  <a:pt x="407" y="6660"/>
                </a:lnTo>
                <a:lnTo>
                  <a:pt x="381" y="6742"/>
                </a:lnTo>
                <a:lnTo>
                  <a:pt x="353" y="6826"/>
                </a:lnTo>
                <a:lnTo>
                  <a:pt x="327" y="6912"/>
                </a:lnTo>
                <a:lnTo>
                  <a:pt x="302" y="7001"/>
                </a:lnTo>
                <a:lnTo>
                  <a:pt x="276" y="7092"/>
                </a:lnTo>
                <a:lnTo>
                  <a:pt x="251" y="7187"/>
                </a:lnTo>
                <a:lnTo>
                  <a:pt x="226" y="7285"/>
                </a:lnTo>
                <a:lnTo>
                  <a:pt x="202" y="7386"/>
                </a:lnTo>
                <a:lnTo>
                  <a:pt x="179" y="7490"/>
                </a:lnTo>
                <a:lnTo>
                  <a:pt x="154" y="7599"/>
                </a:lnTo>
                <a:lnTo>
                  <a:pt x="133" y="7702"/>
                </a:lnTo>
                <a:lnTo>
                  <a:pt x="113" y="7801"/>
                </a:lnTo>
                <a:lnTo>
                  <a:pt x="94" y="7898"/>
                </a:lnTo>
                <a:lnTo>
                  <a:pt x="77" y="7993"/>
                </a:lnTo>
                <a:lnTo>
                  <a:pt x="63" y="8084"/>
                </a:lnTo>
                <a:lnTo>
                  <a:pt x="49" y="8174"/>
                </a:lnTo>
                <a:lnTo>
                  <a:pt x="36" y="8261"/>
                </a:lnTo>
                <a:lnTo>
                  <a:pt x="26" y="8346"/>
                </a:lnTo>
                <a:lnTo>
                  <a:pt x="17" y="8430"/>
                </a:lnTo>
                <a:lnTo>
                  <a:pt x="10" y="8512"/>
                </a:lnTo>
                <a:lnTo>
                  <a:pt x="5" y="8593"/>
                </a:lnTo>
                <a:lnTo>
                  <a:pt x="2" y="8672"/>
                </a:lnTo>
                <a:lnTo>
                  <a:pt x="0" y="8750"/>
                </a:lnTo>
                <a:lnTo>
                  <a:pt x="0" y="8827"/>
                </a:lnTo>
                <a:lnTo>
                  <a:pt x="1" y="8902"/>
                </a:lnTo>
                <a:lnTo>
                  <a:pt x="5" y="8978"/>
                </a:lnTo>
                <a:lnTo>
                  <a:pt x="10" y="9053"/>
                </a:lnTo>
                <a:lnTo>
                  <a:pt x="17" y="9128"/>
                </a:lnTo>
                <a:lnTo>
                  <a:pt x="27" y="9203"/>
                </a:lnTo>
                <a:lnTo>
                  <a:pt x="37" y="9276"/>
                </a:lnTo>
                <a:lnTo>
                  <a:pt x="51" y="9351"/>
                </a:lnTo>
                <a:lnTo>
                  <a:pt x="66" y="9426"/>
                </a:lnTo>
                <a:lnTo>
                  <a:pt x="84" y="9501"/>
                </a:lnTo>
                <a:lnTo>
                  <a:pt x="103" y="9576"/>
                </a:lnTo>
                <a:lnTo>
                  <a:pt x="124" y="9653"/>
                </a:lnTo>
                <a:lnTo>
                  <a:pt x="147" y="9730"/>
                </a:lnTo>
                <a:lnTo>
                  <a:pt x="173" y="9809"/>
                </a:lnTo>
                <a:lnTo>
                  <a:pt x="201" y="9889"/>
                </a:lnTo>
                <a:lnTo>
                  <a:pt x="230" y="9970"/>
                </a:lnTo>
                <a:lnTo>
                  <a:pt x="263" y="10052"/>
                </a:lnTo>
                <a:lnTo>
                  <a:pt x="296" y="10137"/>
                </a:lnTo>
                <a:lnTo>
                  <a:pt x="333" y="10223"/>
                </a:lnTo>
                <a:lnTo>
                  <a:pt x="399" y="10372"/>
                </a:lnTo>
                <a:lnTo>
                  <a:pt x="464" y="10522"/>
                </a:lnTo>
                <a:lnTo>
                  <a:pt x="530" y="10669"/>
                </a:lnTo>
                <a:lnTo>
                  <a:pt x="599" y="10817"/>
                </a:lnTo>
                <a:lnTo>
                  <a:pt x="634" y="10890"/>
                </a:lnTo>
                <a:lnTo>
                  <a:pt x="669" y="10963"/>
                </a:lnTo>
                <a:lnTo>
                  <a:pt x="706" y="11036"/>
                </a:lnTo>
                <a:lnTo>
                  <a:pt x="743" y="11108"/>
                </a:lnTo>
                <a:lnTo>
                  <a:pt x="781" y="11181"/>
                </a:lnTo>
                <a:lnTo>
                  <a:pt x="820" y="11254"/>
                </a:lnTo>
                <a:lnTo>
                  <a:pt x="860" y="11325"/>
                </a:lnTo>
                <a:lnTo>
                  <a:pt x="900" y="11397"/>
                </a:lnTo>
                <a:lnTo>
                  <a:pt x="942" y="11469"/>
                </a:lnTo>
                <a:lnTo>
                  <a:pt x="985" y="11540"/>
                </a:lnTo>
                <a:lnTo>
                  <a:pt x="1029" y="11612"/>
                </a:lnTo>
                <a:lnTo>
                  <a:pt x="1074" y="11682"/>
                </a:lnTo>
                <a:lnTo>
                  <a:pt x="1121" y="11754"/>
                </a:lnTo>
                <a:lnTo>
                  <a:pt x="1169" y="11824"/>
                </a:lnTo>
                <a:lnTo>
                  <a:pt x="1219" y="11894"/>
                </a:lnTo>
                <a:lnTo>
                  <a:pt x="1269" y="11965"/>
                </a:lnTo>
                <a:lnTo>
                  <a:pt x="1322" y="12034"/>
                </a:lnTo>
                <a:lnTo>
                  <a:pt x="1375" y="12105"/>
                </a:lnTo>
                <a:lnTo>
                  <a:pt x="1431" y="12174"/>
                </a:lnTo>
                <a:lnTo>
                  <a:pt x="1489" y="12243"/>
                </a:lnTo>
                <a:lnTo>
                  <a:pt x="1548" y="12312"/>
                </a:lnTo>
                <a:lnTo>
                  <a:pt x="1610" y="12380"/>
                </a:lnTo>
                <a:lnTo>
                  <a:pt x="1673" y="12449"/>
                </a:lnTo>
                <a:lnTo>
                  <a:pt x="1739" y="12517"/>
                </a:lnTo>
                <a:lnTo>
                  <a:pt x="1805" y="12586"/>
                </a:lnTo>
                <a:lnTo>
                  <a:pt x="1873" y="12654"/>
                </a:lnTo>
                <a:lnTo>
                  <a:pt x="1943" y="12721"/>
                </a:lnTo>
                <a:lnTo>
                  <a:pt x="2012" y="12787"/>
                </a:lnTo>
                <a:lnTo>
                  <a:pt x="2082" y="12853"/>
                </a:lnTo>
                <a:lnTo>
                  <a:pt x="2152" y="12919"/>
                </a:lnTo>
                <a:lnTo>
                  <a:pt x="2224" y="12984"/>
                </a:lnTo>
                <a:lnTo>
                  <a:pt x="2296" y="13049"/>
                </a:lnTo>
                <a:lnTo>
                  <a:pt x="2367" y="13114"/>
                </a:lnTo>
                <a:lnTo>
                  <a:pt x="2439" y="13179"/>
                </a:lnTo>
                <a:lnTo>
                  <a:pt x="2511" y="13244"/>
                </a:lnTo>
                <a:lnTo>
                  <a:pt x="2583" y="13309"/>
                </a:lnTo>
                <a:lnTo>
                  <a:pt x="2656" y="13375"/>
                </a:lnTo>
                <a:lnTo>
                  <a:pt x="2727" y="13440"/>
                </a:lnTo>
                <a:lnTo>
                  <a:pt x="2799" y="13506"/>
                </a:lnTo>
                <a:lnTo>
                  <a:pt x="2869" y="13572"/>
                </a:lnTo>
                <a:lnTo>
                  <a:pt x="2945" y="13643"/>
                </a:lnTo>
                <a:lnTo>
                  <a:pt x="3018" y="13709"/>
                </a:lnTo>
                <a:lnTo>
                  <a:pt x="3055" y="13741"/>
                </a:lnTo>
                <a:lnTo>
                  <a:pt x="3090" y="13771"/>
                </a:lnTo>
                <a:lnTo>
                  <a:pt x="3126" y="13802"/>
                </a:lnTo>
                <a:lnTo>
                  <a:pt x="3164" y="13832"/>
                </a:lnTo>
                <a:lnTo>
                  <a:pt x="3202" y="13861"/>
                </a:lnTo>
                <a:lnTo>
                  <a:pt x="3241" y="13889"/>
                </a:lnTo>
                <a:lnTo>
                  <a:pt x="3282" y="13919"/>
                </a:lnTo>
                <a:lnTo>
                  <a:pt x="3324" y="13947"/>
                </a:lnTo>
                <a:lnTo>
                  <a:pt x="3368" y="13977"/>
                </a:lnTo>
                <a:lnTo>
                  <a:pt x="3416" y="14005"/>
                </a:lnTo>
                <a:lnTo>
                  <a:pt x="3465" y="14035"/>
                </a:lnTo>
                <a:lnTo>
                  <a:pt x="3518" y="14065"/>
                </a:lnTo>
                <a:lnTo>
                  <a:pt x="3555" y="14085"/>
                </a:lnTo>
                <a:lnTo>
                  <a:pt x="3588" y="14104"/>
                </a:lnTo>
                <a:lnTo>
                  <a:pt x="3620" y="14120"/>
                </a:lnTo>
                <a:lnTo>
                  <a:pt x="3649" y="14135"/>
                </a:lnTo>
                <a:lnTo>
                  <a:pt x="3677" y="14146"/>
                </a:lnTo>
                <a:lnTo>
                  <a:pt x="3702" y="14157"/>
                </a:lnTo>
                <a:lnTo>
                  <a:pt x="3725" y="14165"/>
                </a:lnTo>
                <a:lnTo>
                  <a:pt x="3747" y="14172"/>
                </a:lnTo>
                <a:lnTo>
                  <a:pt x="3767" y="14176"/>
                </a:lnTo>
                <a:lnTo>
                  <a:pt x="3785" y="14178"/>
                </a:lnTo>
                <a:lnTo>
                  <a:pt x="3802" y="14179"/>
                </a:lnTo>
                <a:lnTo>
                  <a:pt x="3818" y="14178"/>
                </a:lnTo>
                <a:lnTo>
                  <a:pt x="3834" y="14174"/>
                </a:lnTo>
                <a:lnTo>
                  <a:pt x="3847" y="14168"/>
                </a:lnTo>
                <a:lnTo>
                  <a:pt x="3860" y="14162"/>
                </a:lnTo>
                <a:lnTo>
                  <a:pt x="3873" y="14153"/>
                </a:lnTo>
                <a:lnTo>
                  <a:pt x="3884" y="14142"/>
                </a:lnTo>
                <a:lnTo>
                  <a:pt x="3896" y="14130"/>
                </a:lnTo>
                <a:lnTo>
                  <a:pt x="3907" y="14115"/>
                </a:lnTo>
                <a:lnTo>
                  <a:pt x="3919" y="14099"/>
                </a:lnTo>
                <a:lnTo>
                  <a:pt x="3931" y="14081"/>
                </a:lnTo>
                <a:lnTo>
                  <a:pt x="3941" y="14061"/>
                </a:lnTo>
                <a:lnTo>
                  <a:pt x="3954" y="14039"/>
                </a:lnTo>
                <a:lnTo>
                  <a:pt x="3965" y="14016"/>
                </a:lnTo>
                <a:lnTo>
                  <a:pt x="3992" y="13964"/>
                </a:lnTo>
                <a:lnTo>
                  <a:pt x="4022" y="13906"/>
                </a:lnTo>
                <a:lnTo>
                  <a:pt x="4056" y="13841"/>
                </a:lnTo>
                <a:lnTo>
                  <a:pt x="4097" y="13768"/>
                </a:lnTo>
                <a:lnTo>
                  <a:pt x="4196" y="13599"/>
                </a:lnTo>
                <a:lnTo>
                  <a:pt x="4294" y="13432"/>
                </a:lnTo>
                <a:lnTo>
                  <a:pt x="4393" y="13270"/>
                </a:lnTo>
                <a:lnTo>
                  <a:pt x="4491" y="13110"/>
                </a:lnTo>
                <a:lnTo>
                  <a:pt x="4587" y="12952"/>
                </a:lnTo>
                <a:lnTo>
                  <a:pt x="4683" y="12797"/>
                </a:lnTo>
                <a:lnTo>
                  <a:pt x="4778" y="12644"/>
                </a:lnTo>
                <a:lnTo>
                  <a:pt x="4871" y="12491"/>
                </a:lnTo>
                <a:lnTo>
                  <a:pt x="4962" y="12340"/>
                </a:lnTo>
                <a:lnTo>
                  <a:pt x="5051" y="12190"/>
                </a:lnTo>
                <a:lnTo>
                  <a:pt x="5095" y="12115"/>
                </a:lnTo>
                <a:lnTo>
                  <a:pt x="5138" y="12040"/>
                </a:lnTo>
                <a:lnTo>
                  <a:pt x="5181" y="11965"/>
                </a:lnTo>
                <a:lnTo>
                  <a:pt x="5222" y="11890"/>
                </a:lnTo>
                <a:lnTo>
                  <a:pt x="5264" y="11815"/>
                </a:lnTo>
                <a:lnTo>
                  <a:pt x="5304" y="11739"/>
                </a:lnTo>
                <a:lnTo>
                  <a:pt x="5344" y="11663"/>
                </a:lnTo>
                <a:lnTo>
                  <a:pt x="5384" y="11588"/>
                </a:lnTo>
                <a:lnTo>
                  <a:pt x="5422" y="11512"/>
                </a:lnTo>
                <a:lnTo>
                  <a:pt x="5460" y="11436"/>
                </a:lnTo>
                <a:lnTo>
                  <a:pt x="5497" y="11359"/>
                </a:lnTo>
                <a:lnTo>
                  <a:pt x="5533" y="11281"/>
                </a:lnTo>
                <a:lnTo>
                  <a:pt x="5377" y="111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1" name="Freeform 12">
            <a:extLst>
              <a:ext uri="{FF2B5EF4-FFF2-40B4-BE49-F238E27FC236}">
                <a16:creationId xmlns:a16="http://schemas.microsoft.com/office/drawing/2014/main" id="{522DCBBD-3568-499D-9CB0-3DD05B1825E4}"/>
              </a:ext>
            </a:extLst>
          </p:cNvPr>
          <p:cNvSpPr>
            <a:spLocks/>
          </p:cNvSpPr>
          <p:nvPr userDrawn="1"/>
        </p:nvSpPr>
        <p:spPr bwMode="auto">
          <a:xfrm rot="4393142">
            <a:off x="2461768" y="3889666"/>
            <a:ext cx="379195" cy="351679"/>
          </a:xfrm>
          <a:custGeom>
            <a:avLst/>
            <a:gdLst>
              <a:gd name="T0" fmla="*/ 3965 w 3974"/>
              <a:gd name="T1" fmla="*/ 3457 h 3681"/>
              <a:gd name="T2" fmla="*/ 3974 w 3974"/>
              <a:gd name="T3" fmla="*/ 3393 h 3681"/>
              <a:gd name="T4" fmla="*/ 3971 w 3974"/>
              <a:gd name="T5" fmla="*/ 3324 h 3681"/>
              <a:gd name="T6" fmla="*/ 3958 w 3974"/>
              <a:gd name="T7" fmla="*/ 3250 h 3681"/>
              <a:gd name="T8" fmla="*/ 3938 w 3974"/>
              <a:gd name="T9" fmla="*/ 3173 h 3681"/>
              <a:gd name="T10" fmla="*/ 3902 w 3974"/>
              <a:gd name="T11" fmla="*/ 3071 h 3681"/>
              <a:gd name="T12" fmla="*/ 3843 w 3974"/>
              <a:gd name="T13" fmla="*/ 2924 h 3681"/>
              <a:gd name="T14" fmla="*/ 3742 w 3974"/>
              <a:gd name="T15" fmla="*/ 2672 h 3681"/>
              <a:gd name="T16" fmla="*/ 3648 w 3974"/>
              <a:gd name="T17" fmla="*/ 2421 h 3681"/>
              <a:gd name="T18" fmla="*/ 3546 w 3974"/>
              <a:gd name="T19" fmla="*/ 2175 h 3681"/>
              <a:gd name="T20" fmla="*/ 2885 w 3974"/>
              <a:gd name="T21" fmla="*/ 734 h 3681"/>
              <a:gd name="T22" fmla="*/ 2830 w 3974"/>
              <a:gd name="T23" fmla="*/ 603 h 3681"/>
              <a:gd name="T24" fmla="*/ 2737 w 3974"/>
              <a:gd name="T25" fmla="*/ 375 h 3681"/>
              <a:gd name="T26" fmla="*/ 2677 w 3974"/>
              <a:gd name="T27" fmla="*/ 246 h 3681"/>
              <a:gd name="T28" fmla="*/ 2614 w 3974"/>
              <a:gd name="T29" fmla="*/ 134 h 3681"/>
              <a:gd name="T30" fmla="*/ 2542 w 3974"/>
              <a:gd name="T31" fmla="*/ 51 h 3681"/>
              <a:gd name="T32" fmla="*/ 2463 w 3974"/>
              <a:gd name="T33" fmla="*/ 5 h 3681"/>
              <a:gd name="T34" fmla="*/ 2375 w 3974"/>
              <a:gd name="T35" fmla="*/ 5 h 3681"/>
              <a:gd name="T36" fmla="*/ 2274 w 3974"/>
              <a:gd name="T37" fmla="*/ 64 h 3681"/>
              <a:gd name="T38" fmla="*/ 2161 w 3974"/>
              <a:gd name="T39" fmla="*/ 187 h 3681"/>
              <a:gd name="T40" fmla="*/ 483 w 3974"/>
              <a:gd name="T41" fmla="*/ 2573 h 3681"/>
              <a:gd name="T42" fmla="*/ 415 w 3974"/>
              <a:gd name="T43" fmla="*/ 2686 h 3681"/>
              <a:gd name="T44" fmla="*/ 344 w 3974"/>
              <a:gd name="T45" fmla="*/ 2797 h 3681"/>
              <a:gd name="T46" fmla="*/ 264 w 3974"/>
              <a:gd name="T47" fmla="*/ 2920 h 3681"/>
              <a:gd name="T48" fmla="*/ 218 w 3974"/>
              <a:gd name="T49" fmla="*/ 2992 h 3681"/>
              <a:gd name="T50" fmla="*/ 150 w 3974"/>
              <a:gd name="T51" fmla="*/ 3133 h 3681"/>
              <a:gd name="T52" fmla="*/ 47 w 3974"/>
              <a:gd name="T53" fmla="*/ 3348 h 3681"/>
              <a:gd name="T54" fmla="*/ 16 w 3974"/>
              <a:gd name="T55" fmla="*/ 3426 h 3681"/>
              <a:gd name="T56" fmla="*/ 1 w 3974"/>
              <a:gd name="T57" fmla="*/ 3485 h 3681"/>
              <a:gd name="T58" fmla="*/ 5 w 3974"/>
              <a:gd name="T59" fmla="*/ 3531 h 3681"/>
              <a:gd name="T60" fmla="*/ 31 w 3974"/>
              <a:gd name="T61" fmla="*/ 3566 h 3681"/>
              <a:gd name="T62" fmla="*/ 81 w 3974"/>
              <a:gd name="T63" fmla="*/ 3592 h 3681"/>
              <a:gd name="T64" fmla="*/ 157 w 3974"/>
              <a:gd name="T65" fmla="*/ 3611 h 3681"/>
              <a:gd name="T66" fmla="*/ 304 w 3974"/>
              <a:gd name="T67" fmla="*/ 3632 h 3681"/>
              <a:gd name="T68" fmla="*/ 515 w 3974"/>
              <a:gd name="T69" fmla="*/ 3654 h 3681"/>
              <a:gd name="T70" fmla="*/ 689 w 3974"/>
              <a:gd name="T71" fmla="*/ 3667 h 3681"/>
              <a:gd name="T72" fmla="*/ 861 w 3974"/>
              <a:gd name="T73" fmla="*/ 3677 h 3681"/>
              <a:gd name="T74" fmla="*/ 1032 w 3974"/>
              <a:gd name="T75" fmla="*/ 3681 h 3681"/>
              <a:gd name="T76" fmla="*/ 1207 w 3974"/>
              <a:gd name="T77" fmla="*/ 3675 h 3681"/>
              <a:gd name="T78" fmla="*/ 1360 w 3974"/>
              <a:gd name="T79" fmla="*/ 3665 h 3681"/>
              <a:gd name="T80" fmla="*/ 1521 w 3974"/>
              <a:gd name="T81" fmla="*/ 3658 h 3681"/>
              <a:gd name="T82" fmla="*/ 2032 w 3974"/>
              <a:gd name="T83" fmla="*/ 3648 h 3681"/>
              <a:gd name="T84" fmla="*/ 2673 w 3974"/>
              <a:gd name="T85" fmla="*/ 3637 h 3681"/>
              <a:gd name="T86" fmla="*/ 3298 w 3974"/>
              <a:gd name="T87" fmla="*/ 3619 h 3681"/>
              <a:gd name="T88" fmla="*/ 3632 w 3974"/>
              <a:gd name="T89" fmla="*/ 3601 h 3681"/>
              <a:gd name="T90" fmla="*/ 3808 w 3974"/>
              <a:gd name="T91" fmla="*/ 3583 h 3681"/>
              <a:gd name="T92" fmla="*/ 3899 w 3974"/>
              <a:gd name="T93" fmla="*/ 3560 h 3681"/>
              <a:gd name="T94" fmla="*/ 3939 w 3974"/>
              <a:gd name="T95" fmla="*/ 3529 h 3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974" h="3681">
                <a:moveTo>
                  <a:pt x="3952" y="3496"/>
                </a:moveTo>
                <a:lnTo>
                  <a:pt x="3960" y="3477"/>
                </a:lnTo>
                <a:lnTo>
                  <a:pt x="3965" y="3457"/>
                </a:lnTo>
                <a:lnTo>
                  <a:pt x="3970" y="3437"/>
                </a:lnTo>
                <a:lnTo>
                  <a:pt x="3972" y="3416"/>
                </a:lnTo>
                <a:lnTo>
                  <a:pt x="3974" y="3393"/>
                </a:lnTo>
                <a:lnTo>
                  <a:pt x="3974" y="3371"/>
                </a:lnTo>
                <a:lnTo>
                  <a:pt x="3973" y="3347"/>
                </a:lnTo>
                <a:lnTo>
                  <a:pt x="3971" y="3324"/>
                </a:lnTo>
                <a:lnTo>
                  <a:pt x="3967" y="3299"/>
                </a:lnTo>
                <a:lnTo>
                  <a:pt x="3963" y="3274"/>
                </a:lnTo>
                <a:lnTo>
                  <a:pt x="3958" y="3250"/>
                </a:lnTo>
                <a:lnTo>
                  <a:pt x="3952" y="3225"/>
                </a:lnTo>
                <a:lnTo>
                  <a:pt x="3945" y="3199"/>
                </a:lnTo>
                <a:lnTo>
                  <a:pt x="3938" y="3173"/>
                </a:lnTo>
                <a:lnTo>
                  <a:pt x="3929" y="3147"/>
                </a:lnTo>
                <a:lnTo>
                  <a:pt x="3921" y="3122"/>
                </a:lnTo>
                <a:lnTo>
                  <a:pt x="3902" y="3071"/>
                </a:lnTo>
                <a:lnTo>
                  <a:pt x="3883" y="3021"/>
                </a:lnTo>
                <a:lnTo>
                  <a:pt x="3863" y="2971"/>
                </a:lnTo>
                <a:lnTo>
                  <a:pt x="3843" y="2924"/>
                </a:lnTo>
                <a:lnTo>
                  <a:pt x="3806" y="2837"/>
                </a:lnTo>
                <a:lnTo>
                  <a:pt x="3776" y="2761"/>
                </a:lnTo>
                <a:lnTo>
                  <a:pt x="3742" y="2672"/>
                </a:lnTo>
                <a:lnTo>
                  <a:pt x="3711" y="2586"/>
                </a:lnTo>
                <a:lnTo>
                  <a:pt x="3679" y="2502"/>
                </a:lnTo>
                <a:lnTo>
                  <a:pt x="3648" y="2421"/>
                </a:lnTo>
                <a:lnTo>
                  <a:pt x="3616" y="2340"/>
                </a:lnTo>
                <a:lnTo>
                  <a:pt x="3582" y="2259"/>
                </a:lnTo>
                <a:lnTo>
                  <a:pt x="3546" y="2175"/>
                </a:lnTo>
                <a:lnTo>
                  <a:pt x="3506" y="2089"/>
                </a:lnTo>
                <a:lnTo>
                  <a:pt x="2903" y="774"/>
                </a:lnTo>
                <a:lnTo>
                  <a:pt x="2885" y="734"/>
                </a:lnTo>
                <a:lnTo>
                  <a:pt x="2867" y="692"/>
                </a:lnTo>
                <a:lnTo>
                  <a:pt x="2848" y="648"/>
                </a:lnTo>
                <a:lnTo>
                  <a:pt x="2830" y="603"/>
                </a:lnTo>
                <a:lnTo>
                  <a:pt x="2794" y="511"/>
                </a:lnTo>
                <a:lnTo>
                  <a:pt x="2756" y="419"/>
                </a:lnTo>
                <a:lnTo>
                  <a:pt x="2737" y="375"/>
                </a:lnTo>
                <a:lnTo>
                  <a:pt x="2718" y="330"/>
                </a:lnTo>
                <a:lnTo>
                  <a:pt x="2698" y="287"/>
                </a:lnTo>
                <a:lnTo>
                  <a:pt x="2677" y="246"/>
                </a:lnTo>
                <a:lnTo>
                  <a:pt x="2656" y="205"/>
                </a:lnTo>
                <a:lnTo>
                  <a:pt x="2635" y="168"/>
                </a:lnTo>
                <a:lnTo>
                  <a:pt x="2614" y="134"/>
                </a:lnTo>
                <a:lnTo>
                  <a:pt x="2590" y="103"/>
                </a:lnTo>
                <a:lnTo>
                  <a:pt x="2566" y="75"/>
                </a:lnTo>
                <a:lnTo>
                  <a:pt x="2542" y="51"/>
                </a:lnTo>
                <a:lnTo>
                  <a:pt x="2517" y="31"/>
                </a:lnTo>
                <a:lnTo>
                  <a:pt x="2490" y="15"/>
                </a:lnTo>
                <a:lnTo>
                  <a:pt x="2463" y="5"/>
                </a:lnTo>
                <a:lnTo>
                  <a:pt x="2434" y="0"/>
                </a:lnTo>
                <a:lnTo>
                  <a:pt x="2405" y="0"/>
                </a:lnTo>
                <a:lnTo>
                  <a:pt x="2375" y="5"/>
                </a:lnTo>
                <a:lnTo>
                  <a:pt x="2342" y="18"/>
                </a:lnTo>
                <a:lnTo>
                  <a:pt x="2309" y="37"/>
                </a:lnTo>
                <a:lnTo>
                  <a:pt x="2274" y="64"/>
                </a:lnTo>
                <a:lnTo>
                  <a:pt x="2238" y="96"/>
                </a:lnTo>
                <a:lnTo>
                  <a:pt x="2200" y="138"/>
                </a:lnTo>
                <a:lnTo>
                  <a:pt x="2161" y="187"/>
                </a:lnTo>
                <a:lnTo>
                  <a:pt x="2120" y="244"/>
                </a:lnTo>
                <a:lnTo>
                  <a:pt x="2078" y="311"/>
                </a:lnTo>
                <a:lnTo>
                  <a:pt x="483" y="2573"/>
                </a:lnTo>
                <a:lnTo>
                  <a:pt x="460" y="2611"/>
                </a:lnTo>
                <a:lnTo>
                  <a:pt x="438" y="2649"/>
                </a:lnTo>
                <a:lnTo>
                  <a:pt x="415" y="2686"/>
                </a:lnTo>
                <a:lnTo>
                  <a:pt x="392" y="2723"/>
                </a:lnTo>
                <a:lnTo>
                  <a:pt x="369" y="2759"/>
                </a:lnTo>
                <a:lnTo>
                  <a:pt x="344" y="2797"/>
                </a:lnTo>
                <a:lnTo>
                  <a:pt x="319" y="2836"/>
                </a:lnTo>
                <a:lnTo>
                  <a:pt x="293" y="2877"/>
                </a:lnTo>
                <a:lnTo>
                  <a:pt x="264" y="2920"/>
                </a:lnTo>
                <a:lnTo>
                  <a:pt x="241" y="2956"/>
                </a:lnTo>
                <a:lnTo>
                  <a:pt x="230" y="2972"/>
                </a:lnTo>
                <a:lnTo>
                  <a:pt x="218" y="2992"/>
                </a:lnTo>
                <a:lnTo>
                  <a:pt x="207" y="3014"/>
                </a:lnTo>
                <a:lnTo>
                  <a:pt x="195" y="3040"/>
                </a:lnTo>
                <a:lnTo>
                  <a:pt x="150" y="3133"/>
                </a:lnTo>
                <a:lnTo>
                  <a:pt x="111" y="3215"/>
                </a:lnTo>
                <a:lnTo>
                  <a:pt x="76" y="3286"/>
                </a:lnTo>
                <a:lnTo>
                  <a:pt x="47" y="3348"/>
                </a:lnTo>
                <a:lnTo>
                  <a:pt x="35" y="3376"/>
                </a:lnTo>
                <a:lnTo>
                  <a:pt x="23" y="3401"/>
                </a:lnTo>
                <a:lnTo>
                  <a:pt x="16" y="3426"/>
                </a:lnTo>
                <a:lnTo>
                  <a:pt x="8" y="3447"/>
                </a:lnTo>
                <a:lnTo>
                  <a:pt x="3" y="3467"/>
                </a:lnTo>
                <a:lnTo>
                  <a:pt x="1" y="3485"/>
                </a:lnTo>
                <a:lnTo>
                  <a:pt x="0" y="3502"/>
                </a:lnTo>
                <a:lnTo>
                  <a:pt x="1" y="3518"/>
                </a:lnTo>
                <a:lnTo>
                  <a:pt x="5" y="3531"/>
                </a:lnTo>
                <a:lnTo>
                  <a:pt x="11" y="3545"/>
                </a:lnTo>
                <a:lnTo>
                  <a:pt x="20" y="3556"/>
                </a:lnTo>
                <a:lnTo>
                  <a:pt x="31" y="3566"/>
                </a:lnTo>
                <a:lnTo>
                  <a:pt x="45" y="3575"/>
                </a:lnTo>
                <a:lnTo>
                  <a:pt x="61" y="3584"/>
                </a:lnTo>
                <a:lnTo>
                  <a:pt x="81" y="3592"/>
                </a:lnTo>
                <a:lnTo>
                  <a:pt x="103" y="3599"/>
                </a:lnTo>
                <a:lnTo>
                  <a:pt x="129" y="3605"/>
                </a:lnTo>
                <a:lnTo>
                  <a:pt x="157" y="3611"/>
                </a:lnTo>
                <a:lnTo>
                  <a:pt x="189" y="3617"/>
                </a:lnTo>
                <a:lnTo>
                  <a:pt x="224" y="3622"/>
                </a:lnTo>
                <a:lnTo>
                  <a:pt x="304" y="3632"/>
                </a:lnTo>
                <a:lnTo>
                  <a:pt x="398" y="3641"/>
                </a:lnTo>
                <a:lnTo>
                  <a:pt x="457" y="3648"/>
                </a:lnTo>
                <a:lnTo>
                  <a:pt x="515" y="3654"/>
                </a:lnTo>
                <a:lnTo>
                  <a:pt x="574" y="3658"/>
                </a:lnTo>
                <a:lnTo>
                  <a:pt x="632" y="3664"/>
                </a:lnTo>
                <a:lnTo>
                  <a:pt x="689" y="3667"/>
                </a:lnTo>
                <a:lnTo>
                  <a:pt x="746" y="3672"/>
                </a:lnTo>
                <a:lnTo>
                  <a:pt x="803" y="3675"/>
                </a:lnTo>
                <a:lnTo>
                  <a:pt x="861" y="3677"/>
                </a:lnTo>
                <a:lnTo>
                  <a:pt x="917" y="3679"/>
                </a:lnTo>
                <a:lnTo>
                  <a:pt x="975" y="3679"/>
                </a:lnTo>
                <a:lnTo>
                  <a:pt x="1032" y="3681"/>
                </a:lnTo>
                <a:lnTo>
                  <a:pt x="1089" y="3679"/>
                </a:lnTo>
                <a:lnTo>
                  <a:pt x="1148" y="3678"/>
                </a:lnTo>
                <a:lnTo>
                  <a:pt x="1207" y="3675"/>
                </a:lnTo>
                <a:lnTo>
                  <a:pt x="1266" y="3672"/>
                </a:lnTo>
                <a:lnTo>
                  <a:pt x="1327" y="3667"/>
                </a:lnTo>
                <a:lnTo>
                  <a:pt x="1360" y="3665"/>
                </a:lnTo>
                <a:lnTo>
                  <a:pt x="1405" y="3663"/>
                </a:lnTo>
                <a:lnTo>
                  <a:pt x="1459" y="3660"/>
                </a:lnTo>
                <a:lnTo>
                  <a:pt x="1521" y="3658"/>
                </a:lnTo>
                <a:lnTo>
                  <a:pt x="1668" y="3655"/>
                </a:lnTo>
                <a:lnTo>
                  <a:pt x="1839" y="3651"/>
                </a:lnTo>
                <a:lnTo>
                  <a:pt x="2032" y="3648"/>
                </a:lnTo>
                <a:lnTo>
                  <a:pt x="2238" y="3645"/>
                </a:lnTo>
                <a:lnTo>
                  <a:pt x="2454" y="3641"/>
                </a:lnTo>
                <a:lnTo>
                  <a:pt x="2673" y="3637"/>
                </a:lnTo>
                <a:lnTo>
                  <a:pt x="2890" y="3632"/>
                </a:lnTo>
                <a:lnTo>
                  <a:pt x="3101" y="3627"/>
                </a:lnTo>
                <a:lnTo>
                  <a:pt x="3298" y="3619"/>
                </a:lnTo>
                <a:lnTo>
                  <a:pt x="3477" y="3611"/>
                </a:lnTo>
                <a:lnTo>
                  <a:pt x="3557" y="3606"/>
                </a:lnTo>
                <a:lnTo>
                  <a:pt x="3632" y="3601"/>
                </a:lnTo>
                <a:lnTo>
                  <a:pt x="3698" y="3595"/>
                </a:lnTo>
                <a:lnTo>
                  <a:pt x="3758" y="3590"/>
                </a:lnTo>
                <a:lnTo>
                  <a:pt x="3808" y="3583"/>
                </a:lnTo>
                <a:lnTo>
                  <a:pt x="3849" y="3576"/>
                </a:lnTo>
                <a:lnTo>
                  <a:pt x="3880" y="3568"/>
                </a:lnTo>
                <a:lnTo>
                  <a:pt x="3899" y="3560"/>
                </a:lnTo>
                <a:lnTo>
                  <a:pt x="3929" y="3544"/>
                </a:lnTo>
                <a:lnTo>
                  <a:pt x="3937" y="3539"/>
                </a:lnTo>
                <a:lnTo>
                  <a:pt x="3939" y="3529"/>
                </a:lnTo>
                <a:lnTo>
                  <a:pt x="3952" y="34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5715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DDÍ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F01AF70-9F6D-432D-9CA3-1DB3B7700717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064400" cy="6858000"/>
          </a:xfrm>
          <a:prstGeom prst="rect">
            <a:avLst/>
          </a:prstGeom>
          <a:solidFill>
            <a:srgbClr val="356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cs-CZ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8918" y="3767367"/>
            <a:ext cx="7551081" cy="540000"/>
          </a:xfrm>
        </p:spPr>
        <p:txBody>
          <a:bodyPr anchor="b" anchorCtr="0"/>
          <a:lstStyle>
            <a:lvl1pPr>
              <a:defRPr>
                <a:solidFill>
                  <a:srgbClr val="3566FC"/>
                </a:solidFill>
              </a:defRPr>
            </a:lvl1pPr>
          </a:lstStyle>
          <a:p>
            <a:r>
              <a:rPr lang="cs-CZ"/>
              <a:t>Název oddílu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8915" y="4619768"/>
            <a:ext cx="7551081" cy="1840949"/>
          </a:xfrm>
          <a:prstGeom prst="rect">
            <a:avLst/>
          </a:prstGeom>
        </p:spPr>
        <p:txBody>
          <a:bodyPr bIns="0" anchor="t" anchorCtr="0"/>
          <a:lstStyle>
            <a:lvl1pPr algn="l">
              <a:defRPr>
                <a:solidFill>
                  <a:srgbClr val="3566FC"/>
                </a:solidFill>
              </a:defRPr>
            </a:lvl1pPr>
          </a:lstStyle>
          <a:p>
            <a:pPr lvl="0"/>
            <a:r>
              <a:rPr lang="cs-CZ"/>
              <a:t>Doplňující text</a:t>
            </a:r>
          </a:p>
        </p:txBody>
      </p:sp>
      <p:sp>
        <p:nvSpPr>
          <p:cNvPr id="9" name="Zástupný symbol pro text 6">
            <a:extLst>
              <a:ext uri="{FF2B5EF4-FFF2-40B4-BE49-F238E27FC236}">
                <a16:creationId xmlns:a16="http://schemas.microsoft.com/office/drawing/2014/main" id="{E48AD518-AA06-499F-A7B6-7C2C72199A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8917" y="4307368"/>
            <a:ext cx="7551081" cy="3124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566FC"/>
                </a:solidFill>
              </a:defRPr>
            </a:lvl1pPr>
          </a:lstStyle>
          <a:p>
            <a:pPr lvl="0"/>
            <a:r>
              <a:rPr lang="cs-CZ"/>
              <a:t>Autor prezentace</a:t>
            </a:r>
          </a:p>
        </p:txBody>
      </p:sp>
      <p:sp>
        <p:nvSpPr>
          <p:cNvPr id="10" name="Zástupný symbol pro číslo snímku 10">
            <a:extLst>
              <a:ext uri="{FF2B5EF4-FFF2-40B4-BE49-F238E27FC236}">
                <a16:creationId xmlns:a16="http://schemas.microsoft.com/office/drawing/2014/main" id="{B8F0634D-52D6-47B5-AB28-169F920B05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700000" y="6472402"/>
            <a:ext cx="478322" cy="365125"/>
          </a:xfrm>
        </p:spPr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46528982-3E3B-499D-96AF-67FD3BE2099B}"/>
              </a:ext>
            </a:extLst>
          </p:cNvPr>
          <p:cNvSpPr>
            <a:spLocks/>
          </p:cNvSpPr>
          <p:nvPr userDrawn="1"/>
        </p:nvSpPr>
        <p:spPr bwMode="auto">
          <a:xfrm rot="2376687">
            <a:off x="2117970" y="5075142"/>
            <a:ext cx="863452" cy="778754"/>
          </a:xfrm>
          <a:custGeom>
            <a:avLst/>
            <a:gdLst>
              <a:gd name="T0" fmla="*/ 3965 w 3974"/>
              <a:gd name="T1" fmla="*/ 3457 h 3681"/>
              <a:gd name="T2" fmla="*/ 3974 w 3974"/>
              <a:gd name="T3" fmla="*/ 3393 h 3681"/>
              <a:gd name="T4" fmla="*/ 3971 w 3974"/>
              <a:gd name="T5" fmla="*/ 3324 h 3681"/>
              <a:gd name="T6" fmla="*/ 3958 w 3974"/>
              <a:gd name="T7" fmla="*/ 3250 h 3681"/>
              <a:gd name="T8" fmla="*/ 3938 w 3974"/>
              <a:gd name="T9" fmla="*/ 3173 h 3681"/>
              <a:gd name="T10" fmla="*/ 3902 w 3974"/>
              <a:gd name="T11" fmla="*/ 3071 h 3681"/>
              <a:gd name="T12" fmla="*/ 3843 w 3974"/>
              <a:gd name="T13" fmla="*/ 2924 h 3681"/>
              <a:gd name="T14" fmla="*/ 3742 w 3974"/>
              <a:gd name="T15" fmla="*/ 2672 h 3681"/>
              <a:gd name="T16" fmla="*/ 3648 w 3974"/>
              <a:gd name="T17" fmla="*/ 2421 h 3681"/>
              <a:gd name="T18" fmla="*/ 3546 w 3974"/>
              <a:gd name="T19" fmla="*/ 2175 h 3681"/>
              <a:gd name="T20" fmla="*/ 2885 w 3974"/>
              <a:gd name="T21" fmla="*/ 734 h 3681"/>
              <a:gd name="T22" fmla="*/ 2830 w 3974"/>
              <a:gd name="T23" fmla="*/ 603 h 3681"/>
              <a:gd name="T24" fmla="*/ 2737 w 3974"/>
              <a:gd name="T25" fmla="*/ 375 h 3681"/>
              <a:gd name="T26" fmla="*/ 2677 w 3974"/>
              <a:gd name="T27" fmla="*/ 246 h 3681"/>
              <a:gd name="T28" fmla="*/ 2614 w 3974"/>
              <a:gd name="T29" fmla="*/ 134 h 3681"/>
              <a:gd name="T30" fmla="*/ 2542 w 3974"/>
              <a:gd name="T31" fmla="*/ 51 h 3681"/>
              <a:gd name="T32" fmla="*/ 2463 w 3974"/>
              <a:gd name="T33" fmla="*/ 5 h 3681"/>
              <a:gd name="T34" fmla="*/ 2375 w 3974"/>
              <a:gd name="T35" fmla="*/ 5 h 3681"/>
              <a:gd name="T36" fmla="*/ 2274 w 3974"/>
              <a:gd name="T37" fmla="*/ 64 h 3681"/>
              <a:gd name="T38" fmla="*/ 2161 w 3974"/>
              <a:gd name="T39" fmla="*/ 187 h 3681"/>
              <a:gd name="T40" fmla="*/ 483 w 3974"/>
              <a:gd name="T41" fmla="*/ 2573 h 3681"/>
              <a:gd name="T42" fmla="*/ 415 w 3974"/>
              <a:gd name="T43" fmla="*/ 2686 h 3681"/>
              <a:gd name="T44" fmla="*/ 344 w 3974"/>
              <a:gd name="T45" fmla="*/ 2797 h 3681"/>
              <a:gd name="T46" fmla="*/ 264 w 3974"/>
              <a:gd name="T47" fmla="*/ 2920 h 3681"/>
              <a:gd name="T48" fmla="*/ 218 w 3974"/>
              <a:gd name="T49" fmla="*/ 2992 h 3681"/>
              <a:gd name="T50" fmla="*/ 150 w 3974"/>
              <a:gd name="T51" fmla="*/ 3133 h 3681"/>
              <a:gd name="T52" fmla="*/ 47 w 3974"/>
              <a:gd name="T53" fmla="*/ 3348 h 3681"/>
              <a:gd name="T54" fmla="*/ 16 w 3974"/>
              <a:gd name="T55" fmla="*/ 3426 h 3681"/>
              <a:gd name="T56" fmla="*/ 1 w 3974"/>
              <a:gd name="T57" fmla="*/ 3485 h 3681"/>
              <a:gd name="T58" fmla="*/ 5 w 3974"/>
              <a:gd name="T59" fmla="*/ 3531 h 3681"/>
              <a:gd name="T60" fmla="*/ 31 w 3974"/>
              <a:gd name="T61" fmla="*/ 3566 h 3681"/>
              <a:gd name="T62" fmla="*/ 81 w 3974"/>
              <a:gd name="T63" fmla="*/ 3592 h 3681"/>
              <a:gd name="T64" fmla="*/ 157 w 3974"/>
              <a:gd name="T65" fmla="*/ 3611 h 3681"/>
              <a:gd name="T66" fmla="*/ 304 w 3974"/>
              <a:gd name="T67" fmla="*/ 3632 h 3681"/>
              <a:gd name="T68" fmla="*/ 515 w 3974"/>
              <a:gd name="T69" fmla="*/ 3654 h 3681"/>
              <a:gd name="T70" fmla="*/ 689 w 3974"/>
              <a:gd name="T71" fmla="*/ 3667 h 3681"/>
              <a:gd name="T72" fmla="*/ 861 w 3974"/>
              <a:gd name="T73" fmla="*/ 3677 h 3681"/>
              <a:gd name="T74" fmla="*/ 1032 w 3974"/>
              <a:gd name="T75" fmla="*/ 3681 h 3681"/>
              <a:gd name="T76" fmla="*/ 1207 w 3974"/>
              <a:gd name="T77" fmla="*/ 3675 h 3681"/>
              <a:gd name="T78" fmla="*/ 1360 w 3974"/>
              <a:gd name="T79" fmla="*/ 3665 h 3681"/>
              <a:gd name="T80" fmla="*/ 1521 w 3974"/>
              <a:gd name="T81" fmla="*/ 3658 h 3681"/>
              <a:gd name="T82" fmla="*/ 2032 w 3974"/>
              <a:gd name="T83" fmla="*/ 3648 h 3681"/>
              <a:gd name="T84" fmla="*/ 2673 w 3974"/>
              <a:gd name="T85" fmla="*/ 3637 h 3681"/>
              <a:gd name="T86" fmla="*/ 3298 w 3974"/>
              <a:gd name="T87" fmla="*/ 3619 h 3681"/>
              <a:gd name="T88" fmla="*/ 3632 w 3974"/>
              <a:gd name="T89" fmla="*/ 3601 h 3681"/>
              <a:gd name="T90" fmla="*/ 3808 w 3974"/>
              <a:gd name="T91" fmla="*/ 3583 h 3681"/>
              <a:gd name="T92" fmla="*/ 3899 w 3974"/>
              <a:gd name="T93" fmla="*/ 3560 h 3681"/>
              <a:gd name="T94" fmla="*/ 3939 w 3974"/>
              <a:gd name="T95" fmla="*/ 3529 h 3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974" h="3681">
                <a:moveTo>
                  <a:pt x="3952" y="3496"/>
                </a:moveTo>
                <a:lnTo>
                  <a:pt x="3960" y="3477"/>
                </a:lnTo>
                <a:lnTo>
                  <a:pt x="3965" y="3457"/>
                </a:lnTo>
                <a:lnTo>
                  <a:pt x="3970" y="3437"/>
                </a:lnTo>
                <a:lnTo>
                  <a:pt x="3972" y="3416"/>
                </a:lnTo>
                <a:lnTo>
                  <a:pt x="3974" y="3393"/>
                </a:lnTo>
                <a:lnTo>
                  <a:pt x="3974" y="3371"/>
                </a:lnTo>
                <a:lnTo>
                  <a:pt x="3973" y="3347"/>
                </a:lnTo>
                <a:lnTo>
                  <a:pt x="3971" y="3324"/>
                </a:lnTo>
                <a:lnTo>
                  <a:pt x="3967" y="3299"/>
                </a:lnTo>
                <a:lnTo>
                  <a:pt x="3963" y="3274"/>
                </a:lnTo>
                <a:lnTo>
                  <a:pt x="3958" y="3250"/>
                </a:lnTo>
                <a:lnTo>
                  <a:pt x="3952" y="3225"/>
                </a:lnTo>
                <a:lnTo>
                  <a:pt x="3945" y="3199"/>
                </a:lnTo>
                <a:lnTo>
                  <a:pt x="3938" y="3173"/>
                </a:lnTo>
                <a:lnTo>
                  <a:pt x="3929" y="3147"/>
                </a:lnTo>
                <a:lnTo>
                  <a:pt x="3921" y="3122"/>
                </a:lnTo>
                <a:lnTo>
                  <a:pt x="3902" y="3071"/>
                </a:lnTo>
                <a:lnTo>
                  <a:pt x="3883" y="3021"/>
                </a:lnTo>
                <a:lnTo>
                  <a:pt x="3863" y="2971"/>
                </a:lnTo>
                <a:lnTo>
                  <a:pt x="3843" y="2924"/>
                </a:lnTo>
                <a:lnTo>
                  <a:pt x="3806" y="2837"/>
                </a:lnTo>
                <a:lnTo>
                  <a:pt x="3776" y="2761"/>
                </a:lnTo>
                <a:lnTo>
                  <a:pt x="3742" y="2672"/>
                </a:lnTo>
                <a:lnTo>
                  <a:pt x="3711" y="2586"/>
                </a:lnTo>
                <a:lnTo>
                  <a:pt x="3679" y="2502"/>
                </a:lnTo>
                <a:lnTo>
                  <a:pt x="3648" y="2421"/>
                </a:lnTo>
                <a:lnTo>
                  <a:pt x="3616" y="2340"/>
                </a:lnTo>
                <a:lnTo>
                  <a:pt x="3582" y="2259"/>
                </a:lnTo>
                <a:lnTo>
                  <a:pt x="3546" y="2175"/>
                </a:lnTo>
                <a:lnTo>
                  <a:pt x="3506" y="2089"/>
                </a:lnTo>
                <a:lnTo>
                  <a:pt x="2903" y="774"/>
                </a:lnTo>
                <a:lnTo>
                  <a:pt x="2885" y="734"/>
                </a:lnTo>
                <a:lnTo>
                  <a:pt x="2867" y="692"/>
                </a:lnTo>
                <a:lnTo>
                  <a:pt x="2848" y="648"/>
                </a:lnTo>
                <a:lnTo>
                  <a:pt x="2830" y="603"/>
                </a:lnTo>
                <a:lnTo>
                  <a:pt x="2794" y="511"/>
                </a:lnTo>
                <a:lnTo>
                  <a:pt x="2756" y="419"/>
                </a:lnTo>
                <a:lnTo>
                  <a:pt x="2737" y="375"/>
                </a:lnTo>
                <a:lnTo>
                  <a:pt x="2718" y="330"/>
                </a:lnTo>
                <a:lnTo>
                  <a:pt x="2698" y="287"/>
                </a:lnTo>
                <a:lnTo>
                  <a:pt x="2677" y="246"/>
                </a:lnTo>
                <a:lnTo>
                  <a:pt x="2656" y="205"/>
                </a:lnTo>
                <a:lnTo>
                  <a:pt x="2635" y="168"/>
                </a:lnTo>
                <a:lnTo>
                  <a:pt x="2614" y="134"/>
                </a:lnTo>
                <a:lnTo>
                  <a:pt x="2590" y="103"/>
                </a:lnTo>
                <a:lnTo>
                  <a:pt x="2566" y="75"/>
                </a:lnTo>
                <a:lnTo>
                  <a:pt x="2542" y="51"/>
                </a:lnTo>
                <a:lnTo>
                  <a:pt x="2517" y="31"/>
                </a:lnTo>
                <a:lnTo>
                  <a:pt x="2490" y="15"/>
                </a:lnTo>
                <a:lnTo>
                  <a:pt x="2463" y="5"/>
                </a:lnTo>
                <a:lnTo>
                  <a:pt x="2434" y="0"/>
                </a:lnTo>
                <a:lnTo>
                  <a:pt x="2405" y="0"/>
                </a:lnTo>
                <a:lnTo>
                  <a:pt x="2375" y="5"/>
                </a:lnTo>
                <a:lnTo>
                  <a:pt x="2342" y="18"/>
                </a:lnTo>
                <a:lnTo>
                  <a:pt x="2309" y="37"/>
                </a:lnTo>
                <a:lnTo>
                  <a:pt x="2274" y="64"/>
                </a:lnTo>
                <a:lnTo>
                  <a:pt x="2238" y="96"/>
                </a:lnTo>
                <a:lnTo>
                  <a:pt x="2200" y="138"/>
                </a:lnTo>
                <a:lnTo>
                  <a:pt x="2161" y="187"/>
                </a:lnTo>
                <a:lnTo>
                  <a:pt x="2120" y="244"/>
                </a:lnTo>
                <a:lnTo>
                  <a:pt x="2078" y="311"/>
                </a:lnTo>
                <a:lnTo>
                  <a:pt x="483" y="2573"/>
                </a:lnTo>
                <a:lnTo>
                  <a:pt x="460" y="2611"/>
                </a:lnTo>
                <a:lnTo>
                  <a:pt x="438" y="2649"/>
                </a:lnTo>
                <a:lnTo>
                  <a:pt x="415" y="2686"/>
                </a:lnTo>
                <a:lnTo>
                  <a:pt x="392" y="2723"/>
                </a:lnTo>
                <a:lnTo>
                  <a:pt x="369" y="2759"/>
                </a:lnTo>
                <a:lnTo>
                  <a:pt x="344" y="2797"/>
                </a:lnTo>
                <a:lnTo>
                  <a:pt x="319" y="2836"/>
                </a:lnTo>
                <a:lnTo>
                  <a:pt x="293" y="2877"/>
                </a:lnTo>
                <a:lnTo>
                  <a:pt x="264" y="2920"/>
                </a:lnTo>
                <a:lnTo>
                  <a:pt x="241" y="2956"/>
                </a:lnTo>
                <a:lnTo>
                  <a:pt x="230" y="2972"/>
                </a:lnTo>
                <a:lnTo>
                  <a:pt x="218" y="2992"/>
                </a:lnTo>
                <a:lnTo>
                  <a:pt x="207" y="3014"/>
                </a:lnTo>
                <a:lnTo>
                  <a:pt x="195" y="3040"/>
                </a:lnTo>
                <a:lnTo>
                  <a:pt x="150" y="3133"/>
                </a:lnTo>
                <a:lnTo>
                  <a:pt x="111" y="3215"/>
                </a:lnTo>
                <a:lnTo>
                  <a:pt x="76" y="3286"/>
                </a:lnTo>
                <a:lnTo>
                  <a:pt x="47" y="3348"/>
                </a:lnTo>
                <a:lnTo>
                  <a:pt x="35" y="3376"/>
                </a:lnTo>
                <a:lnTo>
                  <a:pt x="23" y="3401"/>
                </a:lnTo>
                <a:lnTo>
                  <a:pt x="16" y="3426"/>
                </a:lnTo>
                <a:lnTo>
                  <a:pt x="8" y="3447"/>
                </a:lnTo>
                <a:lnTo>
                  <a:pt x="3" y="3467"/>
                </a:lnTo>
                <a:lnTo>
                  <a:pt x="1" y="3485"/>
                </a:lnTo>
                <a:lnTo>
                  <a:pt x="0" y="3502"/>
                </a:lnTo>
                <a:lnTo>
                  <a:pt x="1" y="3518"/>
                </a:lnTo>
                <a:lnTo>
                  <a:pt x="5" y="3531"/>
                </a:lnTo>
                <a:lnTo>
                  <a:pt x="11" y="3545"/>
                </a:lnTo>
                <a:lnTo>
                  <a:pt x="20" y="3556"/>
                </a:lnTo>
                <a:lnTo>
                  <a:pt x="31" y="3566"/>
                </a:lnTo>
                <a:lnTo>
                  <a:pt x="45" y="3575"/>
                </a:lnTo>
                <a:lnTo>
                  <a:pt x="61" y="3584"/>
                </a:lnTo>
                <a:lnTo>
                  <a:pt x="81" y="3592"/>
                </a:lnTo>
                <a:lnTo>
                  <a:pt x="103" y="3599"/>
                </a:lnTo>
                <a:lnTo>
                  <a:pt x="129" y="3605"/>
                </a:lnTo>
                <a:lnTo>
                  <a:pt x="157" y="3611"/>
                </a:lnTo>
                <a:lnTo>
                  <a:pt x="189" y="3617"/>
                </a:lnTo>
                <a:lnTo>
                  <a:pt x="224" y="3622"/>
                </a:lnTo>
                <a:lnTo>
                  <a:pt x="304" y="3632"/>
                </a:lnTo>
                <a:lnTo>
                  <a:pt x="398" y="3641"/>
                </a:lnTo>
                <a:lnTo>
                  <a:pt x="457" y="3648"/>
                </a:lnTo>
                <a:lnTo>
                  <a:pt x="515" y="3654"/>
                </a:lnTo>
                <a:lnTo>
                  <a:pt x="574" y="3658"/>
                </a:lnTo>
                <a:lnTo>
                  <a:pt x="632" y="3664"/>
                </a:lnTo>
                <a:lnTo>
                  <a:pt x="689" y="3667"/>
                </a:lnTo>
                <a:lnTo>
                  <a:pt x="746" y="3672"/>
                </a:lnTo>
                <a:lnTo>
                  <a:pt x="803" y="3675"/>
                </a:lnTo>
                <a:lnTo>
                  <a:pt x="861" y="3677"/>
                </a:lnTo>
                <a:lnTo>
                  <a:pt x="917" y="3679"/>
                </a:lnTo>
                <a:lnTo>
                  <a:pt x="975" y="3679"/>
                </a:lnTo>
                <a:lnTo>
                  <a:pt x="1032" y="3681"/>
                </a:lnTo>
                <a:lnTo>
                  <a:pt x="1089" y="3679"/>
                </a:lnTo>
                <a:lnTo>
                  <a:pt x="1148" y="3678"/>
                </a:lnTo>
                <a:lnTo>
                  <a:pt x="1207" y="3675"/>
                </a:lnTo>
                <a:lnTo>
                  <a:pt x="1266" y="3672"/>
                </a:lnTo>
                <a:lnTo>
                  <a:pt x="1327" y="3667"/>
                </a:lnTo>
                <a:lnTo>
                  <a:pt x="1360" y="3665"/>
                </a:lnTo>
                <a:lnTo>
                  <a:pt x="1405" y="3663"/>
                </a:lnTo>
                <a:lnTo>
                  <a:pt x="1459" y="3660"/>
                </a:lnTo>
                <a:lnTo>
                  <a:pt x="1521" y="3658"/>
                </a:lnTo>
                <a:lnTo>
                  <a:pt x="1668" y="3655"/>
                </a:lnTo>
                <a:lnTo>
                  <a:pt x="1839" y="3651"/>
                </a:lnTo>
                <a:lnTo>
                  <a:pt x="2032" y="3648"/>
                </a:lnTo>
                <a:lnTo>
                  <a:pt x="2238" y="3645"/>
                </a:lnTo>
                <a:lnTo>
                  <a:pt x="2454" y="3641"/>
                </a:lnTo>
                <a:lnTo>
                  <a:pt x="2673" y="3637"/>
                </a:lnTo>
                <a:lnTo>
                  <a:pt x="2890" y="3632"/>
                </a:lnTo>
                <a:lnTo>
                  <a:pt x="3101" y="3627"/>
                </a:lnTo>
                <a:lnTo>
                  <a:pt x="3298" y="3619"/>
                </a:lnTo>
                <a:lnTo>
                  <a:pt x="3477" y="3611"/>
                </a:lnTo>
                <a:lnTo>
                  <a:pt x="3557" y="3606"/>
                </a:lnTo>
                <a:lnTo>
                  <a:pt x="3632" y="3601"/>
                </a:lnTo>
                <a:lnTo>
                  <a:pt x="3698" y="3595"/>
                </a:lnTo>
                <a:lnTo>
                  <a:pt x="3758" y="3590"/>
                </a:lnTo>
                <a:lnTo>
                  <a:pt x="3808" y="3583"/>
                </a:lnTo>
                <a:lnTo>
                  <a:pt x="3849" y="3576"/>
                </a:lnTo>
                <a:lnTo>
                  <a:pt x="3880" y="3568"/>
                </a:lnTo>
                <a:lnTo>
                  <a:pt x="3899" y="3560"/>
                </a:lnTo>
                <a:lnTo>
                  <a:pt x="3929" y="3544"/>
                </a:lnTo>
                <a:lnTo>
                  <a:pt x="3937" y="3539"/>
                </a:lnTo>
                <a:lnTo>
                  <a:pt x="3939" y="3529"/>
                </a:lnTo>
                <a:lnTo>
                  <a:pt x="3952" y="34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1B0F396A-50BE-4CD5-AA73-FDD68B87DB23}"/>
              </a:ext>
            </a:extLst>
          </p:cNvPr>
          <p:cNvSpPr>
            <a:spLocks/>
          </p:cNvSpPr>
          <p:nvPr userDrawn="1"/>
        </p:nvSpPr>
        <p:spPr bwMode="auto">
          <a:xfrm rot="559196">
            <a:off x="2350923" y="4433114"/>
            <a:ext cx="384940" cy="323364"/>
          </a:xfrm>
          <a:custGeom>
            <a:avLst/>
            <a:gdLst>
              <a:gd name="T0" fmla="*/ 23 w 3839"/>
              <a:gd name="T1" fmla="*/ 1893 h 3833"/>
              <a:gd name="T2" fmla="*/ 40 w 3839"/>
              <a:gd name="T3" fmla="*/ 1995 h 3833"/>
              <a:gd name="T4" fmla="*/ 92 w 3839"/>
              <a:gd name="T5" fmla="*/ 2292 h 3833"/>
              <a:gd name="T6" fmla="*/ 206 w 3839"/>
              <a:gd name="T7" fmla="*/ 2624 h 3833"/>
              <a:gd name="T8" fmla="*/ 373 w 3839"/>
              <a:gd name="T9" fmla="*/ 2932 h 3833"/>
              <a:gd name="T10" fmla="*/ 585 w 3839"/>
              <a:gd name="T11" fmla="*/ 3209 h 3833"/>
              <a:gd name="T12" fmla="*/ 835 w 3839"/>
              <a:gd name="T13" fmla="*/ 3445 h 3833"/>
              <a:gd name="T14" fmla="*/ 1117 w 3839"/>
              <a:gd name="T15" fmla="*/ 3632 h 3833"/>
              <a:gd name="T16" fmla="*/ 1422 w 3839"/>
              <a:gd name="T17" fmla="*/ 3761 h 3833"/>
              <a:gd name="T18" fmla="*/ 1745 w 3839"/>
              <a:gd name="T19" fmla="*/ 3824 h 3833"/>
              <a:gd name="T20" fmla="*/ 2011 w 3839"/>
              <a:gd name="T21" fmla="*/ 3833 h 3833"/>
              <a:gd name="T22" fmla="*/ 2243 w 3839"/>
              <a:gd name="T23" fmla="*/ 3831 h 3833"/>
              <a:gd name="T24" fmla="*/ 2462 w 3839"/>
              <a:gd name="T25" fmla="*/ 3814 h 3833"/>
              <a:gd name="T26" fmla="*/ 2640 w 3839"/>
              <a:gd name="T27" fmla="*/ 3780 h 3833"/>
              <a:gd name="T28" fmla="*/ 2754 w 3839"/>
              <a:gd name="T29" fmla="*/ 3744 h 3833"/>
              <a:gd name="T30" fmla="*/ 2919 w 3839"/>
              <a:gd name="T31" fmla="*/ 3673 h 3833"/>
              <a:gd name="T32" fmla="*/ 3080 w 3839"/>
              <a:gd name="T33" fmla="*/ 3583 h 3833"/>
              <a:gd name="T34" fmla="*/ 3225 w 3839"/>
              <a:gd name="T35" fmla="*/ 3482 h 3833"/>
              <a:gd name="T36" fmla="*/ 3377 w 3839"/>
              <a:gd name="T37" fmla="*/ 3337 h 3833"/>
              <a:gd name="T38" fmla="*/ 3587 w 3839"/>
              <a:gd name="T39" fmla="*/ 3017 h 3833"/>
              <a:gd name="T40" fmla="*/ 3732 w 3839"/>
              <a:gd name="T41" fmla="*/ 2632 h 3833"/>
              <a:gd name="T42" fmla="*/ 3815 w 3839"/>
              <a:gd name="T43" fmla="*/ 2211 h 3833"/>
              <a:gd name="T44" fmla="*/ 3839 w 3839"/>
              <a:gd name="T45" fmla="*/ 1777 h 3833"/>
              <a:gd name="T46" fmla="*/ 3807 w 3839"/>
              <a:gd name="T47" fmla="*/ 1357 h 3833"/>
              <a:gd name="T48" fmla="*/ 3720 w 3839"/>
              <a:gd name="T49" fmla="*/ 975 h 3833"/>
              <a:gd name="T50" fmla="*/ 3582 w 3839"/>
              <a:gd name="T51" fmla="*/ 658 h 3833"/>
              <a:gd name="T52" fmla="*/ 3414 w 3839"/>
              <a:gd name="T53" fmla="*/ 445 h 3833"/>
              <a:gd name="T54" fmla="*/ 3268 w 3839"/>
              <a:gd name="T55" fmla="*/ 328 h 3833"/>
              <a:gd name="T56" fmla="*/ 3106 w 3839"/>
              <a:gd name="T57" fmla="*/ 234 h 3833"/>
              <a:gd name="T58" fmla="*/ 2931 w 3839"/>
              <a:gd name="T59" fmla="*/ 159 h 3833"/>
              <a:gd name="T60" fmla="*/ 2746 w 3839"/>
              <a:gd name="T61" fmla="*/ 101 h 3833"/>
              <a:gd name="T62" fmla="*/ 2553 w 3839"/>
              <a:gd name="T63" fmla="*/ 60 h 3833"/>
              <a:gd name="T64" fmla="*/ 2356 w 3839"/>
              <a:gd name="T65" fmla="*/ 31 h 3833"/>
              <a:gd name="T66" fmla="*/ 2157 w 3839"/>
              <a:gd name="T67" fmla="*/ 15 h 3833"/>
              <a:gd name="T68" fmla="*/ 1952 w 3839"/>
              <a:gd name="T69" fmla="*/ 6 h 3833"/>
              <a:gd name="T70" fmla="*/ 1713 w 3839"/>
              <a:gd name="T71" fmla="*/ 0 h 3833"/>
              <a:gd name="T72" fmla="*/ 1471 w 3839"/>
              <a:gd name="T73" fmla="*/ 4 h 3833"/>
              <a:gd name="T74" fmla="*/ 1276 w 3839"/>
              <a:gd name="T75" fmla="*/ 24 h 3833"/>
              <a:gd name="T76" fmla="*/ 1177 w 3839"/>
              <a:gd name="T77" fmla="*/ 46 h 3833"/>
              <a:gd name="T78" fmla="*/ 1080 w 3839"/>
              <a:gd name="T79" fmla="*/ 83 h 3833"/>
              <a:gd name="T80" fmla="*/ 945 w 3839"/>
              <a:gd name="T81" fmla="*/ 161 h 3833"/>
              <a:gd name="T82" fmla="*/ 807 w 3839"/>
              <a:gd name="T83" fmla="*/ 263 h 3833"/>
              <a:gd name="T84" fmla="*/ 671 w 3839"/>
              <a:gd name="T85" fmla="*/ 385 h 3833"/>
              <a:gd name="T86" fmla="*/ 539 w 3839"/>
              <a:gd name="T87" fmla="*/ 519 h 3833"/>
              <a:gd name="T88" fmla="*/ 417 w 3839"/>
              <a:gd name="T89" fmla="*/ 659 h 3833"/>
              <a:gd name="T90" fmla="*/ 307 w 3839"/>
              <a:gd name="T91" fmla="*/ 799 h 3833"/>
              <a:gd name="T92" fmla="*/ 215 w 3839"/>
              <a:gd name="T93" fmla="*/ 932 h 3833"/>
              <a:gd name="T94" fmla="*/ 144 w 3839"/>
              <a:gd name="T95" fmla="*/ 1052 h 3833"/>
              <a:gd name="T96" fmla="*/ 82 w 3839"/>
              <a:gd name="T97" fmla="*/ 1220 h 3833"/>
              <a:gd name="T98" fmla="*/ 27 w 3839"/>
              <a:gd name="T99" fmla="*/ 1446 h 3833"/>
              <a:gd name="T100" fmla="*/ 6 w 3839"/>
              <a:gd name="T101" fmla="*/ 1593 h 3833"/>
              <a:gd name="T102" fmla="*/ 0 w 3839"/>
              <a:gd name="T103" fmla="*/ 1706 h 3833"/>
              <a:gd name="T104" fmla="*/ 5 w 3839"/>
              <a:gd name="T105" fmla="*/ 1807 h 3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839" h="3833">
                <a:moveTo>
                  <a:pt x="9" y="1829"/>
                </a:moveTo>
                <a:lnTo>
                  <a:pt x="14" y="1852"/>
                </a:lnTo>
                <a:lnTo>
                  <a:pt x="19" y="1873"/>
                </a:lnTo>
                <a:lnTo>
                  <a:pt x="23" y="1893"/>
                </a:lnTo>
                <a:lnTo>
                  <a:pt x="27" y="1914"/>
                </a:lnTo>
                <a:lnTo>
                  <a:pt x="32" y="1937"/>
                </a:lnTo>
                <a:lnTo>
                  <a:pt x="36" y="1965"/>
                </a:lnTo>
                <a:lnTo>
                  <a:pt x="40" y="1995"/>
                </a:lnTo>
                <a:lnTo>
                  <a:pt x="45" y="2032"/>
                </a:lnTo>
                <a:lnTo>
                  <a:pt x="57" y="2120"/>
                </a:lnTo>
                <a:lnTo>
                  <a:pt x="73" y="2206"/>
                </a:lnTo>
                <a:lnTo>
                  <a:pt x="92" y="2292"/>
                </a:lnTo>
                <a:lnTo>
                  <a:pt x="116" y="2376"/>
                </a:lnTo>
                <a:lnTo>
                  <a:pt x="142" y="2461"/>
                </a:lnTo>
                <a:lnTo>
                  <a:pt x="173" y="2543"/>
                </a:lnTo>
                <a:lnTo>
                  <a:pt x="206" y="2624"/>
                </a:lnTo>
                <a:lnTo>
                  <a:pt x="243" y="2704"/>
                </a:lnTo>
                <a:lnTo>
                  <a:pt x="283" y="2782"/>
                </a:lnTo>
                <a:lnTo>
                  <a:pt x="326" y="2859"/>
                </a:lnTo>
                <a:lnTo>
                  <a:pt x="373" y="2932"/>
                </a:lnTo>
                <a:lnTo>
                  <a:pt x="422" y="3005"/>
                </a:lnTo>
                <a:lnTo>
                  <a:pt x="474" y="3076"/>
                </a:lnTo>
                <a:lnTo>
                  <a:pt x="528" y="3144"/>
                </a:lnTo>
                <a:lnTo>
                  <a:pt x="585" y="3209"/>
                </a:lnTo>
                <a:lnTo>
                  <a:pt x="644" y="3273"/>
                </a:lnTo>
                <a:lnTo>
                  <a:pt x="705" y="3333"/>
                </a:lnTo>
                <a:lnTo>
                  <a:pt x="770" y="3391"/>
                </a:lnTo>
                <a:lnTo>
                  <a:pt x="835" y="3445"/>
                </a:lnTo>
                <a:lnTo>
                  <a:pt x="903" y="3497"/>
                </a:lnTo>
                <a:lnTo>
                  <a:pt x="973" y="3545"/>
                </a:lnTo>
                <a:lnTo>
                  <a:pt x="1043" y="3591"/>
                </a:lnTo>
                <a:lnTo>
                  <a:pt x="1117" y="3632"/>
                </a:lnTo>
                <a:lnTo>
                  <a:pt x="1191" y="3670"/>
                </a:lnTo>
                <a:lnTo>
                  <a:pt x="1266" y="3704"/>
                </a:lnTo>
                <a:lnTo>
                  <a:pt x="1344" y="3735"/>
                </a:lnTo>
                <a:lnTo>
                  <a:pt x="1422" y="3761"/>
                </a:lnTo>
                <a:lnTo>
                  <a:pt x="1501" y="3783"/>
                </a:lnTo>
                <a:lnTo>
                  <a:pt x="1582" y="3801"/>
                </a:lnTo>
                <a:lnTo>
                  <a:pt x="1663" y="3815"/>
                </a:lnTo>
                <a:lnTo>
                  <a:pt x="1745" y="3824"/>
                </a:lnTo>
                <a:lnTo>
                  <a:pt x="1828" y="3829"/>
                </a:lnTo>
                <a:lnTo>
                  <a:pt x="1890" y="3830"/>
                </a:lnTo>
                <a:lnTo>
                  <a:pt x="1950" y="3832"/>
                </a:lnTo>
                <a:lnTo>
                  <a:pt x="2011" y="3833"/>
                </a:lnTo>
                <a:lnTo>
                  <a:pt x="2070" y="3833"/>
                </a:lnTo>
                <a:lnTo>
                  <a:pt x="2129" y="3833"/>
                </a:lnTo>
                <a:lnTo>
                  <a:pt x="2187" y="3832"/>
                </a:lnTo>
                <a:lnTo>
                  <a:pt x="2243" y="3831"/>
                </a:lnTo>
                <a:lnTo>
                  <a:pt x="2299" y="3829"/>
                </a:lnTo>
                <a:lnTo>
                  <a:pt x="2354" y="3824"/>
                </a:lnTo>
                <a:lnTo>
                  <a:pt x="2409" y="3820"/>
                </a:lnTo>
                <a:lnTo>
                  <a:pt x="2462" y="3814"/>
                </a:lnTo>
                <a:lnTo>
                  <a:pt x="2514" y="3806"/>
                </a:lnTo>
                <a:lnTo>
                  <a:pt x="2566" y="3797"/>
                </a:lnTo>
                <a:lnTo>
                  <a:pt x="2616" y="3785"/>
                </a:lnTo>
                <a:lnTo>
                  <a:pt x="2640" y="3780"/>
                </a:lnTo>
                <a:lnTo>
                  <a:pt x="2666" y="3773"/>
                </a:lnTo>
                <a:lnTo>
                  <a:pt x="2690" y="3766"/>
                </a:lnTo>
                <a:lnTo>
                  <a:pt x="2714" y="3758"/>
                </a:lnTo>
                <a:lnTo>
                  <a:pt x="2754" y="3744"/>
                </a:lnTo>
                <a:lnTo>
                  <a:pt x="2795" y="3729"/>
                </a:lnTo>
                <a:lnTo>
                  <a:pt x="2836" y="3712"/>
                </a:lnTo>
                <a:lnTo>
                  <a:pt x="2878" y="3693"/>
                </a:lnTo>
                <a:lnTo>
                  <a:pt x="2919" y="3673"/>
                </a:lnTo>
                <a:lnTo>
                  <a:pt x="2960" y="3652"/>
                </a:lnTo>
                <a:lnTo>
                  <a:pt x="3001" y="3630"/>
                </a:lnTo>
                <a:lnTo>
                  <a:pt x="3041" y="3606"/>
                </a:lnTo>
                <a:lnTo>
                  <a:pt x="3080" y="3583"/>
                </a:lnTo>
                <a:lnTo>
                  <a:pt x="3119" y="3558"/>
                </a:lnTo>
                <a:lnTo>
                  <a:pt x="3156" y="3533"/>
                </a:lnTo>
                <a:lnTo>
                  <a:pt x="3191" y="3507"/>
                </a:lnTo>
                <a:lnTo>
                  <a:pt x="3225" y="3482"/>
                </a:lnTo>
                <a:lnTo>
                  <a:pt x="3256" y="3456"/>
                </a:lnTo>
                <a:lnTo>
                  <a:pt x="3287" y="3429"/>
                </a:lnTo>
                <a:lnTo>
                  <a:pt x="3314" y="3404"/>
                </a:lnTo>
                <a:lnTo>
                  <a:pt x="3377" y="3337"/>
                </a:lnTo>
                <a:lnTo>
                  <a:pt x="3435" y="3264"/>
                </a:lnTo>
                <a:lnTo>
                  <a:pt x="3490" y="3186"/>
                </a:lnTo>
                <a:lnTo>
                  <a:pt x="3540" y="3103"/>
                </a:lnTo>
                <a:lnTo>
                  <a:pt x="3587" y="3017"/>
                </a:lnTo>
                <a:lnTo>
                  <a:pt x="3629" y="2925"/>
                </a:lnTo>
                <a:lnTo>
                  <a:pt x="3668" y="2831"/>
                </a:lnTo>
                <a:lnTo>
                  <a:pt x="3701" y="2733"/>
                </a:lnTo>
                <a:lnTo>
                  <a:pt x="3732" y="2632"/>
                </a:lnTo>
                <a:lnTo>
                  <a:pt x="3758" y="2530"/>
                </a:lnTo>
                <a:lnTo>
                  <a:pt x="3781" y="2425"/>
                </a:lnTo>
                <a:lnTo>
                  <a:pt x="3800" y="2319"/>
                </a:lnTo>
                <a:lnTo>
                  <a:pt x="3815" y="2211"/>
                </a:lnTo>
                <a:lnTo>
                  <a:pt x="3827" y="2103"/>
                </a:lnTo>
                <a:lnTo>
                  <a:pt x="3834" y="1994"/>
                </a:lnTo>
                <a:lnTo>
                  <a:pt x="3838" y="1886"/>
                </a:lnTo>
                <a:lnTo>
                  <a:pt x="3839" y="1777"/>
                </a:lnTo>
                <a:lnTo>
                  <a:pt x="3836" y="1670"/>
                </a:lnTo>
                <a:lnTo>
                  <a:pt x="3830" y="1564"/>
                </a:lnTo>
                <a:lnTo>
                  <a:pt x="3820" y="1459"/>
                </a:lnTo>
                <a:lnTo>
                  <a:pt x="3807" y="1357"/>
                </a:lnTo>
                <a:lnTo>
                  <a:pt x="3790" y="1257"/>
                </a:lnTo>
                <a:lnTo>
                  <a:pt x="3770" y="1159"/>
                </a:lnTo>
                <a:lnTo>
                  <a:pt x="3747" y="1065"/>
                </a:lnTo>
                <a:lnTo>
                  <a:pt x="3720" y="975"/>
                </a:lnTo>
                <a:lnTo>
                  <a:pt x="3691" y="889"/>
                </a:lnTo>
                <a:lnTo>
                  <a:pt x="3657" y="808"/>
                </a:lnTo>
                <a:lnTo>
                  <a:pt x="3621" y="731"/>
                </a:lnTo>
                <a:lnTo>
                  <a:pt x="3582" y="658"/>
                </a:lnTo>
                <a:lnTo>
                  <a:pt x="3540" y="593"/>
                </a:lnTo>
                <a:lnTo>
                  <a:pt x="3495" y="532"/>
                </a:lnTo>
                <a:lnTo>
                  <a:pt x="3448" y="478"/>
                </a:lnTo>
                <a:lnTo>
                  <a:pt x="3414" y="445"/>
                </a:lnTo>
                <a:lnTo>
                  <a:pt x="3379" y="414"/>
                </a:lnTo>
                <a:lnTo>
                  <a:pt x="3342" y="384"/>
                </a:lnTo>
                <a:lnTo>
                  <a:pt x="3306" y="356"/>
                </a:lnTo>
                <a:lnTo>
                  <a:pt x="3268" y="328"/>
                </a:lnTo>
                <a:lnTo>
                  <a:pt x="3229" y="302"/>
                </a:lnTo>
                <a:lnTo>
                  <a:pt x="3189" y="278"/>
                </a:lnTo>
                <a:lnTo>
                  <a:pt x="3148" y="255"/>
                </a:lnTo>
                <a:lnTo>
                  <a:pt x="3106" y="234"/>
                </a:lnTo>
                <a:lnTo>
                  <a:pt x="3063" y="213"/>
                </a:lnTo>
                <a:lnTo>
                  <a:pt x="3020" y="194"/>
                </a:lnTo>
                <a:lnTo>
                  <a:pt x="2976" y="176"/>
                </a:lnTo>
                <a:lnTo>
                  <a:pt x="2931" y="159"/>
                </a:lnTo>
                <a:lnTo>
                  <a:pt x="2886" y="142"/>
                </a:lnTo>
                <a:lnTo>
                  <a:pt x="2839" y="127"/>
                </a:lnTo>
                <a:lnTo>
                  <a:pt x="2793" y="114"/>
                </a:lnTo>
                <a:lnTo>
                  <a:pt x="2746" y="101"/>
                </a:lnTo>
                <a:lnTo>
                  <a:pt x="2698" y="89"/>
                </a:lnTo>
                <a:lnTo>
                  <a:pt x="2651" y="79"/>
                </a:lnTo>
                <a:lnTo>
                  <a:pt x="2602" y="68"/>
                </a:lnTo>
                <a:lnTo>
                  <a:pt x="2553" y="60"/>
                </a:lnTo>
                <a:lnTo>
                  <a:pt x="2504" y="51"/>
                </a:lnTo>
                <a:lnTo>
                  <a:pt x="2455" y="44"/>
                </a:lnTo>
                <a:lnTo>
                  <a:pt x="2405" y="38"/>
                </a:lnTo>
                <a:lnTo>
                  <a:pt x="2356" y="31"/>
                </a:lnTo>
                <a:lnTo>
                  <a:pt x="2307" y="26"/>
                </a:lnTo>
                <a:lnTo>
                  <a:pt x="2257" y="22"/>
                </a:lnTo>
                <a:lnTo>
                  <a:pt x="2207" y="18"/>
                </a:lnTo>
                <a:lnTo>
                  <a:pt x="2157" y="15"/>
                </a:lnTo>
                <a:lnTo>
                  <a:pt x="2108" y="12"/>
                </a:lnTo>
                <a:lnTo>
                  <a:pt x="2058" y="10"/>
                </a:lnTo>
                <a:lnTo>
                  <a:pt x="2009" y="8"/>
                </a:lnTo>
                <a:lnTo>
                  <a:pt x="1952" y="6"/>
                </a:lnTo>
                <a:lnTo>
                  <a:pt x="1894" y="4"/>
                </a:lnTo>
                <a:lnTo>
                  <a:pt x="1835" y="3"/>
                </a:lnTo>
                <a:lnTo>
                  <a:pt x="1774" y="1"/>
                </a:lnTo>
                <a:lnTo>
                  <a:pt x="1713" y="0"/>
                </a:lnTo>
                <a:lnTo>
                  <a:pt x="1652" y="0"/>
                </a:lnTo>
                <a:lnTo>
                  <a:pt x="1591" y="0"/>
                </a:lnTo>
                <a:lnTo>
                  <a:pt x="1531" y="1"/>
                </a:lnTo>
                <a:lnTo>
                  <a:pt x="1471" y="4"/>
                </a:lnTo>
                <a:lnTo>
                  <a:pt x="1413" y="7"/>
                </a:lnTo>
                <a:lnTo>
                  <a:pt x="1356" y="12"/>
                </a:lnTo>
                <a:lnTo>
                  <a:pt x="1302" y="20"/>
                </a:lnTo>
                <a:lnTo>
                  <a:pt x="1276" y="24"/>
                </a:lnTo>
                <a:lnTo>
                  <a:pt x="1250" y="28"/>
                </a:lnTo>
                <a:lnTo>
                  <a:pt x="1225" y="34"/>
                </a:lnTo>
                <a:lnTo>
                  <a:pt x="1201" y="40"/>
                </a:lnTo>
                <a:lnTo>
                  <a:pt x="1177" y="46"/>
                </a:lnTo>
                <a:lnTo>
                  <a:pt x="1155" y="53"/>
                </a:lnTo>
                <a:lnTo>
                  <a:pt x="1134" y="60"/>
                </a:lnTo>
                <a:lnTo>
                  <a:pt x="1113" y="68"/>
                </a:lnTo>
                <a:lnTo>
                  <a:pt x="1080" y="83"/>
                </a:lnTo>
                <a:lnTo>
                  <a:pt x="1046" y="100"/>
                </a:lnTo>
                <a:lnTo>
                  <a:pt x="1013" y="118"/>
                </a:lnTo>
                <a:lnTo>
                  <a:pt x="979" y="139"/>
                </a:lnTo>
                <a:lnTo>
                  <a:pt x="945" y="161"/>
                </a:lnTo>
                <a:lnTo>
                  <a:pt x="911" y="184"/>
                </a:lnTo>
                <a:lnTo>
                  <a:pt x="877" y="209"/>
                </a:lnTo>
                <a:lnTo>
                  <a:pt x="842" y="236"/>
                </a:lnTo>
                <a:lnTo>
                  <a:pt x="807" y="263"/>
                </a:lnTo>
                <a:lnTo>
                  <a:pt x="773" y="293"/>
                </a:lnTo>
                <a:lnTo>
                  <a:pt x="739" y="322"/>
                </a:lnTo>
                <a:lnTo>
                  <a:pt x="704" y="353"/>
                </a:lnTo>
                <a:lnTo>
                  <a:pt x="671" y="385"/>
                </a:lnTo>
                <a:lnTo>
                  <a:pt x="638" y="418"/>
                </a:lnTo>
                <a:lnTo>
                  <a:pt x="604" y="451"/>
                </a:lnTo>
                <a:lnTo>
                  <a:pt x="572" y="484"/>
                </a:lnTo>
                <a:lnTo>
                  <a:pt x="539" y="519"/>
                </a:lnTo>
                <a:lnTo>
                  <a:pt x="507" y="554"/>
                </a:lnTo>
                <a:lnTo>
                  <a:pt x="477" y="588"/>
                </a:lnTo>
                <a:lnTo>
                  <a:pt x="446" y="624"/>
                </a:lnTo>
                <a:lnTo>
                  <a:pt x="417" y="659"/>
                </a:lnTo>
                <a:lnTo>
                  <a:pt x="388" y="695"/>
                </a:lnTo>
                <a:lnTo>
                  <a:pt x="360" y="730"/>
                </a:lnTo>
                <a:lnTo>
                  <a:pt x="333" y="764"/>
                </a:lnTo>
                <a:lnTo>
                  <a:pt x="307" y="799"/>
                </a:lnTo>
                <a:lnTo>
                  <a:pt x="282" y="833"/>
                </a:lnTo>
                <a:lnTo>
                  <a:pt x="259" y="866"/>
                </a:lnTo>
                <a:lnTo>
                  <a:pt x="236" y="900"/>
                </a:lnTo>
                <a:lnTo>
                  <a:pt x="215" y="932"/>
                </a:lnTo>
                <a:lnTo>
                  <a:pt x="195" y="963"/>
                </a:lnTo>
                <a:lnTo>
                  <a:pt x="176" y="994"/>
                </a:lnTo>
                <a:lnTo>
                  <a:pt x="159" y="1023"/>
                </a:lnTo>
                <a:lnTo>
                  <a:pt x="144" y="1052"/>
                </a:lnTo>
                <a:lnTo>
                  <a:pt x="129" y="1085"/>
                </a:lnTo>
                <a:lnTo>
                  <a:pt x="114" y="1126"/>
                </a:lnTo>
                <a:lnTo>
                  <a:pt x="98" y="1171"/>
                </a:lnTo>
                <a:lnTo>
                  <a:pt x="82" y="1220"/>
                </a:lnTo>
                <a:lnTo>
                  <a:pt x="67" y="1273"/>
                </a:lnTo>
                <a:lnTo>
                  <a:pt x="53" y="1329"/>
                </a:lnTo>
                <a:lnTo>
                  <a:pt x="40" y="1387"/>
                </a:lnTo>
                <a:lnTo>
                  <a:pt x="27" y="1446"/>
                </a:lnTo>
                <a:lnTo>
                  <a:pt x="18" y="1505"/>
                </a:lnTo>
                <a:lnTo>
                  <a:pt x="13" y="1534"/>
                </a:lnTo>
                <a:lnTo>
                  <a:pt x="9" y="1564"/>
                </a:lnTo>
                <a:lnTo>
                  <a:pt x="6" y="1593"/>
                </a:lnTo>
                <a:lnTo>
                  <a:pt x="3" y="1621"/>
                </a:lnTo>
                <a:lnTo>
                  <a:pt x="1" y="1650"/>
                </a:lnTo>
                <a:lnTo>
                  <a:pt x="0" y="1678"/>
                </a:lnTo>
                <a:lnTo>
                  <a:pt x="0" y="1706"/>
                </a:lnTo>
                <a:lnTo>
                  <a:pt x="0" y="1732"/>
                </a:lnTo>
                <a:lnTo>
                  <a:pt x="1" y="1757"/>
                </a:lnTo>
                <a:lnTo>
                  <a:pt x="3" y="1783"/>
                </a:lnTo>
                <a:lnTo>
                  <a:pt x="5" y="1807"/>
                </a:lnTo>
                <a:lnTo>
                  <a:pt x="9" y="18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5F0217DA-A369-4445-8B73-0EFAAD624F31}"/>
              </a:ext>
            </a:extLst>
          </p:cNvPr>
          <p:cNvSpPr>
            <a:spLocks/>
          </p:cNvSpPr>
          <p:nvPr userDrawn="1"/>
        </p:nvSpPr>
        <p:spPr bwMode="auto">
          <a:xfrm rot="13378170">
            <a:off x="2719193" y="5008893"/>
            <a:ext cx="740647" cy="944191"/>
          </a:xfrm>
          <a:custGeom>
            <a:avLst/>
            <a:gdLst>
              <a:gd name="T0" fmla="*/ 4790 w 11125"/>
              <a:gd name="T1" fmla="*/ 10801 h 14179"/>
              <a:gd name="T2" fmla="*/ 4177 w 11125"/>
              <a:gd name="T3" fmla="*/ 10246 h 14179"/>
              <a:gd name="T4" fmla="*/ 3685 w 11125"/>
              <a:gd name="T5" fmla="*/ 9595 h 14179"/>
              <a:gd name="T6" fmla="*/ 3356 w 11125"/>
              <a:gd name="T7" fmla="*/ 8866 h 14179"/>
              <a:gd name="T8" fmla="*/ 3240 w 11125"/>
              <a:gd name="T9" fmla="*/ 8090 h 14179"/>
              <a:gd name="T10" fmla="*/ 3428 w 11125"/>
              <a:gd name="T11" fmla="*/ 7223 h 14179"/>
              <a:gd name="T12" fmla="*/ 3842 w 11125"/>
              <a:gd name="T13" fmla="*/ 6284 h 14179"/>
              <a:gd name="T14" fmla="*/ 4366 w 11125"/>
              <a:gd name="T15" fmla="*/ 5413 h 14179"/>
              <a:gd name="T16" fmla="*/ 4886 w 11125"/>
              <a:gd name="T17" fmla="*/ 4751 h 14179"/>
              <a:gd name="T18" fmla="*/ 5550 w 11125"/>
              <a:gd name="T19" fmla="*/ 4204 h 14179"/>
              <a:gd name="T20" fmla="*/ 6313 w 11125"/>
              <a:gd name="T21" fmla="*/ 3839 h 14179"/>
              <a:gd name="T22" fmla="*/ 7113 w 11125"/>
              <a:gd name="T23" fmla="*/ 3704 h 14179"/>
              <a:gd name="T24" fmla="*/ 7963 w 11125"/>
              <a:gd name="T25" fmla="*/ 3773 h 14179"/>
              <a:gd name="T26" fmla="*/ 8793 w 11125"/>
              <a:gd name="T27" fmla="*/ 3994 h 14179"/>
              <a:gd name="T28" fmla="*/ 9075 w 11125"/>
              <a:gd name="T29" fmla="*/ 4138 h 14179"/>
              <a:gd name="T30" fmla="*/ 9292 w 11125"/>
              <a:gd name="T31" fmla="*/ 4273 h 14179"/>
              <a:gd name="T32" fmla="*/ 9424 w 11125"/>
              <a:gd name="T33" fmla="*/ 4248 h 14179"/>
              <a:gd name="T34" fmla="*/ 9587 w 11125"/>
              <a:gd name="T35" fmla="*/ 4028 h 14179"/>
              <a:gd name="T36" fmla="*/ 9936 w 11125"/>
              <a:gd name="T37" fmla="*/ 3447 h 14179"/>
              <a:gd name="T38" fmla="*/ 10587 w 11125"/>
              <a:gd name="T39" fmla="*/ 2464 h 14179"/>
              <a:gd name="T40" fmla="*/ 11125 w 11125"/>
              <a:gd name="T41" fmla="*/ 1595 h 14179"/>
              <a:gd name="T42" fmla="*/ 10329 w 11125"/>
              <a:gd name="T43" fmla="*/ 1092 h 14179"/>
              <a:gd name="T44" fmla="*/ 9728 w 11125"/>
              <a:gd name="T45" fmla="*/ 719 h 14179"/>
              <a:gd name="T46" fmla="*/ 9178 w 11125"/>
              <a:gd name="T47" fmla="*/ 435 h 14179"/>
              <a:gd name="T48" fmla="*/ 8565 w 11125"/>
              <a:gd name="T49" fmla="*/ 211 h 14179"/>
              <a:gd name="T50" fmla="*/ 8029 w 11125"/>
              <a:gd name="T51" fmla="*/ 85 h 14179"/>
              <a:gd name="T52" fmla="*/ 7524 w 11125"/>
              <a:gd name="T53" fmla="*/ 18 h 14179"/>
              <a:gd name="T54" fmla="*/ 7037 w 11125"/>
              <a:gd name="T55" fmla="*/ 0 h 14179"/>
              <a:gd name="T56" fmla="*/ 6560 w 11125"/>
              <a:gd name="T57" fmla="*/ 19 h 14179"/>
              <a:gd name="T58" fmla="*/ 5842 w 11125"/>
              <a:gd name="T59" fmla="*/ 125 h 14179"/>
              <a:gd name="T60" fmla="*/ 5133 w 11125"/>
              <a:gd name="T61" fmla="*/ 359 h 14179"/>
              <a:gd name="T62" fmla="*/ 4404 w 11125"/>
              <a:gd name="T63" fmla="*/ 703 h 14179"/>
              <a:gd name="T64" fmla="*/ 3745 w 11125"/>
              <a:gd name="T65" fmla="*/ 1117 h 14179"/>
              <a:gd name="T66" fmla="*/ 3233 w 11125"/>
              <a:gd name="T67" fmla="*/ 1576 h 14179"/>
              <a:gd name="T68" fmla="*/ 2750 w 11125"/>
              <a:gd name="T69" fmla="*/ 2182 h 14179"/>
              <a:gd name="T70" fmla="*/ 2305 w 11125"/>
              <a:gd name="T71" fmla="*/ 2860 h 14179"/>
              <a:gd name="T72" fmla="*/ 1773 w 11125"/>
              <a:gd name="T73" fmla="*/ 3777 h 14179"/>
              <a:gd name="T74" fmla="*/ 1273 w 11125"/>
              <a:gd name="T75" fmla="*/ 4668 h 14179"/>
              <a:gd name="T76" fmla="*/ 1213 w 11125"/>
              <a:gd name="T77" fmla="*/ 4845 h 14179"/>
              <a:gd name="T78" fmla="*/ 922 w 11125"/>
              <a:gd name="T79" fmla="*/ 5462 h 14179"/>
              <a:gd name="T80" fmla="*/ 582 w 11125"/>
              <a:gd name="T81" fmla="*/ 6199 h 14179"/>
              <a:gd name="T82" fmla="*/ 381 w 11125"/>
              <a:gd name="T83" fmla="*/ 6742 h 14179"/>
              <a:gd name="T84" fmla="*/ 202 w 11125"/>
              <a:gd name="T85" fmla="*/ 7386 h 14179"/>
              <a:gd name="T86" fmla="*/ 63 w 11125"/>
              <a:gd name="T87" fmla="*/ 8084 h 14179"/>
              <a:gd name="T88" fmla="*/ 2 w 11125"/>
              <a:gd name="T89" fmla="*/ 8672 h 14179"/>
              <a:gd name="T90" fmla="*/ 27 w 11125"/>
              <a:gd name="T91" fmla="*/ 9203 h 14179"/>
              <a:gd name="T92" fmla="*/ 147 w 11125"/>
              <a:gd name="T93" fmla="*/ 9730 h 14179"/>
              <a:gd name="T94" fmla="*/ 399 w 11125"/>
              <a:gd name="T95" fmla="*/ 10372 h 14179"/>
              <a:gd name="T96" fmla="*/ 743 w 11125"/>
              <a:gd name="T97" fmla="*/ 11108 h 14179"/>
              <a:gd name="T98" fmla="*/ 1029 w 11125"/>
              <a:gd name="T99" fmla="*/ 11612 h 14179"/>
              <a:gd name="T100" fmla="*/ 1375 w 11125"/>
              <a:gd name="T101" fmla="*/ 12105 h 14179"/>
              <a:gd name="T102" fmla="*/ 1805 w 11125"/>
              <a:gd name="T103" fmla="*/ 12586 h 14179"/>
              <a:gd name="T104" fmla="*/ 2296 w 11125"/>
              <a:gd name="T105" fmla="*/ 13049 h 14179"/>
              <a:gd name="T106" fmla="*/ 2799 w 11125"/>
              <a:gd name="T107" fmla="*/ 13506 h 14179"/>
              <a:gd name="T108" fmla="*/ 3164 w 11125"/>
              <a:gd name="T109" fmla="*/ 13832 h 14179"/>
              <a:gd name="T110" fmla="*/ 3465 w 11125"/>
              <a:gd name="T111" fmla="*/ 14035 h 14179"/>
              <a:gd name="T112" fmla="*/ 3702 w 11125"/>
              <a:gd name="T113" fmla="*/ 14157 h 14179"/>
              <a:gd name="T114" fmla="*/ 3834 w 11125"/>
              <a:gd name="T115" fmla="*/ 14174 h 14179"/>
              <a:gd name="T116" fmla="*/ 3919 w 11125"/>
              <a:gd name="T117" fmla="*/ 14099 h 14179"/>
              <a:gd name="T118" fmla="*/ 4056 w 11125"/>
              <a:gd name="T119" fmla="*/ 13841 h 14179"/>
              <a:gd name="T120" fmla="*/ 4683 w 11125"/>
              <a:gd name="T121" fmla="*/ 12797 h 14179"/>
              <a:gd name="T122" fmla="*/ 5181 w 11125"/>
              <a:gd name="T123" fmla="*/ 11965 h 14179"/>
              <a:gd name="T124" fmla="*/ 5460 w 11125"/>
              <a:gd name="T125" fmla="*/ 11436 h 14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125" h="14179">
                <a:moveTo>
                  <a:pt x="5377" y="11192"/>
                </a:moveTo>
                <a:lnTo>
                  <a:pt x="5276" y="11133"/>
                </a:lnTo>
                <a:lnTo>
                  <a:pt x="5177" y="11072"/>
                </a:lnTo>
                <a:lnTo>
                  <a:pt x="5078" y="11007"/>
                </a:lnTo>
                <a:lnTo>
                  <a:pt x="4980" y="10941"/>
                </a:lnTo>
                <a:lnTo>
                  <a:pt x="4884" y="10873"/>
                </a:lnTo>
                <a:lnTo>
                  <a:pt x="4790" y="10801"/>
                </a:lnTo>
                <a:lnTo>
                  <a:pt x="4696" y="10728"/>
                </a:lnTo>
                <a:lnTo>
                  <a:pt x="4605" y="10654"/>
                </a:lnTo>
                <a:lnTo>
                  <a:pt x="4515" y="10576"/>
                </a:lnTo>
                <a:lnTo>
                  <a:pt x="4427" y="10497"/>
                </a:lnTo>
                <a:lnTo>
                  <a:pt x="4342" y="10415"/>
                </a:lnTo>
                <a:lnTo>
                  <a:pt x="4258" y="10331"/>
                </a:lnTo>
                <a:lnTo>
                  <a:pt x="4177" y="10246"/>
                </a:lnTo>
                <a:lnTo>
                  <a:pt x="4099" y="10159"/>
                </a:lnTo>
                <a:lnTo>
                  <a:pt x="4022" y="10069"/>
                </a:lnTo>
                <a:lnTo>
                  <a:pt x="3949" y="9978"/>
                </a:lnTo>
                <a:lnTo>
                  <a:pt x="3879" y="9885"/>
                </a:lnTo>
                <a:lnTo>
                  <a:pt x="3810" y="9790"/>
                </a:lnTo>
                <a:lnTo>
                  <a:pt x="3746" y="9693"/>
                </a:lnTo>
                <a:lnTo>
                  <a:pt x="3685" y="9595"/>
                </a:lnTo>
                <a:lnTo>
                  <a:pt x="3627" y="9496"/>
                </a:lnTo>
                <a:lnTo>
                  <a:pt x="3573" y="9394"/>
                </a:lnTo>
                <a:lnTo>
                  <a:pt x="3521" y="9292"/>
                </a:lnTo>
                <a:lnTo>
                  <a:pt x="3475" y="9188"/>
                </a:lnTo>
                <a:lnTo>
                  <a:pt x="3430" y="9081"/>
                </a:lnTo>
                <a:lnTo>
                  <a:pt x="3391" y="8974"/>
                </a:lnTo>
                <a:lnTo>
                  <a:pt x="3356" y="8866"/>
                </a:lnTo>
                <a:lnTo>
                  <a:pt x="3325" y="8756"/>
                </a:lnTo>
                <a:lnTo>
                  <a:pt x="3298" y="8645"/>
                </a:lnTo>
                <a:lnTo>
                  <a:pt x="3276" y="8533"/>
                </a:lnTo>
                <a:lnTo>
                  <a:pt x="3258" y="8419"/>
                </a:lnTo>
                <a:lnTo>
                  <a:pt x="3244" y="8304"/>
                </a:lnTo>
                <a:lnTo>
                  <a:pt x="3239" y="8199"/>
                </a:lnTo>
                <a:lnTo>
                  <a:pt x="3240" y="8090"/>
                </a:lnTo>
                <a:lnTo>
                  <a:pt x="3249" y="7976"/>
                </a:lnTo>
                <a:lnTo>
                  <a:pt x="3264" y="7858"/>
                </a:lnTo>
                <a:lnTo>
                  <a:pt x="3285" y="7736"/>
                </a:lnTo>
                <a:lnTo>
                  <a:pt x="3314" y="7611"/>
                </a:lnTo>
                <a:lnTo>
                  <a:pt x="3346" y="7484"/>
                </a:lnTo>
                <a:lnTo>
                  <a:pt x="3384" y="7355"/>
                </a:lnTo>
                <a:lnTo>
                  <a:pt x="3428" y="7223"/>
                </a:lnTo>
                <a:lnTo>
                  <a:pt x="3476" y="7089"/>
                </a:lnTo>
                <a:lnTo>
                  <a:pt x="3528" y="6955"/>
                </a:lnTo>
                <a:lnTo>
                  <a:pt x="3584" y="6821"/>
                </a:lnTo>
                <a:lnTo>
                  <a:pt x="3644" y="6686"/>
                </a:lnTo>
                <a:lnTo>
                  <a:pt x="3707" y="6551"/>
                </a:lnTo>
                <a:lnTo>
                  <a:pt x="3774" y="6417"/>
                </a:lnTo>
                <a:lnTo>
                  <a:pt x="3842" y="6284"/>
                </a:lnTo>
                <a:lnTo>
                  <a:pt x="3913" y="6152"/>
                </a:lnTo>
                <a:lnTo>
                  <a:pt x="3985" y="6021"/>
                </a:lnTo>
                <a:lnTo>
                  <a:pt x="4060" y="5894"/>
                </a:lnTo>
                <a:lnTo>
                  <a:pt x="4136" y="5769"/>
                </a:lnTo>
                <a:lnTo>
                  <a:pt x="4213" y="5647"/>
                </a:lnTo>
                <a:lnTo>
                  <a:pt x="4289" y="5528"/>
                </a:lnTo>
                <a:lnTo>
                  <a:pt x="4366" y="5413"/>
                </a:lnTo>
                <a:lnTo>
                  <a:pt x="4444" y="5302"/>
                </a:lnTo>
                <a:lnTo>
                  <a:pt x="4521" y="5197"/>
                </a:lnTo>
                <a:lnTo>
                  <a:pt x="4597" y="5096"/>
                </a:lnTo>
                <a:lnTo>
                  <a:pt x="4672" y="5001"/>
                </a:lnTo>
                <a:lnTo>
                  <a:pt x="4745" y="4912"/>
                </a:lnTo>
                <a:lnTo>
                  <a:pt x="4817" y="4828"/>
                </a:lnTo>
                <a:lnTo>
                  <a:pt x="4886" y="4751"/>
                </a:lnTo>
                <a:lnTo>
                  <a:pt x="4954" y="4683"/>
                </a:lnTo>
                <a:lnTo>
                  <a:pt x="5018" y="4621"/>
                </a:lnTo>
                <a:lnTo>
                  <a:pt x="5123" y="4527"/>
                </a:lnTo>
                <a:lnTo>
                  <a:pt x="5230" y="4438"/>
                </a:lnTo>
                <a:lnTo>
                  <a:pt x="5336" y="4355"/>
                </a:lnTo>
                <a:lnTo>
                  <a:pt x="5442" y="4277"/>
                </a:lnTo>
                <a:lnTo>
                  <a:pt x="5550" y="4204"/>
                </a:lnTo>
                <a:lnTo>
                  <a:pt x="5657" y="4137"/>
                </a:lnTo>
                <a:lnTo>
                  <a:pt x="5764" y="4074"/>
                </a:lnTo>
                <a:lnTo>
                  <a:pt x="5874" y="4018"/>
                </a:lnTo>
                <a:lnTo>
                  <a:pt x="5982" y="3966"/>
                </a:lnTo>
                <a:lnTo>
                  <a:pt x="6092" y="3919"/>
                </a:lnTo>
                <a:lnTo>
                  <a:pt x="6202" y="3876"/>
                </a:lnTo>
                <a:lnTo>
                  <a:pt x="6313" y="3839"/>
                </a:lnTo>
                <a:lnTo>
                  <a:pt x="6424" y="3806"/>
                </a:lnTo>
                <a:lnTo>
                  <a:pt x="6537" y="3777"/>
                </a:lnTo>
                <a:lnTo>
                  <a:pt x="6651" y="3754"/>
                </a:lnTo>
                <a:lnTo>
                  <a:pt x="6765" y="3735"/>
                </a:lnTo>
                <a:lnTo>
                  <a:pt x="6880" y="3721"/>
                </a:lnTo>
                <a:lnTo>
                  <a:pt x="6996" y="3710"/>
                </a:lnTo>
                <a:lnTo>
                  <a:pt x="7113" y="3704"/>
                </a:lnTo>
                <a:lnTo>
                  <a:pt x="7231" y="3702"/>
                </a:lnTo>
                <a:lnTo>
                  <a:pt x="7350" y="3704"/>
                </a:lnTo>
                <a:lnTo>
                  <a:pt x="7470" y="3710"/>
                </a:lnTo>
                <a:lnTo>
                  <a:pt x="7591" y="3721"/>
                </a:lnTo>
                <a:lnTo>
                  <a:pt x="7714" y="3734"/>
                </a:lnTo>
                <a:lnTo>
                  <a:pt x="7837" y="3752"/>
                </a:lnTo>
                <a:lnTo>
                  <a:pt x="7963" y="3773"/>
                </a:lnTo>
                <a:lnTo>
                  <a:pt x="8089" y="3799"/>
                </a:lnTo>
                <a:lnTo>
                  <a:pt x="8216" y="3827"/>
                </a:lnTo>
                <a:lnTo>
                  <a:pt x="8345" y="3860"/>
                </a:lnTo>
                <a:lnTo>
                  <a:pt x="8475" y="3895"/>
                </a:lnTo>
                <a:lnTo>
                  <a:pt x="8608" y="3934"/>
                </a:lnTo>
                <a:lnTo>
                  <a:pt x="8741" y="3976"/>
                </a:lnTo>
                <a:lnTo>
                  <a:pt x="8793" y="3994"/>
                </a:lnTo>
                <a:lnTo>
                  <a:pt x="8842" y="4013"/>
                </a:lnTo>
                <a:lnTo>
                  <a:pt x="8888" y="4033"/>
                </a:lnTo>
                <a:lnTo>
                  <a:pt x="8931" y="4054"/>
                </a:lnTo>
                <a:lnTo>
                  <a:pt x="8970" y="4074"/>
                </a:lnTo>
                <a:lnTo>
                  <a:pt x="9008" y="4095"/>
                </a:lnTo>
                <a:lnTo>
                  <a:pt x="9043" y="4117"/>
                </a:lnTo>
                <a:lnTo>
                  <a:pt x="9075" y="4138"/>
                </a:lnTo>
                <a:lnTo>
                  <a:pt x="9133" y="4177"/>
                </a:lnTo>
                <a:lnTo>
                  <a:pt x="9185" y="4212"/>
                </a:lnTo>
                <a:lnTo>
                  <a:pt x="9209" y="4228"/>
                </a:lnTo>
                <a:lnTo>
                  <a:pt x="9231" y="4243"/>
                </a:lnTo>
                <a:lnTo>
                  <a:pt x="9252" y="4254"/>
                </a:lnTo>
                <a:lnTo>
                  <a:pt x="9272" y="4265"/>
                </a:lnTo>
                <a:lnTo>
                  <a:pt x="9292" y="4273"/>
                </a:lnTo>
                <a:lnTo>
                  <a:pt x="9311" y="4279"/>
                </a:lnTo>
                <a:lnTo>
                  <a:pt x="9330" y="4282"/>
                </a:lnTo>
                <a:lnTo>
                  <a:pt x="9348" y="4282"/>
                </a:lnTo>
                <a:lnTo>
                  <a:pt x="9367" y="4279"/>
                </a:lnTo>
                <a:lnTo>
                  <a:pt x="9385" y="4272"/>
                </a:lnTo>
                <a:lnTo>
                  <a:pt x="9404" y="4262"/>
                </a:lnTo>
                <a:lnTo>
                  <a:pt x="9424" y="4248"/>
                </a:lnTo>
                <a:lnTo>
                  <a:pt x="9444" y="4230"/>
                </a:lnTo>
                <a:lnTo>
                  <a:pt x="9465" y="4208"/>
                </a:lnTo>
                <a:lnTo>
                  <a:pt x="9486" y="4182"/>
                </a:lnTo>
                <a:lnTo>
                  <a:pt x="9509" y="4151"/>
                </a:lnTo>
                <a:lnTo>
                  <a:pt x="9533" y="4115"/>
                </a:lnTo>
                <a:lnTo>
                  <a:pt x="9560" y="4074"/>
                </a:lnTo>
                <a:lnTo>
                  <a:pt x="9587" y="4028"/>
                </a:lnTo>
                <a:lnTo>
                  <a:pt x="9616" y="3975"/>
                </a:lnTo>
                <a:lnTo>
                  <a:pt x="9654" y="3909"/>
                </a:lnTo>
                <a:lnTo>
                  <a:pt x="9693" y="3842"/>
                </a:lnTo>
                <a:lnTo>
                  <a:pt x="9732" y="3775"/>
                </a:lnTo>
                <a:lnTo>
                  <a:pt x="9772" y="3709"/>
                </a:lnTo>
                <a:lnTo>
                  <a:pt x="9853" y="3578"/>
                </a:lnTo>
                <a:lnTo>
                  <a:pt x="9936" y="3447"/>
                </a:lnTo>
                <a:lnTo>
                  <a:pt x="10023" y="3314"/>
                </a:lnTo>
                <a:lnTo>
                  <a:pt x="10110" y="3180"/>
                </a:lnTo>
                <a:lnTo>
                  <a:pt x="10201" y="3045"/>
                </a:lnTo>
                <a:lnTo>
                  <a:pt x="10294" y="2907"/>
                </a:lnTo>
                <a:lnTo>
                  <a:pt x="10389" y="2763"/>
                </a:lnTo>
                <a:lnTo>
                  <a:pt x="10487" y="2616"/>
                </a:lnTo>
                <a:lnTo>
                  <a:pt x="10587" y="2464"/>
                </a:lnTo>
                <a:lnTo>
                  <a:pt x="10690" y="2305"/>
                </a:lnTo>
                <a:lnTo>
                  <a:pt x="10795" y="2140"/>
                </a:lnTo>
                <a:lnTo>
                  <a:pt x="10903" y="1966"/>
                </a:lnTo>
                <a:lnTo>
                  <a:pt x="10958" y="1877"/>
                </a:lnTo>
                <a:lnTo>
                  <a:pt x="11012" y="1785"/>
                </a:lnTo>
                <a:lnTo>
                  <a:pt x="11068" y="1691"/>
                </a:lnTo>
                <a:lnTo>
                  <a:pt x="11125" y="1595"/>
                </a:lnTo>
                <a:lnTo>
                  <a:pt x="11040" y="1544"/>
                </a:lnTo>
                <a:lnTo>
                  <a:pt x="10957" y="1494"/>
                </a:lnTo>
                <a:lnTo>
                  <a:pt x="10874" y="1443"/>
                </a:lnTo>
                <a:lnTo>
                  <a:pt x="10794" y="1392"/>
                </a:lnTo>
                <a:lnTo>
                  <a:pt x="10635" y="1291"/>
                </a:lnTo>
                <a:lnTo>
                  <a:pt x="10481" y="1191"/>
                </a:lnTo>
                <a:lnTo>
                  <a:pt x="10329" y="1092"/>
                </a:lnTo>
                <a:lnTo>
                  <a:pt x="10179" y="995"/>
                </a:lnTo>
                <a:lnTo>
                  <a:pt x="10104" y="948"/>
                </a:lnTo>
                <a:lnTo>
                  <a:pt x="10029" y="901"/>
                </a:lnTo>
                <a:lnTo>
                  <a:pt x="9953" y="854"/>
                </a:lnTo>
                <a:lnTo>
                  <a:pt x="9879" y="808"/>
                </a:lnTo>
                <a:lnTo>
                  <a:pt x="9804" y="763"/>
                </a:lnTo>
                <a:lnTo>
                  <a:pt x="9728" y="719"/>
                </a:lnTo>
                <a:lnTo>
                  <a:pt x="9652" y="675"/>
                </a:lnTo>
                <a:lnTo>
                  <a:pt x="9575" y="633"/>
                </a:lnTo>
                <a:lnTo>
                  <a:pt x="9497" y="591"/>
                </a:lnTo>
                <a:lnTo>
                  <a:pt x="9420" y="550"/>
                </a:lnTo>
                <a:lnTo>
                  <a:pt x="9340" y="511"/>
                </a:lnTo>
                <a:lnTo>
                  <a:pt x="9260" y="472"/>
                </a:lnTo>
                <a:lnTo>
                  <a:pt x="9178" y="435"/>
                </a:lnTo>
                <a:lnTo>
                  <a:pt x="9095" y="399"/>
                </a:lnTo>
                <a:lnTo>
                  <a:pt x="9011" y="364"/>
                </a:lnTo>
                <a:lnTo>
                  <a:pt x="8926" y="331"/>
                </a:lnTo>
                <a:lnTo>
                  <a:pt x="8838" y="298"/>
                </a:lnTo>
                <a:lnTo>
                  <a:pt x="8749" y="268"/>
                </a:lnTo>
                <a:lnTo>
                  <a:pt x="8657" y="238"/>
                </a:lnTo>
                <a:lnTo>
                  <a:pt x="8565" y="211"/>
                </a:lnTo>
                <a:lnTo>
                  <a:pt x="8486" y="189"/>
                </a:lnTo>
                <a:lnTo>
                  <a:pt x="8408" y="168"/>
                </a:lnTo>
                <a:lnTo>
                  <a:pt x="8331" y="149"/>
                </a:lnTo>
                <a:lnTo>
                  <a:pt x="8254" y="131"/>
                </a:lnTo>
                <a:lnTo>
                  <a:pt x="8178" y="114"/>
                </a:lnTo>
                <a:lnTo>
                  <a:pt x="8104" y="99"/>
                </a:lnTo>
                <a:lnTo>
                  <a:pt x="8029" y="85"/>
                </a:lnTo>
                <a:lnTo>
                  <a:pt x="7955" y="72"/>
                </a:lnTo>
                <a:lnTo>
                  <a:pt x="7881" y="60"/>
                </a:lnTo>
                <a:lnTo>
                  <a:pt x="7809" y="50"/>
                </a:lnTo>
                <a:lnTo>
                  <a:pt x="7737" y="40"/>
                </a:lnTo>
                <a:lnTo>
                  <a:pt x="7666" y="32"/>
                </a:lnTo>
                <a:lnTo>
                  <a:pt x="7594" y="25"/>
                </a:lnTo>
                <a:lnTo>
                  <a:pt x="7524" y="18"/>
                </a:lnTo>
                <a:lnTo>
                  <a:pt x="7453" y="13"/>
                </a:lnTo>
                <a:lnTo>
                  <a:pt x="7382" y="9"/>
                </a:lnTo>
                <a:lnTo>
                  <a:pt x="7313" y="6"/>
                </a:lnTo>
                <a:lnTo>
                  <a:pt x="7244" y="4"/>
                </a:lnTo>
                <a:lnTo>
                  <a:pt x="7175" y="1"/>
                </a:lnTo>
                <a:lnTo>
                  <a:pt x="7106" y="0"/>
                </a:lnTo>
                <a:lnTo>
                  <a:pt x="7037" y="0"/>
                </a:lnTo>
                <a:lnTo>
                  <a:pt x="6969" y="1"/>
                </a:lnTo>
                <a:lnTo>
                  <a:pt x="6900" y="2"/>
                </a:lnTo>
                <a:lnTo>
                  <a:pt x="6832" y="5"/>
                </a:lnTo>
                <a:lnTo>
                  <a:pt x="6765" y="8"/>
                </a:lnTo>
                <a:lnTo>
                  <a:pt x="6696" y="11"/>
                </a:lnTo>
                <a:lnTo>
                  <a:pt x="6628" y="15"/>
                </a:lnTo>
                <a:lnTo>
                  <a:pt x="6560" y="19"/>
                </a:lnTo>
                <a:lnTo>
                  <a:pt x="6423" y="31"/>
                </a:lnTo>
                <a:lnTo>
                  <a:pt x="6287" y="42"/>
                </a:lnTo>
                <a:lnTo>
                  <a:pt x="6203" y="53"/>
                </a:lnTo>
                <a:lnTo>
                  <a:pt x="6117" y="66"/>
                </a:lnTo>
                <a:lnTo>
                  <a:pt x="6029" y="82"/>
                </a:lnTo>
                <a:lnTo>
                  <a:pt x="5936" y="101"/>
                </a:lnTo>
                <a:lnTo>
                  <a:pt x="5842" y="125"/>
                </a:lnTo>
                <a:lnTo>
                  <a:pt x="5745" y="150"/>
                </a:lnTo>
                <a:lnTo>
                  <a:pt x="5646" y="178"/>
                </a:lnTo>
                <a:lnTo>
                  <a:pt x="5546" y="210"/>
                </a:lnTo>
                <a:lnTo>
                  <a:pt x="5444" y="244"/>
                </a:lnTo>
                <a:lnTo>
                  <a:pt x="5341" y="279"/>
                </a:lnTo>
                <a:lnTo>
                  <a:pt x="5237" y="318"/>
                </a:lnTo>
                <a:lnTo>
                  <a:pt x="5133" y="359"/>
                </a:lnTo>
                <a:lnTo>
                  <a:pt x="5027" y="403"/>
                </a:lnTo>
                <a:lnTo>
                  <a:pt x="4922" y="449"/>
                </a:lnTo>
                <a:lnTo>
                  <a:pt x="4818" y="496"/>
                </a:lnTo>
                <a:lnTo>
                  <a:pt x="4713" y="545"/>
                </a:lnTo>
                <a:lnTo>
                  <a:pt x="4608" y="596"/>
                </a:lnTo>
                <a:lnTo>
                  <a:pt x="4506" y="649"/>
                </a:lnTo>
                <a:lnTo>
                  <a:pt x="4404" y="703"/>
                </a:lnTo>
                <a:lnTo>
                  <a:pt x="4303" y="759"/>
                </a:lnTo>
                <a:lnTo>
                  <a:pt x="4204" y="815"/>
                </a:lnTo>
                <a:lnTo>
                  <a:pt x="4107" y="873"/>
                </a:lnTo>
                <a:lnTo>
                  <a:pt x="4014" y="933"/>
                </a:lnTo>
                <a:lnTo>
                  <a:pt x="3921" y="993"/>
                </a:lnTo>
                <a:lnTo>
                  <a:pt x="3832" y="1054"/>
                </a:lnTo>
                <a:lnTo>
                  <a:pt x="3745" y="1117"/>
                </a:lnTo>
                <a:lnTo>
                  <a:pt x="3662" y="1179"/>
                </a:lnTo>
                <a:lnTo>
                  <a:pt x="3582" y="1242"/>
                </a:lnTo>
                <a:lnTo>
                  <a:pt x="3506" y="1305"/>
                </a:lnTo>
                <a:lnTo>
                  <a:pt x="3435" y="1369"/>
                </a:lnTo>
                <a:lnTo>
                  <a:pt x="3367" y="1433"/>
                </a:lnTo>
                <a:lnTo>
                  <a:pt x="3304" y="1498"/>
                </a:lnTo>
                <a:lnTo>
                  <a:pt x="3233" y="1576"/>
                </a:lnTo>
                <a:lnTo>
                  <a:pt x="3161" y="1657"/>
                </a:lnTo>
                <a:lnTo>
                  <a:pt x="3090" y="1739"/>
                </a:lnTo>
                <a:lnTo>
                  <a:pt x="3021" y="1824"/>
                </a:lnTo>
                <a:lnTo>
                  <a:pt x="2953" y="1910"/>
                </a:lnTo>
                <a:lnTo>
                  <a:pt x="2884" y="2000"/>
                </a:lnTo>
                <a:lnTo>
                  <a:pt x="2817" y="2090"/>
                </a:lnTo>
                <a:lnTo>
                  <a:pt x="2750" y="2182"/>
                </a:lnTo>
                <a:lnTo>
                  <a:pt x="2685" y="2275"/>
                </a:lnTo>
                <a:lnTo>
                  <a:pt x="2620" y="2370"/>
                </a:lnTo>
                <a:lnTo>
                  <a:pt x="2556" y="2466"/>
                </a:lnTo>
                <a:lnTo>
                  <a:pt x="2492" y="2563"/>
                </a:lnTo>
                <a:lnTo>
                  <a:pt x="2429" y="2661"/>
                </a:lnTo>
                <a:lnTo>
                  <a:pt x="2367" y="2760"/>
                </a:lnTo>
                <a:lnTo>
                  <a:pt x="2305" y="2860"/>
                </a:lnTo>
                <a:lnTo>
                  <a:pt x="2244" y="2961"/>
                </a:lnTo>
                <a:lnTo>
                  <a:pt x="2184" y="3062"/>
                </a:lnTo>
                <a:lnTo>
                  <a:pt x="2124" y="3165"/>
                </a:lnTo>
                <a:lnTo>
                  <a:pt x="2064" y="3267"/>
                </a:lnTo>
                <a:lnTo>
                  <a:pt x="2005" y="3369"/>
                </a:lnTo>
                <a:lnTo>
                  <a:pt x="1888" y="3573"/>
                </a:lnTo>
                <a:lnTo>
                  <a:pt x="1773" y="3777"/>
                </a:lnTo>
                <a:lnTo>
                  <a:pt x="1660" y="3980"/>
                </a:lnTo>
                <a:lnTo>
                  <a:pt x="1547" y="4180"/>
                </a:lnTo>
                <a:lnTo>
                  <a:pt x="1437" y="4378"/>
                </a:lnTo>
                <a:lnTo>
                  <a:pt x="1326" y="4570"/>
                </a:lnTo>
                <a:lnTo>
                  <a:pt x="1305" y="4607"/>
                </a:lnTo>
                <a:lnTo>
                  <a:pt x="1287" y="4640"/>
                </a:lnTo>
                <a:lnTo>
                  <a:pt x="1273" y="4668"/>
                </a:lnTo>
                <a:lnTo>
                  <a:pt x="1263" y="4693"/>
                </a:lnTo>
                <a:lnTo>
                  <a:pt x="1253" y="4715"/>
                </a:lnTo>
                <a:lnTo>
                  <a:pt x="1247" y="4734"/>
                </a:lnTo>
                <a:lnTo>
                  <a:pt x="1241" y="4753"/>
                </a:lnTo>
                <a:lnTo>
                  <a:pt x="1235" y="4769"/>
                </a:lnTo>
                <a:lnTo>
                  <a:pt x="1226" y="4804"/>
                </a:lnTo>
                <a:lnTo>
                  <a:pt x="1213" y="4845"/>
                </a:lnTo>
                <a:lnTo>
                  <a:pt x="1205" y="4869"/>
                </a:lnTo>
                <a:lnTo>
                  <a:pt x="1194" y="4897"/>
                </a:lnTo>
                <a:lnTo>
                  <a:pt x="1181" y="4928"/>
                </a:lnTo>
                <a:lnTo>
                  <a:pt x="1164" y="4964"/>
                </a:lnTo>
                <a:lnTo>
                  <a:pt x="1080" y="5139"/>
                </a:lnTo>
                <a:lnTo>
                  <a:pt x="1000" y="5304"/>
                </a:lnTo>
                <a:lnTo>
                  <a:pt x="922" y="5462"/>
                </a:lnTo>
                <a:lnTo>
                  <a:pt x="848" y="5614"/>
                </a:lnTo>
                <a:lnTo>
                  <a:pt x="778" y="5762"/>
                </a:lnTo>
                <a:lnTo>
                  <a:pt x="709" y="5909"/>
                </a:lnTo>
                <a:lnTo>
                  <a:pt x="676" y="5980"/>
                </a:lnTo>
                <a:lnTo>
                  <a:pt x="644" y="6053"/>
                </a:lnTo>
                <a:lnTo>
                  <a:pt x="612" y="6126"/>
                </a:lnTo>
                <a:lnTo>
                  <a:pt x="582" y="6199"/>
                </a:lnTo>
                <a:lnTo>
                  <a:pt x="551" y="6273"/>
                </a:lnTo>
                <a:lnTo>
                  <a:pt x="521" y="6348"/>
                </a:lnTo>
                <a:lnTo>
                  <a:pt x="492" y="6424"/>
                </a:lnTo>
                <a:lnTo>
                  <a:pt x="463" y="6501"/>
                </a:lnTo>
                <a:lnTo>
                  <a:pt x="435" y="6579"/>
                </a:lnTo>
                <a:lnTo>
                  <a:pt x="407" y="6660"/>
                </a:lnTo>
                <a:lnTo>
                  <a:pt x="381" y="6742"/>
                </a:lnTo>
                <a:lnTo>
                  <a:pt x="353" y="6826"/>
                </a:lnTo>
                <a:lnTo>
                  <a:pt x="327" y="6912"/>
                </a:lnTo>
                <a:lnTo>
                  <a:pt x="302" y="7001"/>
                </a:lnTo>
                <a:lnTo>
                  <a:pt x="276" y="7092"/>
                </a:lnTo>
                <a:lnTo>
                  <a:pt x="251" y="7187"/>
                </a:lnTo>
                <a:lnTo>
                  <a:pt x="226" y="7285"/>
                </a:lnTo>
                <a:lnTo>
                  <a:pt x="202" y="7386"/>
                </a:lnTo>
                <a:lnTo>
                  <a:pt x="179" y="7490"/>
                </a:lnTo>
                <a:lnTo>
                  <a:pt x="154" y="7599"/>
                </a:lnTo>
                <a:lnTo>
                  <a:pt x="133" y="7702"/>
                </a:lnTo>
                <a:lnTo>
                  <a:pt x="113" y="7801"/>
                </a:lnTo>
                <a:lnTo>
                  <a:pt x="94" y="7898"/>
                </a:lnTo>
                <a:lnTo>
                  <a:pt x="77" y="7993"/>
                </a:lnTo>
                <a:lnTo>
                  <a:pt x="63" y="8084"/>
                </a:lnTo>
                <a:lnTo>
                  <a:pt x="49" y="8174"/>
                </a:lnTo>
                <a:lnTo>
                  <a:pt x="36" y="8261"/>
                </a:lnTo>
                <a:lnTo>
                  <a:pt x="26" y="8346"/>
                </a:lnTo>
                <a:lnTo>
                  <a:pt x="17" y="8430"/>
                </a:lnTo>
                <a:lnTo>
                  <a:pt x="10" y="8512"/>
                </a:lnTo>
                <a:lnTo>
                  <a:pt x="5" y="8593"/>
                </a:lnTo>
                <a:lnTo>
                  <a:pt x="2" y="8672"/>
                </a:lnTo>
                <a:lnTo>
                  <a:pt x="0" y="8750"/>
                </a:lnTo>
                <a:lnTo>
                  <a:pt x="0" y="8827"/>
                </a:lnTo>
                <a:lnTo>
                  <a:pt x="1" y="8902"/>
                </a:lnTo>
                <a:lnTo>
                  <a:pt x="5" y="8978"/>
                </a:lnTo>
                <a:lnTo>
                  <a:pt x="10" y="9053"/>
                </a:lnTo>
                <a:lnTo>
                  <a:pt x="17" y="9128"/>
                </a:lnTo>
                <a:lnTo>
                  <a:pt x="27" y="9203"/>
                </a:lnTo>
                <a:lnTo>
                  <a:pt x="37" y="9276"/>
                </a:lnTo>
                <a:lnTo>
                  <a:pt x="51" y="9351"/>
                </a:lnTo>
                <a:lnTo>
                  <a:pt x="66" y="9426"/>
                </a:lnTo>
                <a:lnTo>
                  <a:pt x="84" y="9501"/>
                </a:lnTo>
                <a:lnTo>
                  <a:pt x="103" y="9576"/>
                </a:lnTo>
                <a:lnTo>
                  <a:pt x="124" y="9653"/>
                </a:lnTo>
                <a:lnTo>
                  <a:pt x="147" y="9730"/>
                </a:lnTo>
                <a:lnTo>
                  <a:pt x="173" y="9809"/>
                </a:lnTo>
                <a:lnTo>
                  <a:pt x="201" y="9889"/>
                </a:lnTo>
                <a:lnTo>
                  <a:pt x="230" y="9970"/>
                </a:lnTo>
                <a:lnTo>
                  <a:pt x="263" y="10052"/>
                </a:lnTo>
                <a:lnTo>
                  <a:pt x="296" y="10137"/>
                </a:lnTo>
                <a:lnTo>
                  <a:pt x="333" y="10223"/>
                </a:lnTo>
                <a:lnTo>
                  <a:pt x="399" y="10372"/>
                </a:lnTo>
                <a:lnTo>
                  <a:pt x="464" y="10522"/>
                </a:lnTo>
                <a:lnTo>
                  <a:pt x="530" y="10669"/>
                </a:lnTo>
                <a:lnTo>
                  <a:pt x="599" y="10817"/>
                </a:lnTo>
                <a:lnTo>
                  <a:pt x="634" y="10890"/>
                </a:lnTo>
                <a:lnTo>
                  <a:pt x="669" y="10963"/>
                </a:lnTo>
                <a:lnTo>
                  <a:pt x="706" y="11036"/>
                </a:lnTo>
                <a:lnTo>
                  <a:pt x="743" y="11108"/>
                </a:lnTo>
                <a:lnTo>
                  <a:pt x="781" y="11181"/>
                </a:lnTo>
                <a:lnTo>
                  <a:pt x="820" y="11254"/>
                </a:lnTo>
                <a:lnTo>
                  <a:pt x="860" y="11325"/>
                </a:lnTo>
                <a:lnTo>
                  <a:pt x="900" y="11397"/>
                </a:lnTo>
                <a:lnTo>
                  <a:pt x="942" y="11469"/>
                </a:lnTo>
                <a:lnTo>
                  <a:pt x="985" y="11540"/>
                </a:lnTo>
                <a:lnTo>
                  <a:pt x="1029" y="11612"/>
                </a:lnTo>
                <a:lnTo>
                  <a:pt x="1074" y="11682"/>
                </a:lnTo>
                <a:lnTo>
                  <a:pt x="1121" y="11754"/>
                </a:lnTo>
                <a:lnTo>
                  <a:pt x="1169" y="11824"/>
                </a:lnTo>
                <a:lnTo>
                  <a:pt x="1219" y="11894"/>
                </a:lnTo>
                <a:lnTo>
                  <a:pt x="1269" y="11965"/>
                </a:lnTo>
                <a:lnTo>
                  <a:pt x="1322" y="12034"/>
                </a:lnTo>
                <a:lnTo>
                  <a:pt x="1375" y="12105"/>
                </a:lnTo>
                <a:lnTo>
                  <a:pt x="1431" y="12174"/>
                </a:lnTo>
                <a:lnTo>
                  <a:pt x="1489" y="12243"/>
                </a:lnTo>
                <a:lnTo>
                  <a:pt x="1548" y="12312"/>
                </a:lnTo>
                <a:lnTo>
                  <a:pt x="1610" y="12380"/>
                </a:lnTo>
                <a:lnTo>
                  <a:pt x="1673" y="12449"/>
                </a:lnTo>
                <a:lnTo>
                  <a:pt x="1739" y="12517"/>
                </a:lnTo>
                <a:lnTo>
                  <a:pt x="1805" y="12586"/>
                </a:lnTo>
                <a:lnTo>
                  <a:pt x="1873" y="12654"/>
                </a:lnTo>
                <a:lnTo>
                  <a:pt x="1943" y="12721"/>
                </a:lnTo>
                <a:lnTo>
                  <a:pt x="2012" y="12787"/>
                </a:lnTo>
                <a:lnTo>
                  <a:pt x="2082" y="12853"/>
                </a:lnTo>
                <a:lnTo>
                  <a:pt x="2152" y="12919"/>
                </a:lnTo>
                <a:lnTo>
                  <a:pt x="2224" y="12984"/>
                </a:lnTo>
                <a:lnTo>
                  <a:pt x="2296" y="13049"/>
                </a:lnTo>
                <a:lnTo>
                  <a:pt x="2367" y="13114"/>
                </a:lnTo>
                <a:lnTo>
                  <a:pt x="2439" y="13179"/>
                </a:lnTo>
                <a:lnTo>
                  <a:pt x="2511" y="13244"/>
                </a:lnTo>
                <a:lnTo>
                  <a:pt x="2583" y="13309"/>
                </a:lnTo>
                <a:lnTo>
                  <a:pt x="2656" y="13375"/>
                </a:lnTo>
                <a:lnTo>
                  <a:pt x="2727" y="13440"/>
                </a:lnTo>
                <a:lnTo>
                  <a:pt x="2799" y="13506"/>
                </a:lnTo>
                <a:lnTo>
                  <a:pt x="2869" y="13572"/>
                </a:lnTo>
                <a:lnTo>
                  <a:pt x="2945" y="13643"/>
                </a:lnTo>
                <a:lnTo>
                  <a:pt x="3018" y="13709"/>
                </a:lnTo>
                <a:lnTo>
                  <a:pt x="3055" y="13741"/>
                </a:lnTo>
                <a:lnTo>
                  <a:pt x="3090" y="13771"/>
                </a:lnTo>
                <a:lnTo>
                  <a:pt x="3126" y="13802"/>
                </a:lnTo>
                <a:lnTo>
                  <a:pt x="3164" y="13832"/>
                </a:lnTo>
                <a:lnTo>
                  <a:pt x="3202" y="13861"/>
                </a:lnTo>
                <a:lnTo>
                  <a:pt x="3241" y="13889"/>
                </a:lnTo>
                <a:lnTo>
                  <a:pt x="3282" y="13919"/>
                </a:lnTo>
                <a:lnTo>
                  <a:pt x="3324" y="13947"/>
                </a:lnTo>
                <a:lnTo>
                  <a:pt x="3368" y="13977"/>
                </a:lnTo>
                <a:lnTo>
                  <a:pt x="3416" y="14005"/>
                </a:lnTo>
                <a:lnTo>
                  <a:pt x="3465" y="14035"/>
                </a:lnTo>
                <a:lnTo>
                  <a:pt x="3518" y="14065"/>
                </a:lnTo>
                <a:lnTo>
                  <a:pt x="3555" y="14085"/>
                </a:lnTo>
                <a:lnTo>
                  <a:pt x="3588" y="14104"/>
                </a:lnTo>
                <a:lnTo>
                  <a:pt x="3620" y="14120"/>
                </a:lnTo>
                <a:lnTo>
                  <a:pt x="3649" y="14135"/>
                </a:lnTo>
                <a:lnTo>
                  <a:pt x="3677" y="14146"/>
                </a:lnTo>
                <a:lnTo>
                  <a:pt x="3702" y="14157"/>
                </a:lnTo>
                <a:lnTo>
                  <a:pt x="3725" y="14165"/>
                </a:lnTo>
                <a:lnTo>
                  <a:pt x="3747" y="14172"/>
                </a:lnTo>
                <a:lnTo>
                  <a:pt x="3767" y="14176"/>
                </a:lnTo>
                <a:lnTo>
                  <a:pt x="3785" y="14178"/>
                </a:lnTo>
                <a:lnTo>
                  <a:pt x="3802" y="14179"/>
                </a:lnTo>
                <a:lnTo>
                  <a:pt x="3818" y="14178"/>
                </a:lnTo>
                <a:lnTo>
                  <a:pt x="3834" y="14174"/>
                </a:lnTo>
                <a:lnTo>
                  <a:pt x="3847" y="14168"/>
                </a:lnTo>
                <a:lnTo>
                  <a:pt x="3860" y="14162"/>
                </a:lnTo>
                <a:lnTo>
                  <a:pt x="3873" y="14153"/>
                </a:lnTo>
                <a:lnTo>
                  <a:pt x="3884" y="14142"/>
                </a:lnTo>
                <a:lnTo>
                  <a:pt x="3896" y="14130"/>
                </a:lnTo>
                <a:lnTo>
                  <a:pt x="3907" y="14115"/>
                </a:lnTo>
                <a:lnTo>
                  <a:pt x="3919" y="14099"/>
                </a:lnTo>
                <a:lnTo>
                  <a:pt x="3931" y="14081"/>
                </a:lnTo>
                <a:lnTo>
                  <a:pt x="3941" y="14061"/>
                </a:lnTo>
                <a:lnTo>
                  <a:pt x="3954" y="14039"/>
                </a:lnTo>
                <a:lnTo>
                  <a:pt x="3965" y="14016"/>
                </a:lnTo>
                <a:lnTo>
                  <a:pt x="3992" y="13964"/>
                </a:lnTo>
                <a:lnTo>
                  <a:pt x="4022" y="13906"/>
                </a:lnTo>
                <a:lnTo>
                  <a:pt x="4056" y="13841"/>
                </a:lnTo>
                <a:lnTo>
                  <a:pt x="4097" y="13768"/>
                </a:lnTo>
                <a:lnTo>
                  <a:pt x="4196" y="13599"/>
                </a:lnTo>
                <a:lnTo>
                  <a:pt x="4294" y="13432"/>
                </a:lnTo>
                <a:lnTo>
                  <a:pt x="4393" y="13270"/>
                </a:lnTo>
                <a:lnTo>
                  <a:pt x="4491" y="13110"/>
                </a:lnTo>
                <a:lnTo>
                  <a:pt x="4587" y="12952"/>
                </a:lnTo>
                <a:lnTo>
                  <a:pt x="4683" y="12797"/>
                </a:lnTo>
                <a:lnTo>
                  <a:pt x="4778" y="12644"/>
                </a:lnTo>
                <a:lnTo>
                  <a:pt x="4871" y="12491"/>
                </a:lnTo>
                <a:lnTo>
                  <a:pt x="4962" y="12340"/>
                </a:lnTo>
                <a:lnTo>
                  <a:pt x="5051" y="12190"/>
                </a:lnTo>
                <a:lnTo>
                  <a:pt x="5095" y="12115"/>
                </a:lnTo>
                <a:lnTo>
                  <a:pt x="5138" y="12040"/>
                </a:lnTo>
                <a:lnTo>
                  <a:pt x="5181" y="11965"/>
                </a:lnTo>
                <a:lnTo>
                  <a:pt x="5222" y="11890"/>
                </a:lnTo>
                <a:lnTo>
                  <a:pt x="5264" y="11815"/>
                </a:lnTo>
                <a:lnTo>
                  <a:pt x="5304" y="11739"/>
                </a:lnTo>
                <a:lnTo>
                  <a:pt x="5344" y="11663"/>
                </a:lnTo>
                <a:lnTo>
                  <a:pt x="5384" y="11588"/>
                </a:lnTo>
                <a:lnTo>
                  <a:pt x="5422" y="11512"/>
                </a:lnTo>
                <a:lnTo>
                  <a:pt x="5460" y="11436"/>
                </a:lnTo>
                <a:lnTo>
                  <a:pt x="5497" y="11359"/>
                </a:lnTo>
                <a:lnTo>
                  <a:pt x="5533" y="11281"/>
                </a:lnTo>
                <a:lnTo>
                  <a:pt x="5377" y="111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9F97DE18-A8F4-4C08-B2D4-8DB28D7B7303}"/>
              </a:ext>
            </a:extLst>
          </p:cNvPr>
          <p:cNvSpPr>
            <a:spLocks/>
          </p:cNvSpPr>
          <p:nvPr userDrawn="1"/>
        </p:nvSpPr>
        <p:spPr bwMode="auto">
          <a:xfrm>
            <a:off x="2937703" y="6316033"/>
            <a:ext cx="322263" cy="312737"/>
          </a:xfrm>
          <a:custGeom>
            <a:avLst/>
            <a:gdLst>
              <a:gd name="T0" fmla="*/ 499 w 3255"/>
              <a:gd name="T1" fmla="*/ 675 h 3152"/>
              <a:gd name="T2" fmla="*/ 478 w 3255"/>
              <a:gd name="T3" fmla="*/ 784 h 3152"/>
              <a:gd name="T4" fmla="*/ 448 w 3255"/>
              <a:gd name="T5" fmla="*/ 910 h 3152"/>
              <a:gd name="T6" fmla="*/ 405 w 3255"/>
              <a:gd name="T7" fmla="*/ 1032 h 3152"/>
              <a:gd name="T8" fmla="*/ 364 w 3255"/>
              <a:gd name="T9" fmla="*/ 1131 h 3152"/>
              <a:gd name="T10" fmla="*/ 34 w 3255"/>
              <a:gd name="T11" fmla="*/ 2126 h 3152"/>
              <a:gd name="T12" fmla="*/ 3 w 3255"/>
              <a:gd name="T13" fmla="*/ 2247 h 3152"/>
              <a:gd name="T14" fmla="*/ 1 w 3255"/>
              <a:gd name="T15" fmla="*/ 2294 h 3152"/>
              <a:gd name="T16" fmla="*/ 13 w 3255"/>
              <a:gd name="T17" fmla="*/ 2330 h 3152"/>
              <a:gd name="T18" fmla="*/ 40 w 3255"/>
              <a:gd name="T19" fmla="*/ 2358 h 3152"/>
              <a:gd name="T20" fmla="*/ 94 w 3255"/>
              <a:gd name="T21" fmla="*/ 2385 h 3152"/>
              <a:gd name="T22" fmla="*/ 179 w 3255"/>
              <a:gd name="T23" fmla="*/ 2418 h 3152"/>
              <a:gd name="T24" fmla="*/ 387 w 3255"/>
              <a:gd name="T25" fmla="*/ 2482 h 3152"/>
              <a:gd name="T26" fmla="*/ 631 w 3255"/>
              <a:gd name="T27" fmla="*/ 2545 h 3152"/>
              <a:gd name="T28" fmla="*/ 892 w 3255"/>
              <a:gd name="T29" fmla="*/ 2615 h 3152"/>
              <a:gd name="T30" fmla="*/ 1152 w 3255"/>
              <a:gd name="T31" fmla="*/ 2693 h 3152"/>
              <a:gd name="T32" fmla="*/ 1276 w 3255"/>
              <a:gd name="T33" fmla="*/ 2737 h 3152"/>
              <a:gd name="T34" fmla="*/ 1389 w 3255"/>
              <a:gd name="T35" fmla="*/ 2779 h 3152"/>
              <a:gd name="T36" fmla="*/ 1546 w 3255"/>
              <a:gd name="T37" fmla="*/ 2829 h 3152"/>
              <a:gd name="T38" fmla="*/ 1794 w 3255"/>
              <a:gd name="T39" fmla="*/ 2899 h 3152"/>
              <a:gd name="T40" fmla="*/ 2557 w 3255"/>
              <a:gd name="T41" fmla="*/ 3152 h 3152"/>
              <a:gd name="T42" fmla="*/ 2602 w 3255"/>
              <a:gd name="T43" fmla="*/ 3087 h 3152"/>
              <a:gd name="T44" fmla="*/ 2655 w 3255"/>
              <a:gd name="T45" fmla="*/ 2988 h 3152"/>
              <a:gd name="T46" fmla="*/ 2709 w 3255"/>
              <a:gd name="T47" fmla="*/ 2873 h 3152"/>
              <a:gd name="T48" fmla="*/ 2757 w 3255"/>
              <a:gd name="T49" fmla="*/ 2755 h 3152"/>
              <a:gd name="T50" fmla="*/ 2795 w 3255"/>
              <a:gd name="T51" fmla="*/ 2650 h 3152"/>
              <a:gd name="T52" fmla="*/ 2846 w 3255"/>
              <a:gd name="T53" fmla="*/ 2479 h 3152"/>
              <a:gd name="T54" fmla="*/ 2933 w 3255"/>
              <a:gd name="T55" fmla="*/ 2161 h 3152"/>
              <a:gd name="T56" fmla="*/ 3035 w 3255"/>
              <a:gd name="T57" fmla="*/ 1775 h 3152"/>
              <a:gd name="T58" fmla="*/ 3134 w 3255"/>
              <a:gd name="T59" fmla="*/ 1390 h 3152"/>
              <a:gd name="T60" fmla="*/ 3210 w 3255"/>
              <a:gd name="T61" fmla="*/ 1072 h 3152"/>
              <a:gd name="T62" fmla="*/ 3255 w 3255"/>
              <a:gd name="T63" fmla="*/ 804 h 3152"/>
              <a:gd name="T64" fmla="*/ 3254 w 3255"/>
              <a:gd name="T65" fmla="*/ 793 h 3152"/>
              <a:gd name="T66" fmla="*/ 3220 w 3255"/>
              <a:gd name="T67" fmla="*/ 759 h 3152"/>
              <a:gd name="T68" fmla="*/ 3107 w 3255"/>
              <a:gd name="T69" fmla="*/ 702 h 3152"/>
              <a:gd name="T70" fmla="*/ 2930 w 3255"/>
              <a:gd name="T71" fmla="*/ 633 h 3152"/>
              <a:gd name="T72" fmla="*/ 2708 w 3255"/>
              <a:gd name="T73" fmla="*/ 556 h 3152"/>
              <a:gd name="T74" fmla="*/ 2284 w 3255"/>
              <a:gd name="T75" fmla="*/ 420 h 3152"/>
              <a:gd name="T76" fmla="*/ 1785 w 3255"/>
              <a:gd name="T77" fmla="*/ 272 h 3152"/>
              <a:gd name="T78" fmla="*/ 1428 w 3255"/>
              <a:gd name="T79" fmla="*/ 171 h 3152"/>
              <a:gd name="T80" fmla="*/ 1296 w 3255"/>
              <a:gd name="T81" fmla="*/ 140 h 3152"/>
              <a:gd name="T82" fmla="*/ 1183 w 3255"/>
              <a:gd name="T83" fmla="*/ 106 h 3152"/>
              <a:gd name="T84" fmla="*/ 999 w 3255"/>
              <a:gd name="T85" fmla="*/ 40 h 3152"/>
              <a:gd name="T86" fmla="*/ 890 w 3255"/>
              <a:gd name="T87" fmla="*/ 9 h 3152"/>
              <a:gd name="T88" fmla="*/ 835 w 3255"/>
              <a:gd name="T89" fmla="*/ 2 h 3152"/>
              <a:gd name="T90" fmla="*/ 781 w 3255"/>
              <a:gd name="T91" fmla="*/ 0 h 3152"/>
              <a:gd name="T92" fmla="*/ 517 w 3255"/>
              <a:gd name="T93" fmla="*/ 608 h 3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255" h="3152">
                <a:moveTo>
                  <a:pt x="517" y="608"/>
                </a:moveTo>
                <a:lnTo>
                  <a:pt x="507" y="641"/>
                </a:lnTo>
                <a:lnTo>
                  <a:pt x="499" y="675"/>
                </a:lnTo>
                <a:lnTo>
                  <a:pt x="492" y="710"/>
                </a:lnTo>
                <a:lnTo>
                  <a:pt x="485" y="747"/>
                </a:lnTo>
                <a:lnTo>
                  <a:pt x="478" y="784"/>
                </a:lnTo>
                <a:lnTo>
                  <a:pt x="471" y="824"/>
                </a:lnTo>
                <a:lnTo>
                  <a:pt x="460" y="866"/>
                </a:lnTo>
                <a:lnTo>
                  <a:pt x="448" y="910"/>
                </a:lnTo>
                <a:lnTo>
                  <a:pt x="434" y="955"/>
                </a:lnTo>
                <a:lnTo>
                  <a:pt x="419" y="996"/>
                </a:lnTo>
                <a:lnTo>
                  <a:pt x="405" y="1032"/>
                </a:lnTo>
                <a:lnTo>
                  <a:pt x="392" y="1067"/>
                </a:lnTo>
                <a:lnTo>
                  <a:pt x="378" y="1099"/>
                </a:lnTo>
                <a:lnTo>
                  <a:pt x="364" y="1131"/>
                </a:lnTo>
                <a:lnTo>
                  <a:pt x="352" y="1165"/>
                </a:lnTo>
                <a:lnTo>
                  <a:pt x="338" y="1200"/>
                </a:lnTo>
                <a:lnTo>
                  <a:pt x="34" y="2126"/>
                </a:lnTo>
                <a:lnTo>
                  <a:pt x="18" y="2182"/>
                </a:lnTo>
                <a:lnTo>
                  <a:pt x="6" y="2227"/>
                </a:lnTo>
                <a:lnTo>
                  <a:pt x="3" y="2247"/>
                </a:lnTo>
                <a:lnTo>
                  <a:pt x="1" y="2264"/>
                </a:lnTo>
                <a:lnTo>
                  <a:pt x="0" y="2281"/>
                </a:lnTo>
                <a:lnTo>
                  <a:pt x="1" y="2294"/>
                </a:lnTo>
                <a:lnTo>
                  <a:pt x="3" y="2308"/>
                </a:lnTo>
                <a:lnTo>
                  <a:pt x="6" y="2320"/>
                </a:lnTo>
                <a:lnTo>
                  <a:pt x="13" y="2330"/>
                </a:lnTo>
                <a:lnTo>
                  <a:pt x="20" y="2341"/>
                </a:lnTo>
                <a:lnTo>
                  <a:pt x="28" y="2349"/>
                </a:lnTo>
                <a:lnTo>
                  <a:pt x="40" y="2358"/>
                </a:lnTo>
                <a:lnTo>
                  <a:pt x="53" y="2366"/>
                </a:lnTo>
                <a:lnTo>
                  <a:pt x="68" y="2373"/>
                </a:lnTo>
                <a:lnTo>
                  <a:pt x="94" y="2385"/>
                </a:lnTo>
                <a:lnTo>
                  <a:pt x="120" y="2396"/>
                </a:lnTo>
                <a:lnTo>
                  <a:pt x="149" y="2407"/>
                </a:lnTo>
                <a:lnTo>
                  <a:pt x="179" y="2418"/>
                </a:lnTo>
                <a:lnTo>
                  <a:pt x="244" y="2440"/>
                </a:lnTo>
                <a:lnTo>
                  <a:pt x="314" y="2461"/>
                </a:lnTo>
                <a:lnTo>
                  <a:pt x="387" y="2482"/>
                </a:lnTo>
                <a:lnTo>
                  <a:pt x="465" y="2503"/>
                </a:lnTo>
                <a:lnTo>
                  <a:pt x="547" y="2524"/>
                </a:lnTo>
                <a:lnTo>
                  <a:pt x="631" y="2545"/>
                </a:lnTo>
                <a:lnTo>
                  <a:pt x="717" y="2567"/>
                </a:lnTo>
                <a:lnTo>
                  <a:pt x="803" y="2590"/>
                </a:lnTo>
                <a:lnTo>
                  <a:pt x="892" y="2615"/>
                </a:lnTo>
                <a:lnTo>
                  <a:pt x="979" y="2639"/>
                </a:lnTo>
                <a:lnTo>
                  <a:pt x="1065" y="2665"/>
                </a:lnTo>
                <a:lnTo>
                  <a:pt x="1152" y="2693"/>
                </a:lnTo>
                <a:lnTo>
                  <a:pt x="1194" y="2706"/>
                </a:lnTo>
                <a:lnTo>
                  <a:pt x="1235" y="2721"/>
                </a:lnTo>
                <a:lnTo>
                  <a:pt x="1276" y="2737"/>
                </a:lnTo>
                <a:lnTo>
                  <a:pt x="1316" y="2753"/>
                </a:lnTo>
                <a:lnTo>
                  <a:pt x="1352" y="2766"/>
                </a:lnTo>
                <a:lnTo>
                  <a:pt x="1389" y="2779"/>
                </a:lnTo>
                <a:lnTo>
                  <a:pt x="1428" y="2792"/>
                </a:lnTo>
                <a:lnTo>
                  <a:pt x="1466" y="2804"/>
                </a:lnTo>
                <a:lnTo>
                  <a:pt x="1546" y="2829"/>
                </a:lnTo>
                <a:lnTo>
                  <a:pt x="1629" y="2853"/>
                </a:lnTo>
                <a:lnTo>
                  <a:pt x="1712" y="2876"/>
                </a:lnTo>
                <a:lnTo>
                  <a:pt x="1794" y="2899"/>
                </a:lnTo>
                <a:lnTo>
                  <a:pt x="1874" y="2922"/>
                </a:lnTo>
                <a:lnTo>
                  <a:pt x="1950" y="2945"/>
                </a:lnTo>
                <a:lnTo>
                  <a:pt x="2557" y="3152"/>
                </a:lnTo>
                <a:lnTo>
                  <a:pt x="2571" y="3135"/>
                </a:lnTo>
                <a:lnTo>
                  <a:pt x="2587" y="3113"/>
                </a:lnTo>
                <a:lnTo>
                  <a:pt x="2602" y="3087"/>
                </a:lnTo>
                <a:lnTo>
                  <a:pt x="2619" y="3057"/>
                </a:lnTo>
                <a:lnTo>
                  <a:pt x="2637" y="3024"/>
                </a:lnTo>
                <a:lnTo>
                  <a:pt x="2655" y="2988"/>
                </a:lnTo>
                <a:lnTo>
                  <a:pt x="2673" y="2952"/>
                </a:lnTo>
                <a:lnTo>
                  <a:pt x="2691" y="2913"/>
                </a:lnTo>
                <a:lnTo>
                  <a:pt x="2709" y="2873"/>
                </a:lnTo>
                <a:lnTo>
                  <a:pt x="2726" y="2833"/>
                </a:lnTo>
                <a:lnTo>
                  <a:pt x="2742" y="2794"/>
                </a:lnTo>
                <a:lnTo>
                  <a:pt x="2757" y="2755"/>
                </a:lnTo>
                <a:lnTo>
                  <a:pt x="2772" y="2718"/>
                </a:lnTo>
                <a:lnTo>
                  <a:pt x="2785" y="2683"/>
                </a:lnTo>
                <a:lnTo>
                  <a:pt x="2795" y="2650"/>
                </a:lnTo>
                <a:lnTo>
                  <a:pt x="2805" y="2622"/>
                </a:lnTo>
                <a:lnTo>
                  <a:pt x="2822" y="2559"/>
                </a:lnTo>
                <a:lnTo>
                  <a:pt x="2846" y="2479"/>
                </a:lnTo>
                <a:lnTo>
                  <a:pt x="2872" y="2384"/>
                </a:lnTo>
                <a:lnTo>
                  <a:pt x="2901" y="2278"/>
                </a:lnTo>
                <a:lnTo>
                  <a:pt x="2933" y="2161"/>
                </a:lnTo>
                <a:lnTo>
                  <a:pt x="2967" y="2037"/>
                </a:lnTo>
                <a:lnTo>
                  <a:pt x="3000" y="1907"/>
                </a:lnTo>
                <a:lnTo>
                  <a:pt x="3035" y="1775"/>
                </a:lnTo>
                <a:lnTo>
                  <a:pt x="3070" y="1644"/>
                </a:lnTo>
                <a:lnTo>
                  <a:pt x="3102" y="1514"/>
                </a:lnTo>
                <a:lnTo>
                  <a:pt x="3134" y="1390"/>
                </a:lnTo>
                <a:lnTo>
                  <a:pt x="3164" y="1273"/>
                </a:lnTo>
                <a:lnTo>
                  <a:pt x="3189" y="1167"/>
                </a:lnTo>
                <a:lnTo>
                  <a:pt x="3210" y="1072"/>
                </a:lnTo>
                <a:lnTo>
                  <a:pt x="3228" y="992"/>
                </a:lnTo>
                <a:lnTo>
                  <a:pt x="3239" y="930"/>
                </a:lnTo>
                <a:lnTo>
                  <a:pt x="3255" y="804"/>
                </a:lnTo>
                <a:lnTo>
                  <a:pt x="3255" y="800"/>
                </a:lnTo>
                <a:lnTo>
                  <a:pt x="3255" y="796"/>
                </a:lnTo>
                <a:lnTo>
                  <a:pt x="3254" y="793"/>
                </a:lnTo>
                <a:lnTo>
                  <a:pt x="3254" y="789"/>
                </a:lnTo>
                <a:lnTo>
                  <a:pt x="3241" y="775"/>
                </a:lnTo>
                <a:lnTo>
                  <a:pt x="3220" y="759"/>
                </a:lnTo>
                <a:lnTo>
                  <a:pt x="3191" y="742"/>
                </a:lnTo>
                <a:lnTo>
                  <a:pt x="3153" y="723"/>
                </a:lnTo>
                <a:lnTo>
                  <a:pt x="3107" y="702"/>
                </a:lnTo>
                <a:lnTo>
                  <a:pt x="3054" y="680"/>
                </a:lnTo>
                <a:lnTo>
                  <a:pt x="2995" y="657"/>
                </a:lnTo>
                <a:lnTo>
                  <a:pt x="2930" y="633"/>
                </a:lnTo>
                <a:lnTo>
                  <a:pt x="2860" y="608"/>
                </a:lnTo>
                <a:lnTo>
                  <a:pt x="2787" y="582"/>
                </a:lnTo>
                <a:lnTo>
                  <a:pt x="2708" y="556"/>
                </a:lnTo>
                <a:lnTo>
                  <a:pt x="2627" y="529"/>
                </a:lnTo>
                <a:lnTo>
                  <a:pt x="2458" y="475"/>
                </a:lnTo>
                <a:lnTo>
                  <a:pt x="2284" y="420"/>
                </a:lnTo>
                <a:lnTo>
                  <a:pt x="2111" y="367"/>
                </a:lnTo>
                <a:lnTo>
                  <a:pt x="1943" y="318"/>
                </a:lnTo>
                <a:lnTo>
                  <a:pt x="1785" y="272"/>
                </a:lnTo>
                <a:lnTo>
                  <a:pt x="1643" y="232"/>
                </a:lnTo>
                <a:lnTo>
                  <a:pt x="1522" y="197"/>
                </a:lnTo>
                <a:lnTo>
                  <a:pt x="1428" y="171"/>
                </a:lnTo>
                <a:lnTo>
                  <a:pt x="1362" y="154"/>
                </a:lnTo>
                <a:lnTo>
                  <a:pt x="1334" y="146"/>
                </a:lnTo>
                <a:lnTo>
                  <a:pt x="1296" y="140"/>
                </a:lnTo>
                <a:lnTo>
                  <a:pt x="1259" y="131"/>
                </a:lnTo>
                <a:lnTo>
                  <a:pt x="1221" y="119"/>
                </a:lnTo>
                <a:lnTo>
                  <a:pt x="1183" y="106"/>
                </a:lnTo>
                <a:lnTo>
                  <a:pt x="1110" y="80"/>
                </a:lnTo>
                <a:lnTo>
                  <a:pt x="1036" y="53"/>
                </a:lnTo>
                <a:lnTo>
                  <a:pt x="999" y="40"/>
                </a:lnTo>
                <a:lnTo>
                  <a:pt x="962" y="28"/>
                </a:lnTo>
                <a:lnTo>
                  <a:pt x="925" y="18"/>
                </a:lnTo>
                <a:lnTo>
                  <a:pt x="890" y="9"/>
                </a:lnTo>
                <a:lnTo>
                  <a:pt x="871" y="6"/>
                </a:lnTo>
                <a:lnTo>
                  <a:pt x="853" y="4"/>
                </a:lnTo>
                <a:lnTo>
                  <a:pt x="835" y="2"/>
                </a:lnTo>
                <a:lnTo>
                  <a:pt x="817" y="0"/>
                </a:lnTo>
                <a:lnTo>
                  <a:pt x="799" y="0"/>
                </a:lnTo>
                <a:lnTo>
                  <a:pt x="781" y="0"/>
                </a:lnTo>
                <a:lnTo>
                  <a:pt x="763" y="2"/>
                </a:lnTo>
                <a:lnTo>
                  <a:pt x="745" y="4"/>
                </a:lnTo>
                <a:lnTo>
                  <a:pt x="517" y="60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057A1418-D77B-4EBE-AB8E-01F4125CA741}"/>
              </a:ext>
            </a:extLst>
          </p:cNvPr>
          <p:cNvGrpSpPr/>
          <p:nvPr userDrawn="1"/>
        </p:nvGrpSpPr>
        <p:grpSpPr>
          <a:xfrm rot="18534175">
            <a:off x="2285991" y="4052127"/>
            <a:ext cx="1485663" cy="1915975"/>
            <a:chOff x="2436117" y="2920565"/>
            <a:chExt cx="1485663" cy="1915975"/>
          </a:xfrm>
        </p:grpSpPr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16DF7905-5A3F-498E-AB99-2BEB1B3E743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1883542" y="3681272"/>
              <a:ext cx="1647830" cy="542679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18AAF461-1C1E-4027-998A-5232BBE0D20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1978991" y="3635624"/>
              <a:ext cx="1806801" cy="595032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id="{30DCFC95-D181-47CC-BB34-42A8B28DED4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116258" y="3590293"/>
              <a:ext cx="1870645" cy="615463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Line 29">
              <a:extLst>
                <a:ext uri="{FF2B5EF4-FFF2-40B4-BE49-F238E27FC236}">
                  <a16:creationId xmlns:a16="http://schemas.microsoft.com/office/drawing/2014/main" id="{4ADD878C-EF2C-4B38-9290-671D24DFE73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284806" y="3546880"/>
              <a:ext cx="1866816" cy="614185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Line 30">
              <a:extLst>
                <a:ext uri="{FF2B5EF4-FFF2-40B4-BE49-F238E27FC236}">
                  <a16:creationId xmlns:a16="http://schemas.microsoft.com/office/drawing/2014/main" id="{AE17C4F1-9B5C-4DE5-8244-99F31D5DCD2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506028" y="3528682"/>
              <a:ext cx="1763388" cy="580349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Line 31">
              <a:extLst>
                <a:ext uri="{FF2B5EF4-FFF2-40B4-BE49-F238E27FC236}">
                  <a16:creationId xmlns:a16="http://schemas.microsoft.com/office/drawing/2014/main" id="{27CA1FE9-3372-4A3E-B947-4A9439A616B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803544" y="3552305"/>
              <a:ext cx="1520138" cy="500541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Line 32">
              <a:extLst>
                <a:ext uri="{FF2B5EF4-FFF2-40B4-BE49-F238E27FC236}">
                  <a16:creationId xmlns:a16="http://schemas.microsoft.com/office/drawing/2014/main" id="{6A320203-2E17-4C1D-B754-72816655D96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3209593" y="3629559"/>
              <a:ext cx="1071952" cy="352422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721376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zápatí 9" descr="Název kapitoly nebo prezentace">
            <a:extLst>
              <a:ext uri="{FF2B5EF4-FFF2-40B4-BE49-F238E27FC236}">
                <a16:creationId xmlns:a16="http://schemas.microsoft.com/office/drawing/2014/main" id="{02425D0F-AB39-4584-9916-C5327620A8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11299" y="6472402"/>
            <a:ext cx="10988700" cy="365125"/>
          </a:xfrm>
        </p:spPr>
        <p:txBody>
          <a:bodyPr/>
          <a:lstStyle/>
          <a:p>
            <a:r>
              <a:rPr lang="cs-CZ"/>
              <a:t>Název kapitoly nebo prezentace</a:t>
            </a:r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55E342FB-0466-4BD2-8C72-ACE5283C3E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2772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F01AF70-9F6D-432D-9CA3-1DB3B7700717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064400" cy="6858000"/>
          </a:xfrm>
          <a:prstGeom prst="rect">
            <a:avLst/>
          </a:prstGeom>
          <a:solidFill>
            <a:srgbClr val="356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cs-CZ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Zástupný symbol pro text 6">
            <a:extLst>
              <a:ext uri="{FF2B5EF4-FFF2-40B4-BE49-F238E27FC236}">
                <a16:creationId xmlns:a16="http://schemas.microsoft.com/office/drawing/2014/main" id="{5CF358EC-34A8-4867-8956-3BF8B9F6B0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3" y="1829386"/>
            <a:ext cx="3071386" cy="4552444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Autor</a:t>
            </a:r>
          </a:p>
        </p:txBody>
      </p:sp>
      <p:sp>
        <p:nvSpPr>
          <p:cNvPr id="18" name="Zástupný symbol pro text 6">
            <a:extLst>
              <a:ext uri="{FF2B5EF4-FFF2-40B4-BE49-F238E27FC236}">
                <a16:creationId xmlns:a16="http://schemas.microsoft.com/office/drawing/2014/main" id="{A431622F-AA7B-409D-AE99-59D33AD6ED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25617" y="1839071"/>
            <a:ext cx="7474382" cy="4552444"/>
          </a:xfrm>
          <a:prstGeom prst="rect">
            <a:avLst/>
          </a:prstGeom>
        </p:spPr>
        <p:txBody>
          <a:bodyPr/>
          <a:lstStyle>
            <a:lvl1pPr algn="l">
              <a:defRPr b="0">
                <a:solidFill>
                  <a:srgbClr val="3566FC"/>
                </a:solidFill>
              </a:defRPr>
            </a:lvl1pPr>
          </a:lstStyle>
          <a:p>
            <a:pPr lvl="0"/>
            <a:r>
              <a:rPr lang="cs-CZ"/>
              <a:t>Název oddílu</a:t>
            </a:r>
          </a:p>
        </p:txBody>
      </p:sp>
    </p:spTree>
    <p:extLst>
      <p:ext uri="{BB962C8B-B14F-4D97-AF65-F5344CB8AC3E}">
        <p14:creationId xmlns:p14="http://schemas.microsoft.com/office/powerpoint/2010/main" val="4237413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8600FEA0-D8DA-4042-AA0F-4222A61C08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2" y="1829386"/>
            <a:ext cx="10799887" cy="45524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2216E"/>
                </a:solidFill>
              </a:defRPr>
            </a:lvl1pPr>
          </a:lstStyle>
          <a:p>
            <a:pPr lvl="0"/>
            <a:r>
              <a:rPr lang="cs-CZ"/>
              <a:t>Vložte text</a:t>
            </a:r>
          </a:p>
        </p:txBody>
      </p:sp>
      <p:sp>
        <p:nvSpPr>
          <p:cNvPr id="10" name="Zástupný symbol pro zápatí 9" descr="Název kapitoly nebo prezentace">
            <a:extLst>
              <a:ext uri="{FF2B5EF4-FFF2-40B4-BE49-F238E27FC236}">
                <a16:creationId xmlns:a16="http://schemas.microsoft.com/office/drawing/2014/main" id="{02425D0F-AB39-4584-9916-C5327620A8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11299" y="6472402"/>
            <a:ext cx="10988700" cy="365125"/>
          </a:xfrm>
        </p:spPr>
        <p:txBody>
          <a:bodyPr/>
          <a:lstStyle/>
          <a:p>
            <a:r>
              <a:rPr lang="cs-CZ"/>
              <a:t>Název kapitoly nebo prezentace</a:t>
            </a:r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55E342FB-0466-4BD2-8C72-ACE5283C3E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8039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658924-CCAD-4E3F-B665-5C32717A2F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2216E"/>
                </a:solidFill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8600FEA0-D8DA-4042-AA0F-4222A61C08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2" y="2459958"/>
            <a:ext cx="10799887" cy="39218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2216E"/>
                </a:solidFill>
              </a:defRPr>
            </a:lvl1pPr>
          </a:lstStyle>
          <a:p>
            <a:pPr lvl="0"/>
            <a:r>
              <a:rPr lang="cs-CZ"/>
              <a:t>Vložte text</a:t>
            </a:r>
          </a:p>
        </p:txBody>
      </p:sp>
      <p:sp>
        <p:nvSpPr>
          <p:cNvPr id="10" name="Zástupný symbol pro zápatí 9" descr="Název kapitoly nebo prezentace">
            <a:extLst>
              <a:ext uri="{FF2B5EF4-FFF2-40B4-BE49-F238E27FC236}">
                <a16:creationId xmlns:a16="http://schemas.microsoft.com/office/drawing/2014/main" id="{02425D0F-AB39-4584-9916-C5327620A8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11299" y="6472402"/>
            <a:ext cx="10988700" cy="365125"/>
          </a:xfrm>
        </p:spPr>
        <p:txBody>
          <a:bodyPr/>
          <a:lstStyle/>
          <a:p>
            <a:r>
              <a:rPr lang="cs-CZ"/>
              <a:t>Název kapitoly nebo prezentace</a:t>
            </a:r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55E342FB-0466-4BD2-8C72-ACE5283C3E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3985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zápatí 9" descr="Název kapitoly nebo prezentace">
            <a:extLst>
              <a:ext uri="{FF2B5EF4-FFF2-40B4-BE49-F238E27FC236}">
                <a16:creationId xmlns:a16="http://schemas.microsoft.com/office/drawing/2014/main" id="{02425D0F-AB39-4584-9916-C5327620A8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11299" y="6472402"/>
            <a:ext cx="10988700" cy="365125"/>
          </a:xfrm>
        </p:spPr>
        <p:txBody>
          <a:bodyPr/>
          <a:lstStyle/>
          <a:p>
            <a:r>
              <a:rPr lang="cs-CZ"/>
              <a:t>Název kapitoly nebo prezentace</a:t>
            </a:r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55E342FB-0466-4BD2-8C72-ACE5283C3E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0819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">
    <p:bg>
      <p:bgPr>
        <a:solidFill>
          <a:srgbClr val="356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3767367"/>
            <a:ext cx="10800000" cy="5400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Poděkování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2" y="4307366"/>
            <a:ext cx="10799887" cy="15611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Doplňující text</a:t>
            </a:r>
          </a:p>
        </p:txBody>
      </p:sp>
      <p:grpSp>
        <p:nvGrpSpPr>
          <p:cNvPr id="88" name="Skupina 87">
            <a:extLst>
              <a:ext uri="{FF2B5EF4-FFF2-40B4-BE49-F238E27FC236}">
                <a16:creationId xmlns:a16="http://schemas.microsoft.com/office/drawing/2014/main" id="{C45F2258-6BE4-45F2-9604-76EC33DDBD4A}"/>
              </a:ext>
            </a:extLst>
          </p:cNvPr>
          <p:cNvGrpSpPr/>
          <p:nvPr userDrawn="1"/>
        </p:nvGrpSpPr>
        <p:grpSpPr>
          <a:xfrm>
            <a:off x="717550" y="268288"/>
            <a:ext cx="2225676" cy="511175"/>
            <a:chOff x="717550" y="268288"/>
            <a:chExt cx="2225676" cy="511175"/>
          </a:xfrm>
        </p:grpSpPr>
        <p:sp>
          <p:nvSpPr>
            <p:cNvPr id="89" name="Freeform 5">
              <a:extLst>
                <a:ext uri="{FF2B5EF4-FFF2-40B4-BE49-F238E27FC236}">
                  <a16:creationId xmlns:a16="http://schemas.microsoft.com/office/drawing/2014/main" id="{BCCEDA38-E2E5-4DBA-9014-41CEF235C1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7550" y="268288"/>
              <a:ext cx="511175" cy="511175"/>
            </a:xfrm>
            <a:custGeom>
              <a:avLst/>
              <a:gdLst>
                <a:gd name="T0" fmla="*/ 2903 w 3862"/>
                <a:gd name="T1" fmla="*/ 1343 h 3864"/>
                <a:gd name="T2" fmla="*/ 2918 w 3862"/>
                <a:gd name="T3" fmla="*/ 1197 h 3864"/>
                <a:gd name="T4" fmla="*/ 3046 w 3862"/>
                <a:gd name="T5" fmla="*/ 1127 h 3864"/>
                <a:gd name="T6" fmla="*/ 3176 w 3862"/>
                <a:gd name="T7" fmla="*/ 1196 h 3864"/>
                <a:gd name="T8" fmla="*/ 3189 w 3862"/>
                <a:gd name="T9" fmla="*/ 1342 h 3864"/>
                <a:gd name="T10" fmla="*/ 3077 w 3862"/>
                <a:gd name="T11" fmla="*/ 1436 h 3864"/>
                <a:gd name="T12" fmla="*/ 2938 w 3862"/>
                <a:gd name="T13" fmla="*/ 1393 h 3864"/>
                <a:gd name="T14" fmla="*/ 3213 w 3862"/>
                <a:gd name="T15" fmla="*/ 1549 h 3864"/>
                <a:gd name="T16" fmla="*/ 3234 w 3862"/>
                <a:gd name="T17" fmla="*/ 2362 h 3864"/>
                <a:gd name="T18" fmla="*/ 3316 w 3862"/>
                <a:gd name="T19" fmla="*/ 2469 h 3864"/>
                <a:gd name="T20" fmla="*/ 2793 w 3862"/>
                <a:gd name="T21" fmla="*/ 2481 h 3864"/>
                <a:gd name="T22" fmla="*/ 2905 w 3862"/>
                <a:gd name="T23" fmla="*/ 2405 h 3864"/>
                <a:gd name="T24" fmla="*/ 2900 w 3862"/>
                <a:gd name="T25" fmla="*/ 1595 h 3864"/>
                <a:gd name="T26" fmla="*/ 2775 w 3862"/>
                <a:gd name="T27" fmla="*/ 1530 h 3864"/>
                <a:gd name="T28" fmla="*/ 2079 w 3862"/>
                <a:gd name="T29" fmla="*/ 1552 h 3864"/>
                <a:gd name="T30" fmla="*/ 2251 w 3862"/>
                <a:gd name="T31" fmla="*/ 1501 h 3864"/>
                <a:gd name="T32" fmla="*/ 2468 w 3862"/>
                <a:gd name="T33" fmla="*/ 1524 h 3864"/>
                <a:gd name="T34" fmla="*/ 2666 w 3862"/>
                <a:gd name="T35" fmla="*/ 1651 h 3864"/>
                <a:gd name="T36" fmla="*/ 2772 w 3862"/>
                <a:gd name="T37" fmla="*/ 1868 h 3864"/>
                <a:gd name="T38" fmla="*/ 2772 w 3862"/>
                <a:gd name="T39" fmla="*/ 2146 h 3864"/>
                <a:gd name="T40" fmla="*/ 2667 w 3862"/>
                <a:gd name="T41" fmla="*/ 2363 h 3864"/>
                <a:gd name="T42" fmla="*/ 2470 w 3862"/>
                <a:gd name="T43" fmla="*/ 2489 h 3864"/>
                <a:gd name="T44" fmla="*/ 2218 w 3862"/>
                <a:gd name="T45" fmla="*/ 2506 h 3864"/>
                <a:gd name="T46" fmla="*/ 2107 w 3862"/>
                <a:gd name="T47" fmla="*/ 3006 h 3864"/>
                <a:gd name="T48" fmla="*/ 2214 w 3862"/>
                <a:gd name="T49" fmla="*/ 3056 h 3864"/>
                <a:gd name="T50" fmla="*/ 1719 w 3862"/>
                <a:gd name="T51" fmla="*/ 3051 h 3864"/>
                <a:gd name="T52" fmla="*/ 1790 w 3862"/>
                <a:gd name="T53" fmla="*/ 2966 h 3864"/>
                <a:gd name="T54" fmla="*/ 1753 w 3862"/>
                <a:gd name="T55" fmla="*/ 1562 h 3864"/>
                <a:gd name="T56" fmla="*/ 2020 w 3862"/>
                <a:gd name="T57" fmla="*/ 1509 h 3864"/>
                <a:gd name="T58" fmla="*/ 2458 w 3862"/>
                <a:gd name="T59" fmla="*/ 1635 h 3864"/>
                <a:gd name="T60" fmla="*/ 2381 w 3862"/>
                <a:gd name="T61" fmla="*/ 1539 h 3864"/>
                <a:gd name="T62" fmla="*/ 2250 w 3862"/>
                <a:gd name="T63" fmla="*/ 1521 h 3864"/>
                <a:gd name="T64" fmla="*/ 2094 w 3862"/>
                <a:gd name="T65" fmla="*/ 1605 h 3864"/>
                <a:gd name="T66" fmla="*/ 2097 w 3862"/>
                <a:gd name="T67" fmla="*/ 1992 h 3864"/>
                <a:gd name="T68" fmla="*/ 2119 w 3862"/>
                <a:gd name="T69" fmla="*/ 2442 h 3864"/>
                <a:gd name="T70" fmla="*/ 2275 w 3862"/>
                <a:gd name="T71" fmla="*/ 2495 h 3864"/>
                <a:gd name="T72" fmla="*/ 2402 w 3862"/>
                <a:gd name="T73" fmla="*/ 2462 h 3864"/>
                <a:gd name="T74" fmla="*/ 2464 w 3862"/>
                <a:gd name="T75" fmla="*/ 2354 h 3864"/>
                <a:gd name="T76" fmla="*/ 914 w 3862"/>
                <a:gd name="T77" fmla="*/ 2362 h 3864"/>
                <a:gd name="T78" fmla="*/ 984 w 3862"/>
                <a:gd name="T79" fmla="*/ 2469 h 3864"/>
                <a:gd name="T80" fmla="*/ 512 w 3862"/>
                <a:gd name="T81" fmla="*/ 2476 h 3864"/>
                <a:gd name="T82" fmla="*/ 598 w 3862"/>
                <a:gd name="T83" fmla="*/ 2400 h 3864"/>
                <a:gd name="T84" fmla="*/ 597 w 3862"/>
                <a:gd name="T85" fmla="*/ 1610 h 3864"/>
                <a:gd name="T86" fmla="*/ 526 w 3862"/>
                <a:gd name="T87" fmla="*/ 1540 h 3864"/>
                <a:gd name="T88" fmla="*/ 895 w 3862"/>
                <a:gd name="T89" fmla="*/ 1553 h 3864"/>
                <a:gd name="T90" fmla="*/ 1066 w 3862"/>
                <a:gd name="T91" fmla="*/ 1501 h 3864"/>
                <a:gd name="T92" fmla="*/ 1296 w 3862"/>
                <a:gd name="T93" fmla="*/ 1516 h 3864"/>
                <a:gd name="T94" fmla="*/ 1490 w 3862"/>
                <a:gd name="T95" fmla="*/ 1602 h 3864"/>
                <a:gd name="T96" fmla="*/ 1587 w 3862"/>
                <a:gd name="T97" fmla="*/ 1760 h 3864"/>
                <a:gd name="T98" fmla="*/ 1607 w 3862"/>
                <a:gd name="T99" fmla="*/ 2402 h 3864"/>
                <a:gd name="T100" fmla="*/ 1695 w 3862"/>
                <a:gd name="T101" fmla="*/ 2479 h 3864"/>
                <a:gd name="T102" fmla="*/ 1221 w 3862"/>
                <a:gd name="T103" fmla="*/ 2471 h 3864"/>
                <a:gd name="T104" fmla="*/ 1292 w 3862"/>
                <a:gd name="T105" fmla="*/ 2363 h 3864"/>
                <a:gd name="T106" fmla="*/ 1266 w 3862"/>
                <a:gd name="T107" fmla="*/ 1662 h 3864"/>
                <a:gd name="T108" fmla="*/ 1202 w 3862"/>
                <a:gd name="T109" fmla="*/ 1556 h 3864"/>
                <a:gd name="T110" fmla="*/ 1101 w 3862"/>
                <a:gd name="T111" fmla="*/ 1520 h 3864"/>
                <a:gd name="T112" fmla="*/ 978 w 3862"/>
                <a:gd name="T113" fmla="*/ 1549 h 3864"/>
                <a:gd name="T114" fmla="*/ 913 w 3862"/>
                <a:gd name="T115" fmla="*/ 1707 h 3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62" h="3864">
                  <a:moveTo>
                    <a:pt x="0" y="3864"/>
                  </a:moveTo>
                  <a:lnTo>
                    <a:pt x="3862" y="3864"/>
                  </a:lnTo>
                  <a:lnTo>
                    <a:pt x="3862" y="0"/>
                  </a:lnTo>
                  <a:lnTo>
                    <a:pt x="0" y="0"/>
                  </a:lnTo>
                  <a:lnTo>
                    <a:pt x="0" y="3864"/>
                  </a:lnTo>
                  <a:close/>
                  <a:moveTo>
                    <a:pt x="2938" y="1393"/>
                  </a:moveTo>
                  <a:lnTo>
                    <a:pt x="2927" y="1381"/>
                  </a:lnTo>
                  <a:lnTo>
                    <a:pt x="2918" y="1369"/>
                  </a:lnTo>
                  <a:lnTo>
                    <a:pt x="2910" y="1356"/>
                  </a:lnTo>
                  <a:lnTo>
                    <a:pt x="2903" y="1343"/>
                  </a:lnTo>
                  <a:lnTo>
                    <a:pt x="2899" y="1329"/>
                  </a:lnTo>
                  <a:lnTo>
                    <a:pt x="2895" y="1314"/>
                  </a:lnTo>
                  <a:lnTo>
                    <a:pt x="2893" y="1299"/>
                  </a:lnTo>
                  <a:lnTo>
                    <a:pt x="2893" y="1282"/>
                  </a:lnTo>
                  <a:lnTo>
                    <a:pt x="2893" y="1268"/>
                  </a:lnTo>
                  <a:lnTo>
                    <a:pt x="2895" y="1252"/>
                  </a:lnTo>
                  <a:lnTo>
                    <a:pt x="2899" y="1237"/>
                  </a:lnTo>
                  <a:lnTo>
                    <a:pt x="2903" y="1223"/>
                  </a:lnTo>
                  <a:lnTo>
                    <a:pt x="2910" y="1210"/>
                  </a:lnTo>
                  <a:lnTo>
                    <a:pt x="2918" y="1197"/>
                  </a:lnTo>
                  <a:lnTo>
                    <a:pt x="2927" y="1185"/>
                  </a:lnTo>
                  <a:lnTo>
                    <a:pt x="2938" y="1173"/>
                  </a:lnTo>
                  <a:lnTo>
                    <a:pt x="2949" y="1161"/>
                  </a:lnTo>
                  <a:lnTo>
                    <a:pt x="2962" y="1152"/>
                  </a:lnTo>
                  <a:lnTo>
                    <a:pt x="2975" y="1145"/>
                  </a:lnTo>
                  <a:lnTo>
                    <a:pt x="2988" y="1138"/>
                  </a:lnTo>
                  <a:lnTo>
                    <a:pt x="3002" y="1133"/>
                  </a:lnTo>
                  <a:lnTo>
                    <a:pt x="3016" y="1130"/>
                  </a:lnTo>
                  <a:lnTo>
                    <a:pt x="3031" y="1128"/>
                  </a:lnTo>
                  <a:lnTo>
                    <a:pt x="3046" y="1127"/>
                  </a:lnTo>
                  <a:lnTo>
                    <a:pt x="3062" y="1128"/>
                  </a:lnTo>
                  <a:lnTo>
                    <a:pt x="3078" y="1130"/>
                  </a:lnTo>
                  <a:lnTo>
                    <a:pt x="3091" y="1133"/>
                  </a:lnTo>
                  <a:lnTo>
                    <a:pt x="3106" y="1138"/>
                  </a:lnTo>
                  <a:lnTo>
                    <a:pt x="3119" y="1145"/>
                  </a:lnTo>
                  <a:lnTo>
                    <a:pt x="3132" y="1152"/>
                  </a:lnTo>
                  <a:lnTo>
                    <a:pt x="3144" y="1161"/>
                  </a:lnTo>
                  <a:lnTo>
                    <a:pt x="3156" y="1173"/>
                  </a:lnTo>
                  <a:lnTo>
                    <a:pt x="3166" y="1185"/>
                  </a:lnTo>
                  <a:lnTo>
                    <a:pt x="3176" y="1196"/>
                  </a:lnTo>
                  <a:lnTo>
                    <a:pt x="3183" y="1210"/>
                  </a:lnTo>
                  <a:lnTo>
                    <a:pt x="3189" y="1222"/>
                  </a:lnTo>
                  <a:lnTo>
                    <a:pt x="3194" y="1237"/>
                  </a:lnTo>
                  <a:lnTo>
                    <a:pt x="3198" y="1252"/>
                  </a:lnTo>
                  <a:lnTo>
                    <a:pt x="3200" y="1267"/>
                  </a:lnTo>
                  <a:lnTo>
                    <a:pt x="3201" y="1282"/>
                  </a:lnTo>
                  <a:lnTo>
                    <a:pt x="3200" y="1298"/>
                  </a:lnTo>
                  <a:lnTo>
                    <a:pt x="3198" y="1314"/>
                  </a:lnTo>
                  <a:lnTo>
                    <a:pt x="3194" y="1329"/>
                  </a:lnTo>
                  <a:lnTo>
                    <a:pt x="3189" y="1342"/>
                  </a:lnTo>
                  <a:lnTo>
                    <a:pt x="3183" y="1356"/>
                  </a:lnTo>
                  <a:lnTo>
                    <a:pt x="3176" y="1369"/>
                  </a:lnTo>
                  <a:lnTo>
                    <a:pt x="3166" y="1381"/>
                  </a:lnTo>
                  <a:lnTo>
                    <a:pt x="3156" y="1393"/>
                  </a:lnTo>
                  <a:lnTo>
                    <a:pt x="3144" y="1404"/>
                  </a:lnTo>
                  <a:lnTo>
                    <a:pt x="3131" y="1413"/>
                  </a:lnTo>
                  <a:lnTo>
                    <a:pt x="3119" y="1421"/>
                  </a:lnTo>
                  <a:lnTo>
                    <a:pt x="3105" y="1428"/>
                  </a:lnTo>
                  <a:lnTo>
                    <a:pt x="3091" y="1433"/>
                  </a:lnTo>
                  <a:lnTo>
                    <a:pt x="3077" y="1436"/>
                  </a:lnTo>
                  <a:lnTo>
                    <a:pt x="3062" y="1438"/>
                  </a:lnTo>
                  <a:lnTo>
                    <a:pt x="3046" y="1439"/>
                  </a:lnTo>
                  <a:lnTo>
                    <a:pt x="3031" y="1438"/>
                  </a:lnTo>
                  <a:lnTo>
                    <a:pt x="3016" y="1436"/>
                  </a:lnTo>
                  <a:lnTo>
                    <a:pt x="3002" y="1433"/>
                  </a:lnTo>
                  <a:lnTo>
                    <a:pt x="2988" y="1428"/>
                  </a:lnTo>
                  <a:lnTo>
                    <a:pt x="2975" y="1421"/>
                  </a:lnTo>
                  <a:lnTo>
                    <a:pt x="2962" y="1413"/>
                  </a:lnTo>
                  <a:lnTo>
                    <a:pt x="2949" y="1404"/>
                  </a:lnTo>
                  <a:lnTo>
                    <a:pt x="2938" y="1393"/>
                  </a:lnTo>
                  <a:close/>
                  <a:moveTo>
                    <a:pt x="2756" y="1509"/>
                  </a:moveTo>
                  <a:lnTo>
                    <a:pt x="3153" y="1509"/>
                  </a:lnTo>
                  <a:lnTo>
                    <a:pt x="3163" y="1510"/>
                  </a:lnTo>
                  <a:lnTo>
                    <a:pt x="3172" y="1511"/>
                  </a:lnTo>
                  <a:lnTo>
                    <a:pt x="3181" y="1514"/>
                  </a:lnTo>
                  <a:lnTo>
                    <a:pt x="3189" y="1518"/>
                  </a:lnTo>
                  <a:lnTo>
                    <a:pt x="3196" y="1524"/>
                  </a:lnTo>
                  <a:lnTo>
                    <a:pt x="3203" y="1531"/>
                  </a:lnTo>
                  <a:lnTo>
                    <a:pt x="3208" y="1539"/>
                  </a:lnTo>
                  <a:lnTo>
                    <a:pt x="3213" y="1549"/>
                  </a:lnTo>
                  <a:lnTo>
                    <a:pt x="3219" y="1559"/>
                  </a:lnTo>
                  <a:lnTo>
                    <a:pt x="3222" y="1571"/>
                  </a:lnTo>
                  <a:lnTo>
                    <a:pt x="3226" y="1584"/>
                  </a:lnTo>
                  <a:lnTo>
                    <a:pt x="3228" y="1598"/>
                  </a:lnTo>
                  <a:lnTo>
                    <a:pt x="3230" y="1614"/>
                  </a:lnTo>
                  <a:lnTo>
                    <a:pt x="3232" y="1631"/>
                  </a:lnTo>
                  <a:lnTo>
                    <a:pt x="3233" y="1648"/>
                  </a:lnTo>
                  <a:lnTo>
                    <a:pt x="3233" y="1667"/>
                  </a:lnTo>
                  <a:lnTo>
                    <a:pt x="3233" y="2345"/>
                  </a:lnTo>
                  <a:lnTo>
                    <a:pt x="3234" y="2362"/>
                  </a:lnTo>
                  <a:lnTo>
                    <a:pt x="3237" y="2378"/>
                  </a:lnTo>
                  <a:lnTo>
                    <a:pt x="3240" y="2391"/>
                  </a:lnTo>
                  <a:lnTo>
                    <a:pt x="3245" y="2405"/>
                  </a:lnTo>
                  <a:lnTo>
                    <a:pt x="3251" y="2417"/>
                  </a:lnTo>
                  <a:lnTo>
                    <a:pt x="3259" y="2429"/>
                  </a:lnTo>
                  <a:lnTo>
                    <a:pt x="3268" y="2440"/>
                  </a:lnTo>
                  <a:lnTo>
                    <a:pt x="3279" y="2448"/>
                  </a:lnTo>
                  <a:lnTo>
                    <a:pt x="3290" y="2456"/>
                  </a:lnTo>
                  <a:lnTo>
                    <a:pt x="3303" y="2464"/>
                  </a:lnTo>
                  <a:lnTo>
                    <a:pt x="3316" y="2469"/>
                  </a:lnTo>
                  <a:lnTo>
                    <a:pt x="3332" y="2474"/>
                  </a:lnTo>
                  <a:lnTo>
                    <a:pt x="3348" y="2477"/>
                  </a:lnTo>
                  <a:lnTo>
                    <a:pt x="3366" y="2481"/>
                  </a:lnTo>
                  <a:lnTo>
                    <a:pt x="3384" y="2482"/>
                  </a:lnTo>
                  <a:lnTo>
                    <a:pt x="3404" y="2483"/>
                  </a:lnTo>
                  <a:lnTo>
                    <a:pt x="3404" y="2502"/>
                  </a:lnTo>
                  <a:lnTo>
                    <a:pt x="2756" y="2502"/>
                  </a:lnTo>
                  <a:lnTo>
                    <a:pt x="2756" y="2483"/>
                  </a:lnTo>
                  <a:lnTo>
                    <a:pt x="2775" y="2482"/>
                  </a:lnTo>
                  <a:lnTo>
                    <a:pt x="2793" y="2481"/>
                  </a:lnTo>
                  <a:lnTo>
                    <a:pt x="2810" y="2477"/>
                  </a:lnTo>
                  <a:lnTo>
                    <a:pt x="2825" y="2474"/>
                  </a:lnTo>
                  <a:lnTo>
                    <a:pt x="2840" y="2469"/>
                  </a:lnTo>
                  <a:lnTo>
                    <a:pt x="2853" y="2464"/>
                  </a:lnTo>
                  <a:lnTo>
                    <a:pt x="2864" y="2456"/>
                  </a:lnTo>
                  <a:lnTo>
                    <a:pt x="2875" y="2448"/>
                  </a:lnTo>
                  <a:lnTo>
                    <a:pt x="2884" y="2440"/>
                  </a:lnTo>
                  <a:lnTo>
                    <a:pt x="2893" y="2429"/>
                  </a:lnTo>
                  <a:lnTo>
                    <a:pt x="2900" y="2417"/>
                  </a:lnTo>
                  <a:lnTo>
                    <a:pt x="2905" y="2405"/>
                  </a:lnTo>
                  <a:lnTo>
                    <a:pt x="2910" y="2391"/>
                  </a:lnTo>
                  <a:lnTo>
                    <a:pt x="2913" y="2378"/>
                  </a:lnTo>
                  <a:lnTo>
                    <a:pt x="2915" y="2362"/>
                  </a:lnTo>
                  <a:lnTo>
                    <a:pt x="2915" y="2345"/>
                  </a:lnTo>
                  <a:lnTo>
                    <a:pt x="2915" y="1667"/>
                  </a:lnTo>
                  <a:lnTo>
                    <a:pt x="2915" y="1651"/>
                  </a:lnTo>
                  <a:lnTo>
                    <a:pt x="2913" y="1635"/>
                  </a:lnTo>
                  <a:lnTo>
                    <a:pt x="2910" y="1620"/>
                  </a:lnTo>
                  <a:lnTo>
                    <a:pt x="2905" y="1607"/>
                  </a:lnTo>
                  <a:lnTo>
                    <a:pt x="2900" y="1595"/>
                  </a:lnTo>
                  <a:lnTo>
                    <a:pt x="2893" y="1583"/>
                  </a:lnTo>
                  <a:lnTo>
                    <a:pt x="2884" y="1573"/>
                  </a:lnTo>
                  <a:lnTo>
                    <a:pt x="2875" y="1564"/>
                  </a:lnTo>
                  <a:lnTo>
                    <a:pt x="2864" y="1556"/>
                  </a:lnTo>
                  <a:lnTo>
                    <a:pt x="2853" y="1549"/>
                  </a:lnTo>
                  <a:lnTo>
                    <a:pt x="2840" y="1543"/>
                  </a:lnTo>
                  <a:lnTo>
                    <a:pt x="2825" y="1538"/>
                  </a:lnTo>
                  <a:lnTo>
                    <a:pt x="2810" y="1535"/>
                  </a:lnTo>
                  <a:lnTo>
                    <a:pt x="2793" y="1532"/>
                  </a:lnTo>
                  <a:lnTo>
                    <a:pt x="2775" y="1530"/>
                  </a:lnTo>
                  <a:lnTo>
                    <a:pt x="2756" y="1530"/>
                  </a:lnTo>
                  <a:lnTo>
                    <a:pt x="2756" y="1509"/>
                  </a:lnTo>
                  <a:close/>
                  <a:moveTo>
                    <a:pt x="2020" y="1509"/>
                  </a:moveTo>
                  <a:lnTo>
                    <a:pt x="2030" y="1510"/>
                  </a:lnTo>
                  <a:lnTo>
                    <a:pt x="2041" y="1512"/>
                  </a:lnTo>
                  <a:lnTo>
                    <a:pt x="2050" y="1517"/>
                  </a:lnTo>
                  <a:lnTo>
                    <a:pt x="2059" y="1523"/>
                  </a:lnTo>
                  <a:lnTo>
                    <a:pt x="2066" y="1531"/>
                  </a:lnTo>
                  <a:lnTo>
                    <a:pt x="2074" y="1541"/>
                  </a:lnTo>
                  <a:lnTo>
                    <a:pt x="2079" y="1552"/>
                  </a:lnTo>
                  <a:lnTo>
                    <a:pt x="2084" y="1565"/>
                  </a:lnTo>
                  <a:lnTo>
                    <a:pt x="2087" y="1567"/>
                  </a:lnTo>
                  <a:lnTo>
                    <a:pt x="2089" y="1569"/>
                  </a:lnTo>
                  <a:lnTo>
                    <a:pt x="2115" y="1552"/>
                  </a:lnTo>
                  <a:lnTo>
                    <a:pt x="2140" y="1538"/>
                  </a:lnTo>
                  <a:lnTo>
                    <a:pt x="2165" y="1525"/>
                  </a:lnTo>
                  <a:lnTo>
                    <a:pt x="2190" y="1516"/>
                  </a:lnTo>
                  <a:lnTo>
                    <a:pt x="2214" y="1509"/>
                  </a:lnTo>
                  <a:lnTo>
                    <a:pt x="2239" y="1503"/>
                  </a:lnTo>
                  <a:lnTo>
                    <a:pt x="2251" y="1501"/>
                  </a:lnTo>
                  <a:lnTo>
                    <a:pt x="2263" y="1500"/>
                  </a:lnTo>
                  <a:lnTo>
                    <a:pt x="2275" y="1499"/>
                  </a:lnTo>
                  <a:lnTo>
                    <a:pt x="2287" y="1499"/>
                  </a:lnTo>
                  <a:lnTo>
                    <a:pt x="2315" y="1499"/>
                  </a:lnTo>
                  <a:lnTo>
                    <a:pt x="2343" y="1501"/>
                  </a:lnTo>
                  <a:lnTo>
                    <a:pt x="2369" y="1503"/>
                  </a:lnTo>
                  <a:lnTo>
                    <a:pt x="2394" y="1508"/>
                  </a:lnTo>
                  <a:lnTo>
                    <a:pt x="2420" y="1512"/>
                  </a:lnTo>
                  <a:lnTo>
                    <a:pt x="2444" y="1518"/>
                  </a:lnTo>
                  <a:lnTo>
                    <a:pt x="2468" y="1524"/>
                  </a:lnTo>
                  <a:lnTo>
                    <a:pt x="2491" y="1533"/>
                  </a:lnTo>
                  <a:lnTo>
                    <a:pt x="2513" y="1541"/>
                  </a:lnTo>
                  <a:lnTo>
                    <a:pt x="2534" y="1552"/>
                  </a:lnTo>
                  <a:lnTo>
                    <a:pt x="2555" y="1562"/>
                  </a:lnTo>
                  <a:lnTo>
                    <a:pt x="2575" y="1575"/>
                  </a:lnTo>
                  <a:lnTo>
                    <a:pt x="2595" y="1587"/>
                  </a:lnTo>
                  <a:lnTo>
                    <a:pt x="2614" y="1602"/>
                  </a:lnTo>
                  <a:lnTo>
                    <a:pt x="2632" y="1617"/>
                  </a:lnTo>
                  <a:lnTo>
                    <a:pt x="2649" y="1634"/>
                  </a:lnTo>
                  <a:lnTo>
                    <a:pt x="2666" y="1651"/>
                  </a:lnTo>
                  <a:lnTo>
                    <a:pt x="2681" y="1670"/>
                  </a:lnTo>
                  <a:lnTo>
                    <a:pt x="2695" y="1688"/>
                  </a:lnTo>
                  <a:lnTo>
                    <a:pt x="2709" y="1707"/>
                  </a:lnTo>
                  <a:lnTo>
                    <a:pt x="2721" y="1728"/>
                  </a:lnTo>
                  <a:lnTo>
                    <a:pt x="2732" y="1749"/>
                  </a:lnTo>
                  <a:lnTo>
                    <a:pt x="2742" y="1772"/>
                  </a:lnTo>
                  <a:lnTo>
                    <a:pt x="2752" y="1795"/>
                  </a:lnTo>
                  <a:lnTo>
                    <a:pt x="2759" y="1818"/>
                  </a:lnTo>
                  <a:lnTo>
                    <a:pt x="2766" y="1843"/>
                  </a:lnTo>
                  <a:lnTo>
                    <a:pt x="2772" y="1868"/>
                  </a:lnTo>
                  <a:lnTo>
                    <a:pt x="2777" y="1895"/>
                  </a:lnTo>
                  <a:lnTo>
                    <a:pt x="2780" y="1921"/>
                  </a:lnTo>
                  <a:lnTo>
                    <a:pt x="2783" y="1949"/>
                  </a:lnTo>
                  <a:lnTo>
                    <a:pt x="2784" y="1978"/>
                  </a:lnTo>
                  <a:lnTo>
                    <a:pt x="2785" y="2007"/>
                  </a:lnTo>
                  <a:lnTo>
                    <a:pt x="2784" y="2037"/>
                  </a:lnTo>
                  <a:lnTo>
                    <a:pt x="2783" y="2065"/>
                  </a:lnTo>
                  <a:lnTo>
                    <a:pt x="2780" y="2092"/>
                  </a:lnTo>
                  <a:lnTo>
                    <a:pt x="2777" y="2120"/>
                  </a:lnTo>
                  <a:lnTo>
                    <a:pt x="2772" y="2146"/>
                  </a:lnTo>
                  <a:lnTo>
                    <a:pt x="2766" y="2171"/>
                  </a:lnTo>
                  <a:lnTo>
                    <a:pt x="2759" y="2196"/>
                  </a:lnTo>
                  <a:lnTo>
                    <a:pt x="2752" y="2219"/>
                  </a:lnTo>
                  <a:lnTo>
                    <a:pt x="2742" y="2242"/>
                  </a:lnTo>
                  <a:lnTo>
                    <a:pt x="2733" y="2264"/>
                  </a:lnTo>
                  <a:lnTo>
                    <a:pt x="2721" y="2285"/>
                  </a:lnTo>
                  <a:lnTo>
                    <a:pt x="2710" y="2306"/>
                  </a:lnTo>
                  <a:lnTo>
                    <a:pt x="2696" y="2326"/>
                  </a:lnTo>
                  <a:lnTo>
                    <a:pt x="2682" y="2345"/>
                  </a:lnTo>
                  <a:lnTo>
                    <a:pt x="2667" y="2363"/>
                  </a:lnTo>
                  <a:lnTo>
                    <a:pt x="2651" y="2381"/>
                  </a:lnTo>
                  <a:lnTo>
                    <a:pt x="2634" y="2396"/>
                  </a:lnTo>
                  <a:lnTo>
                    <a:pt x="2616" y="2412"/>
                  </a:lnTo>
                  <a:lnTo>
                    <a:pt x="2597" y="2426"/>
                  </a:lnTo>
                  <a:lnTo>
                    <a:pt x="2578" y="2439"/>
                  </a:lnTo>
                  <a:lnTo>
                    <a:pt x="2557" y="2451"/>
                  </a:lnTo>
                  <a:lnTo>
                    <a:pt x="2537" y="2462"/>
                  </a:lnTo>
                  <a:lnTo>
                    <a:pt x="2515" y="2472"/>
                  </a:lnTo>
                  <a:lnTo>
                    <a:pt x="2493" y="2482"/>
                  </a:lnTo>
                  <a:lnTo>
                    <a:pt x="2470" y="2489"/>
                  </a:lnTo>
                  <a:lnTo>
                    <a:pt x="2446" y="2496"/>
                  </a:lnTo>
                  <a:lnTo>
                    <a:pt x="2422" y="2502"/>
                  </a:lnTo>
                  <a:lnTo>
                    <a:pt x="2396" y="2507"/>
                  </a:lnTo>
                  <a:lnTo>
                    <a:pt x="2371" y="2510"/>
                  </a:lnTo>
                  <a:lnTo>
                    <a:pt x="2344" y="2513"/>
                  </a:lnTo>
                  <a:lnTo>
                    <a:pt x="2316" y="2514"/>
                  </a:lnTo>
                  <a:lnTo>
                    <a:pt x="2289" y="2515"/>
                  </a:lnTo>
                  <a:lnTo>
                    <a:pt x="2265" y="2514"/>
                  </a:lnTo>
                  <a:lnTo>
                    <a:pt x="2241" y="2511"/>
                  </a:lnTo>
                  <a:lnTo>
                    <a:pt x="2218" y="2506"/>
                  </a:lnTo>
                  <a:lnTo>
                    <a:pt x="2193" y="2500"/>
                  </a:lnTo>
                  <a:lnTo>
                    <a:pt x="2169" y="2490"/>
                  </a:lnTo>
                  <a:lnTo>
                    <a:pt x="2145" y="2480"/>
                  </a:lnTo>
                  <a:lnTo>
                    <a:pt x="2121" y="2467"/>
                  </a:lnTo>
                  <a:lnTo>
                    <a:pt x="2098" y="2452"/>
                  </a:lnTo>
                  <a:lnTo>
                    <a:pt x="2098" y="2952"/>
                  </a:lnTo>
                  <a:lnTo>
                    <a:pt x="2098" y="2968"/>
                  </a:lnTo>
                  <a:lnTo>
                    <a:pt x="2100" y="2982"/>
                  </a:lnTo>
                  <a:lnTo>
                    <a:pt x="2103" y="2995"/>
                  </a:lnTo>
                  <a:lnTo>
                    <a:pt x="2107" y="3006"/>
                  </a:lnTo>
                  <a:lnTo>
                    <a:pt x="2112" y="3016"/>
                  </a:lnTo>
                  <a:lnTo>
                    <a:pt x="2119" y="3025"/>
                  </a:lnTo>
                  <a:lnTo>
                    <a:pt x="2126" y="3032"/>
                  </a:lnTo>
                  <a:lnTo>
                    <a:pt x="2136" y="3038"/>
                  </a:lnTo>
                  <a:lnTo>
                    <a:pt x="2145" y="3043"/>
                  </a:lnTo>
                  <a:lnTo>
                    <a:pt x="2157" y="3048"/>
                  </a:lnTo>
                  <a:lnTo>
                    <a:pt x="2169" y="3051"/>
                  </a:lnTo>
                  <a:lnTo>
                    <a:pt x="2183" y="3053"/>
                  </a:lnTo>
                  <a:lnTo>
                    <a:pt x="2198" y="3055"/>
                  </a:lnTo>
                  <a:lnTo>
                    <a:pt x="2214" y="3056"/>
                  </a:lnTo>
                  <a:lnTo>
                    <a:pt x="2231" y="3057"/>
                  </a:lnTo>
                  <a:lnTo>
                    <a:pt x="2250" y="3057"/>
                  </a:lnTo>
                  <a:lnTo>
                    <a:pt x="2250" y="3077"/>
                  </a:lnTo>
                  <a:lnTo>
                    <a:pt x="1638" y="3077"/>
                  </a:lnTo>
                  <a:lnTo>
                    <a:pt x="1638" y="3057"/>
                  </a:lnTo>
                  <a:lnTo>
                    <a:pt x="1657" y="3057"/>
                  </a:lnTo>
                  <a:lnTo>
                    <a:pt x="1674" y="3056"/>
                  </a:lnTo>
                  <a:lnTo>
                    <a:pt x="1690" y="3055"/>
                  </a:lnTo>
                  <a:lnTo>
                    <a:pt x="1706" y="3053"/>
                  </a:lnTo>
                  <a:lnTo>
                    <a:pt x="1719" y="3051"/>
                  </a:lnTo>
                  <a:lnTo>
                    <a:pt x="1732" y="3047"/>
                  </a:lnTo>
                  <a:lnTo>
                    <a:pt x="1742" y="3042"/>
                  </a:lnTo>
                  <a:lnTo>
                    <a:pt x="1753" y="3037"/>
                  </a:lnTo>
                  <a:lnTo>
                    <a:pt x="1761" y="3031"/>
                  </a:lnTo>
                  <a:lnTo>
                    <a:pt x="1770" y="3023"/>
                  </a:lnTo>
                  <a:lnTo>
                    <a:pt x="1776" y="3014"/>
                  </a:lnTo>
                  <a:lnTo>
                    <a:pt x="1781" y="3005"/>
                  </a:lnTo>
                  <a:lnTo>
                    <a:pt x="1785" y="2993"/>
                  </a:lnTo>
                  <a:lnTo>
                    <a:pt x="1789" y="2980"/>
                  </a:lnTo>
                  <a:lnTo>
                    <a:pt x="1790" y="2966"/>
                  </a:lnTo>
                  <a:lnTo>
                    <a:pt x="1791" y="2950"/>
                  </a:lnTo>
                  <a:lnTo>
                    <a:pt x="1791" y="1663"/>
                  </a:lnTo>
                  <a:lnTo>
                    <a:pt x="1790" y="1646"/>
                  </a:lnTo>
                  <a:lnTo>
                    <a:pt x="1789" y="1632"/>
                  </a:lnTo>
                  <a:lnTo>
                    <a:pt x="1785" y="1617"/>
                  </a:lnTo>
                  <a:lnTo>
                    <a:pt x="1781" y="1604"/>
                  </a:lnTo>
                  <a:lnTo>
                    <a:pt x="1776" y="1592"/>
                  </a:lnTo>
                  <a:lnTo>
                    <a:pt x="1770" y="1581"/>
                  </a:lnTo>
                  <a:lnTo>
                    <a:pt x="1761" y="1571"/>
                  </a:lnTo>
                  <a:lnTo>
                    <a:pt x="1753" y="1562"/>
                  </a:lnTo>
                  <a:lnTo>
                    <a:pt x="1742" y="1554"/>
                  </a:lnTo>
                  <a:lnTo>
                    <a:pt x="1732" y="1547"/>
                  </a:lnTo>
                  <a:lnTo>
                    <a:pt x="1719" y="1541"/>
                  </a:lnTo>
                  <a:lnTo>
                    <a:pt x="1706" y="1537"/>
                  </a:lnTo>
                  <a:lnTo>
                    <a:pt x="1690" y="1533"/>
                  </a:lnTo>
                  <a:lnTo>
                    <a:pt x="1674" y="1530"/>
                  </a:lnTo>
                  <a:lnTo>
                    <a:pt x="1657" y="1529"/>
                  </a:lnTo>
                  <a:lnTo>
                    <a:pt x="1638" y="1528"/>
                  </a:lnTo>
                  <a:lnTo>
                    <a:pt x="1638" y="1509"/>
                  </a:lnTo>
                  <a:lnTo>
                    <a:pt x="2020" y="1509"/>
                  </a:lnTo>
                  <a:close/>
                  <a:moveTo>
                    <a:pt x="2478" y="2007"/>
                  </a:moveTo>
                  <a:lnTo>
                    <a:pt x="2478" y="1929"/>
                  </a:lnTo>
                  <a:lnTo>
                    <a:pt x="2477" y="1861"/>
                  </a:lnTo>
                  <a:lnTo>
                    <a:pt x="2475" y="1801"/>
                  </a:lnTo>
                  <a:lnTo>
                    <a:pt x="2473" y="1748"/>
                  </a:lnTo>
                  <a:lnTo>
                    <a:pt x="2470" y="1705"/>
                  </a:lnTo>
                  <a:lnTo>
                    <a:pt x="2466" y="1671"/>
                  </a:lnTo>
                  <a:lnTo>
                    <a:pt x="2464" y="1657"/>
                  </a:lnTo>
                  <a:lnTo>
                    <a:pt x="2462" y="1644"/>
                  </a:lnTo>
                  <a:lnTo>
                    <a:pt x="2458" y="1635"/>
                  </a:lnTo>
                  <a:lnTo>
                    <a:pt x="2456" y="1627"/>
                  </a:lnTo>
                  <a:lnTo>
                    <a:pt x="2450" y="1614"/>
                  </a:lnTo>
                  <a:lnTo>
                    <a:pt x="2444" y="1601"/>
                  </a:lnTo>
                  <a:lnTo>
                    <a:pt x="2436" y="1590"/>
                  </a:lnTo>
                  <a:lnTo>
                    <a:pt x="2428" y="1579"/>
                  </a:lnTo>
                  <a:lnTo>
                    <a:pt x="2420" y="1570"/>
                  </a:lnTo>
                  <a:lnTo>
                    <a:pt x="2411" y="1560"/>
                  </a:lnTo>
                  <a:lnTo>
                    <a:pt x="2402" y="1553"/>
                  </a:lnTo>
                  <a:lnTo>
                    <a:pt x="2391" y="1545"/>
                  </a:lnTo>
                  <a:lnTo>
                    <a:pt x="2381" y="1539"/>
                  </a:lnTo>
                  <a:lnTo>
                    <a:pt x="2369" y="1534"/>
                  </a:lnTo>
                  <a:lnTo>
                    <a:pt x="2356" y="1529"/>
                  </a:lnTo>
                  <a:lnTo>
                    <a:pt x="2344" y="1525"/>
                  </a:lnTo>
                  <a:lnTo>
                    <a:pt x="2331" y="1522"/>
                  </a:lnTo>
                  <a:lnTo>
                    <a:pt x="2316" y="1520"/>
                  </a:lnTo>
                  <a:lnTo>
                    <a:pt x="2303" y="1519"/>
                  </a:lnTo>
                  <a:lnTo>
                    <a:pt x="2287" y="1518"/>
                  </a:lnTo>
                  <a:lnTo>
                    <a:pt x="2274" y="1518"/>
                  </a:lnTo>
                  <a:lnTo>
                    <a:pt x="2263" y="1519"/>
                  </a:lnTo>
                  <a:lnTo>
                    <a:pt x="2250" y="1521"/>
                  </a:lnTo>
                  <a:lnTo>
                    <a:pt x="2238" y="1522"/>
                  </a:lnTo>
                  <a:lnTo>
                    <a:pt x="2225" y="1525"/>
                  </a:lnTo>
                  <a:lnTo>
                    <a:pt x="2213" y="1529"/>
                  </a:lnTo>
                  <a:lnTo>
                    <a:pt x="2201" y="1532"/>
                  </a:lnTo>
                  <a:lnTo>
                    <a:pt x="2188" y="1536"/>
                  </a:lnTo>
                  <a:lnTo>
                    <a:pt x="2164" y="1546"/>
                  </a:lnTo>
                  <a:lnTo>
                    <a:pt x="2140" y="1559"/>
                  </a:lnTo>
                  <a:lnTo>
                    <a:pt x="2117" y="1573"/>
                  </a:lnTo>
                  <a:lnTo>
                    <a:pt x="2092" y="1590"/>
                  </a:lnTo>
                  <a:lnTo>
                    <a:pt x="2094" y="1605"/>
                  </a:lnTo>
                  <a:lnTo>
                    <a:pt x="2095" y="1622"/>
                  </a:lnTo>
                  <a:lnTo>
                    <a:pt x="2096" y="1639"/>
                  </a:lnTo>
                  <a:lnTo>
                    <a:pt x="2096" y="1656"/>
                  </a:lnTo>
                  <a:lnTo>
                    <a:pt x="2096" y="1704"/>
                  </a:lnTo>
                  <a:lnTo>
                    <a:pt x="2097" y="1753"/>
                  </a:lnTo>
                  <a:lnTo>
                    <a:pt x="2097" y="1801"/>
                  </a:lnTo>
                  <a:lnTo>
                    <a:pt x="2097" y="1848"/>
                  </a:lnTo>
                  <a:lnTo>
                    <a:pt x="2097" y="1897"/>
                  </a:lnTo>
                  <a:lnTo>
                    <a:pt x="2097" y="1945"/>
                  </a:lnTo>
                  <a:lnTo>
                    <a:pt x="2097" y="1992"/>
                  </a:lnTo>
                  <a:lnTo>
                    <a:pt x="2097" y="2041"/>
                  </a:lnTo>
                  <a:lnTo>
                    <a:pt x="2097" y="2089"/>
                  </a:lnTo>
                  <a:lnTo>
                    <a:pt x="2097" y="2138"/>
                  </a:lnTo>
                  <a:lnTo>
                    <a:pt x="2096" y="2185"/>
                  </a:lnTo>
                  <a:lnTo>
                    <a:pt x="2096" y="2233"/>
                  </a:lnTo>
                  <a:lnTo>
                    <a:pt x="2096" y="2282"/>
                  </a:lnTo>
                  <a:lnTo>
                    <a:pt x="2096" y="2329"/>
                  </a:lnTo>
                  <a:lnTo>
                    <a:pt x="2096" y="2378"/>
                  </a:lnTo>
                  <a:lnTo>
                    <a:pt x="2096" y="2426"/>
                  </a:lnTo>
                  <a:lnTo>
                    <a:pt x="2119" y="2442"/>
                  </a:lnTo>
                  <a:lnTo>
                    <a:pt x="2143" y="2455"/>
                  </a:lnTo>
                  <a:lnTo>
                    <a:pt x="2166" y="2468"/>
                  </a:lnTo>
                  <a:lnTo>
                    <a:pt x="2190" y="2477"/>
                  </a:lnTo>
                  <a:lnTo>
                    <a:pt x="2202" y="2482"/>
                  </a:lnTo>
                  <a:lnTo>
                    <a:pt x="2214" y="2486"/>
                  </a:lnTo>
                  <a:lnTo>
                    <a:pt x="2226" y="2488"/>
                  </a:lnTo>
                  <a:lnTo>
                    <a:pt x="2239" y="2491"/>
                  </a:lnTo>
                  <a:lnTo>
                    <a:pt x="2250" y="2493"/>
                  </a:lnTo>
                  <a:lnTo>
                    <a:pt x="2263" y="2494"/>
                  </a:lnTo>
                  <a:lnTo>
                    <a:pt x="2275" y="2495"/>
                  </a:lnTo>
                  <a:lnTo>
                    <a:pt x="2287" y="2495"/>
                  </a:lnTo>
                  <a:lnTo>
                    <a:pt x="2303" y="2495"/>
                  </a:lnTo>
                  <a:lnTo>
                    <a:pt x="2318" y="2494"/>
                  </a:lnTo>
                  <a:lnTo>
                    <a:pt x="2331" y="2492"/>
                  </a:lnTo>
                  <a:lnTo>
                    <a:pt x="2345" y="2489"/>
                  </a:lnTo>
                  <a:lnTo>
                    <a:pt x="2357" y="2485"/>
                  </a:lnTo>
                  <a:lnTo>
                    <a:pt x="2369" y="2481"/>
                  </a:lnTo>
                  <a:lnTo>
                    <a:pt x="2381" y="2475"/>
                  </a:lnTo>
                  <a:lnTo>
                    <a:pt x="2392" y="2469"/>
                  </a:lnTo>
                  <a:lnTo>
                    <a:pt x="2402" y="2462"/>
                  </a:lnTo>
                  <a:lnTo>
                    <a:pt x="2411" y="2453"/>
                  </a:lnTo>
                  <a:lnTo>
                    <a:pt x="2421" y="2445"/>
                  </a:lnTo>
                  <a:lnTo>
                    <a:pt x="2429" y="2434"/>
                  </a:lnTo>
                  <a:lnTo>
                    <a:pt x="2436" y="2424"/>
                  </a:lnTo>
                  <a:lnTo>
                    <a:pt x="2444" y="2412"/>
                  </a:lnTo>
                  <a:lnTo>
                    <a:pt x="2450" y="2400"/>
                  </a:lnTo>
                  <a:lnTo>
                    <a:pt x="2456" y="2387"/>
                  </a:lnTo>
                  <a:lnTo>
                    <a:pt x="2458" y="2378"/>
                  </a:lnTo>
                  <a:lnTo>
                    <a:pt x="2462" y="2367"/>
                  </a:lnTo>
                  <a:lnTo>
                    <a:pt x="2464" y="2354"/>
                  </a:lnTo>
                  <a:lnTo>
                    <a:pt x="2466" y="2340"/>
                  </a:lnTo>
                  <a:lnTo>
                    <a:pt x="2470" y="2304"/>
                  </a:lnTo>
                  <a:lnTo>
                    <a:pt x="2473" y="2261"/>
                  </a:lnTo>
                  <a:lnTo>
                    <a:pt x="2475" y="2209"/>
                  </a:lnTo>
                  <a:lnTo>
                    <a:pt x="2477" y="2150"/>
                  </a:lnTo>
                  <a:lnTo>
                    <a:pt x="2478" y="2083"/>
                  </a:lnTo>
                  <a:lnTo>
                    <a:pt x="2478" y="2007"/>
                  </a:lnTo>
                  <a:close/>
                  <a:moveTo>
                    <a:pt x="913" y="1754"/>
                  </a:moveTo>
                  <a:lnTo>
                    <a:pt x="913" y="2345"/>
                  </a:lnTo>
                  <a:lnTo>
                    <a:pt x="914" y="2362"/>
                  </a:lnTo>
                  <a:lnTo>
                    <a:pt x="915" y="2378"/>
                  </a:lnTo>
                  <a:lnTo>
                    <a:pt x="918" y="2391"/>
                  </a:lnTo>
                  <a:lnTo>
                    <a:pt x="922" y="2405"/>
                  </a:lnTo>
                  <a:lnTo>
                    <a:pt x="927" y="2417"/>
                  </a:lnTo>
                  <a:lnTo>
                    <a:pt x="934" y="2429"/>
                  </a:lnTo>
                  <a:lnTo>
                    <a:pt x="942" y="2440"/>
                  </a:lnTo>
                  <a:lnTo>
                    <a:pt x="951" y="2448"/>
                  </a:lnTo>
                  <a:lnTo>
                    <a:pt x="961" y="2456"/>
                  </a:lnTo>
                  <a:lnTo>
                    <a:pt x="973" y="2464"/>
                  </a:lnTo>
                  <a:lnTo>
                    <a:pt x="984" y="2469"/>
                  </a:lnTo>
                  <a:lnTo>
                    <a:pt x="998" y="2474"/>
                  </a:lnTo>
                  <a:lnTo>
                    <a:pt x="1014" y="2477"/>
                  </a:lnTo>
                  <a:lnTo>
                    <a:pt x="1029" y="2481"/>
                  </a:lnTo>
                  <a:lnTo>
                    <a:pt x="1047" y="2482"/>
                  </a:lnTo>
                  <a:lnTo>
                    <a:pt x="1065" y="2483"/>
                  </a:lnTo>
                  <a:lnTo>
                    <a:pt x="1065" y="2502"/>
                  </a:lnTo>
                  <a:lnTo>
                    <a:pt x="483" y="2502"/>
                  </a:lnTo>
                  <a:lnTo>
                    <a:pt x="483" y="2481"/>
                  </a:lnTo>
                  <a:lnTo>
                    <a:pt x="497" y="2479"/>
                  </a:lnTo>
                  <a:lnTo>
                    <a:pt x="512" y="2476"/>
                  </a:lnTo>
                  <a:lnTo>
                    <a:pt x="525" y="2472"/>
                  </a:lnTo>
                  <a:lnTo>
                    <a:pt x="537" y="2468"/>
                  </a:lnTo>
                  <a:lnTo>
                    <a:pt x="548" y="2463"/>
                  </a:lnTo>
                  <a:lnTo>
                    <a:pt x="558" y="2456"/>
                  </a:lnTo>
                  <a:lnTo>
                    <a:pt x="568" y="2449"/>
                  </a:lnTo>
                  <a:lnTo>
                    <a:pt x="575" y="2441"/>
                  </a:lnTo>
                  <a:lnTo>
                    <a:pt x="583" y="2432"/>
                  </a:lnTo>
                  <a:lnTo>
                    <a:pt x="589" y="2422"/>
                  </a:lnTo>
                  <a:lnTo>
                    <a:pt x="594" y="2411"/>
                  </a:lnTo>
                  <a:lnTo>
                    <a:pt x="598" y="2400"/>
                  </a:lnTo>
                  <a:lnTo>
                    <a:pt x="601" y="2387"/>
                  </a:lnTo>
                  <a:lnTo>
                    <a:pt x="605" y="2374"/>
                  </a:lnTo>
                  <a:lnTo>
                    <a:pt x="606" y="2360"/>
                  </a:lnTo>
                  <a:lnTo>
                    <a:pt x="606" y="2345"/>
                  </a:lnTo>
                  <a:lnTo>
                    <a:pt x="606" y="1667"/>
                  </a:lnTo>
                  <a:lnTo>
                    <a:pt x="606" y="1655"/>
                  </a:lnTo>
                  <a:lnTo>
                    <a:pt x="605" y="1642"/>
                  </a:lnTo>
                  <a:lnTo>
                    <a:pt x="603" y="1631"/>
                  </a:lnTo>
                  <a:lnTo>
                    <a:pt x="600" y="1619"/>
                  </a:lnTo>
                  <a:lnTo>
                    <a:pt x="597" y="1610"/>
                  </a:lnTo>
                  <a:lnTo>
                    <a:pt x="593" y="1599"/>
                  </a:lnTo>
                  <a:lnTo>
                    <a:pt x="589" y="1591"/>
                  </a:lnTo>
                  <a:lnTo>
                    <a:pt x="584" y="1582"/>
                  </a:lnTo>
                  <a:lnTo>
                    <a:pt x="577" y="1574"/>
                  </a:lnTo>
                  <a:lnTo>
                    <a:pt x="570" y="1566"/>
                  </a:lnTo>
                  <a:lnTo>
                    <a:pt x="563" y="1560"/>
                  </a:lnTo>
                  <a:lnTo>
                    <a:pt x="555" y="1554"/>
                  </a:lnTo>
                  <a:lnTo>
                    <a:pt x="546" y="1549"/>
                  </a:lnTo>
                  <a:lnTo>
                    <a:pt x="536" y="1544"/>
                  </a:lnTo>
                  <a:lnTo>
                    <a:pt x="526" y="1540"/>
                  </a:lnTo>
                  <a:lnTo>
                    <a:pt x="515" y="1536"/>
                  </a:lnTo>
                  <a:lnTo>
                    <a:pt x="515" y="1509"/>
                  </a:lnTo>
                  <a:lnTo>
                    <a:pt x="835" y="1509"/>
                  </a:lnTo>
                  <a:lnTo>
                    <a:pt x="846" y="1510"/>
                  </a:lnTo>
                  <a:lnTo>
                    <a:pt x="856" y="1512"/>
                  </a:lnTo>
                  <a:lnTo>
                    <a:pt x="865" y="1517"/>
                  </a:lnTo>
                  <a:lnTo>
                    <a:pt x="874" y="1523"/>
                  </a:lnTo>
                  <a:lnTo>
                    <a:pt x="881" y="1532"/>
                  </a:lnTo>
                  <a:lnTo>
                    <a:pt x="889" y="1541"/>
                  </a:lnTo>
                  <a:lnTo>
                    <a:pt x="895" y="1553"/>
                  </a:lnTo>
                  <a:lnTo>
                    <a:pt x="900" y="1566"/>
                  </a:lnTo>
                  <a:lnTo>
                    <a:pt x="902" y="1570"/>
                  </a:lnTo>
                  <a:lnTo>
                    <a:pt x="904" y="1571"/>
                  </a:lnTo>
                  <a:lnTo>
                    <a:pt x="931" y="1554"/>
                  </a:lnTo>
                  <a:lnTo>
                    <a:pt x="956" y="1539"/>
                  </a:lnTo>
                  <a:lnTo>
                    <a:pt x="981" y="1526"/>
                  </a:lnTo>
                  <a:lnTo>
                    <a:pt x="1005" y="1517"/>
                  </a:lnTo>
                  <a:lnTo>
                    <a:pt x="1030" y="1509"/>
                  </a:lnTo>
                  <a:lnTo>
                    <a:pt x="1055" y="1503"/>
                  </a:lnTo>
                  <a:lnTo>
                    <a:pt x="1066" y="1501"/>
                  </a:lnTo>
                  <a:lnTo>
                    <a:pt x="1079" y="1500"/>
                  </a:lnTo>
                  <a:lnTo>
                    <a:pt x="1090" y="1499"/>
                  </a:lnTo>
                  <a:lnTo>
                    <a:pt x="1103" y="1499"/>
                  </a:lnTo>
                  <a:lnTo>
                    <a:pt x="1134" y="1499"/>
                  </a:lnTo>
                  <a:lnTo>
                    <a:pt x="1163" y="1500"/>
                  </a:lnTo>
                  <a:lnTo>
                    <a:pt x="1191" y="1502"/>
                  </a:lnTo>
                  <a:lnTo>
                    <a:pt x="1219" y="1504"/>
                  </a:lnTo>
                  <a:lnTo>
                    <a:pt x="1246" y="1508"/>
                  </a:lnTo>
                  <a:lnTo>
                    <a:pt x="1271" y="1512"/>
                  </a:lnTo>
                  <a:lnTo>
                    <a:pt x="1296" y="1516"/>
                  </a:lnTo>
                  <a:lnTo>
                    <a:pt x="1320" y="1521"/>
                  </a:lnTo>
                  <a:lnTo>
                    <a:pt x="1343" y="1528"/>
                  </a:lnTo>
                  <a:lnTo>
                    <a:pt x="1365" y="1535"/>
                  </a:lnTo>
                  <a:lnTo>
                    <a:pt x="1386" y="1542"/>
                  </a:lnTo>
                  <a:lnTo>
                    <a:pt x="1405" y="1551"/>
                  </a:lnTo>
                  <a:lnTo>
                    <a:pt x="1424" y="1559"/>
                  </a:lnTo>
                  <a:lnTo>
                    <a:pt x="1442" y="1569"/>
                  </a:lnTo>
                  <a:lnTo>
                    <a:pt x="1459" y="1579"/>
                  </a:lnTo>
                  <a:lnTo>
                    <a:pt x="1475" y="1591"/>
                  </a:lnTo>
                  <a:lnTo>
                    <a:pt x="1490" y="1602"/>
                  </a:lnTo>
                  <a:lnTo>
                    <a:pt x="1505" y="1615"/>
                  </a:lnTo>
                  <a:lnTo>
                    <a:pt x="1517" y="1627"/>
                  </a:lnTo>
                  <a:lnTo>
                    <a:pt x="1529" y="1642"/>
                  </a:lnTo>
                  <a:lnTo>
                    <a:pt x="1540" y="1657"/>
                  </a:lnTo>
                  <a:lnTo>
                    <a:pt x="1551" y="1672"/>
                  </a:lnTo>
                  <a:lnTo>
                    <a:pt x="1560" y="1688"/>
                  </a:lnTo>
                  <a:lnTo>
                    <a:pt x="1568" y="1705"/>
                  </a:lnTo>
                  <a:lnTo>
                    <a:pt x="1575" y="1722"/>
                  </a:lnTo>
                  <a:lnTo>
                    <a:pt x="1581" y="1741"/>
                  </a:lnTo>
                  <a:lnTo>
                    <a:pt x="1587" y="1760"/>
                  </a:lnTo>
                  <a:lnTo>
                    <a:pt x="1592" y="1780"/>
                  </a:lnTo>
                  <a:lnTo>
                    <a:pt x="1595" y="1800"/>
                  </a:lnTo>
                  <a:lnTo>
                    <a:pt x="1597" y="1821"/>
                  </a:lnTo>
                  <a:lnTo>
                    <a:pt x="1598" y="1843"/>
                  </a:lnTo>
                  <a:lnTo>
                    <a:pt x="1599" y="1865"/>
                  </a:lnTo>
                  <a:lnTo>
                    <a:pt x="1599" y="2346"/>
                  </a:lnTo>
                  <a:lnTo>
                    <a:pt x="1599" y="2362"/>
                  </a:lnTo>
                  <a:lnTo>
                    <a:pt x="1601" y="2375"/>
                  </a:lnTo>
                  <a:lnTo>
                    <a:pt x="1604" y="2389"/>
                  </a:lnTo>
                  <a:lnTo>
                    <a:pt x="1607" y="2402"/>
                  </a:lnTo>
                  <a:lnTo>
                    <a:pt x="1612" y="2413"/>
                  </a:lnTo>
                  <a:lnTo>
                    <a:pt x="1617" y="2424"/>
                  </a:lnTo>
                  <a:lnTo>
                    <a:pt x="1624" y="2434"/>
                  </a:lnTo>
                  <a:lnTo>
                    <a:pt x="1631" y="2443"/>
                  </a:lnTo>
                  <a:lnTo>
                    <a:pt x="1639" y="2451"/>
                  </a:lnTo>
                  <a:lnTo>
                    <a:pt x="1649" y="2459"/>
                  </a:lnTo>
                  <a:lnTo>
                    <a:pt x="1658" y="2465"/>
                  </a:lnTo>
                  <a:lnTo>
                    <a:pt x="1670" y="2470"/>
                  </a:lnTo>
                  <a:lnTo>
                    <a:pt x="1682" y="2474"/>
                  </a:lnTo>
                  <a:lnTo>
                    <a:pt x="1695" y="2479"/>
                  </a:lnTo>
                  <a:lnTo>
                    <a:pt x="1709" y="2481"/>
                  </a:lnTo>
                  <a:lnTo>
                    <a:pt x="1724" y="2483"/>
                  </a:lnTo>
                  <a:lnTo>
                    <a:pt x="1724" y="2504"/>
                  </a:lnTo>
                  <a:lnTo>
                    <a:pt x="1140" y="2504"/>
                  </a:lnTo>
                  <a:lnTo>
                    <a:pt x="1140" y="2484"/>
                  </a:lnTo>
                  <a:lnTo>
                    <a:pt x="1159" y="2484"/>
                  </a:lnTo>
                  <a:lnTo>
                    <a:pt x="1176" y="2482"/>
                  </a:lnTo>
                  <a:lnTo>
                    <a:pt x="1192" y="2480"/>
                  </a:lnTo>
                  <a:lnTo>
                    <a:pt x="1207" y="2475"/>
                  </a:lnTo>
                  <a:lnTo>
                    <a:pt x="1221" y="2471"/>
                  </a:lnTo>
                  <a:lnTo>
                    <a:pt x="1233" y="2465"/>
                  </a:lnTo>
                  <a:lnTo>
                    <a:pt x="1245" y="2457"/>
                  </a:lnTo>
                  <a:lnTo>
                    <a:pt x="1254" y="2450"/>
                  </a:lnTo>
                  <a:lnTo>
                    <a:pt x="1264" y="2441"/>
                  </a:lnTo>
                  <a:lnTo>
                    <a:pt x="1271" y="2430"/>
                  </a:lnTo>
                  <a:lnTo>
                    <a:pt x="1278" y="2420"/>
                  </a:lnTo>
                  <a:lnTo>
                    <a:pt x="1283" y="2407"/>
                  </a:lnTo>
                  <a:lnTo>
                    <a:pt x="1287" y="2393"/>
                  </a:lnTo>
                  <a:lnTo>
                    <a:pt x="1290" y="2379"/>
                  </a:lnTo>
                  <a:lnTo>
                    <a:pt x="1292" y="2363"/>
                  </a:lnTo>
                  <a:lnTo>
                    <a:pt x="1292" y="2346"/>
                  </a:lnTo>
                  <a:lnTo>
                    <a:pt x="1292" y="1885"/>
                  </a:lnTo>
                  <a:lnTo>
                    <a:pt x="1292" y="1841"/>
                  </a:lnTo>
                  <a:lnTo>
                    <a:pt x="1289" y="1800"/>
                  </a:lnTo>
                  <a:lnTo>
                    <a:pt x="1286" y="1761"/>
                  </a:lnTo>
                  <a:lnTo>
                    <a:pt x="1281" y="1725"/>
                  </a:lnTo>
                  <a:lnTo>
                    <a:pt x="1278" y="1708"/>
                  </a:lnTo>
                  <a:lnTo>
                    <a:pt x="1274" y="1693"/>
                  </a:lnTo>
                  <a:lnTo>
                    <a:pt x="1270" y="1677"/>
                  </a:lnTo>
                  <a:lnTo>
                    <a:pt x="1266" y="1662"/>
                  </a:lnTo>
                  <a:lnTo>
                    <a:pt x="1261" y="1648"/>
                  </a:lnTo>
                  <a:lnTo>
                    <a:pt x="1257" y="1636"/>
                  </a:lnTo>
                  <a:lnTo>
                    <a:pt x="1250" y="1623"/>
                  </a:lnTo>
                  <a:lnTo>
                    <a:pt x="1245" y="1612"/>
                  </a:lnTo>
                  <a:lnTo>
                    <a:pt x="1239" y="1600"/>
                  </a:lnTo>
                  <a:lnTo>
                    <a:pt x="1232" y="1590"/>
                  </a:lnTo>
                  <a:lnTo>
                    <a:pt x="1225" y="1580"/>
                  </a:lnTo>
                  <a:lnTo>
                    <a:pt x="1218" y="1572"/>
                  </a:lnTo>
                  <a:lnTo>
                    <a:pt x="1210" y="1563"/>
                  </a:lnTo>
                  <a:lnTo>
                    <a:pt x="1202" y="1556"/>
                  </a:lnTo>
                  <a:lnTo>
                    <a:pt x="1193" y="1549"/>
                  </a:lnTo>
                  <a:lnTo>
                    <a:pt x="1185" y="1542"/>
                  </a:lnTo>
                  <a:lnTo>
                    <a:pt x="1176" y="1537"/>
                  </a:lnTo>
                  <a:lnTo>
                    <a:pt x="1166" y="1533"/>
                  </a:lnTo>
                  <a:lnTo>
                    <a:pt x="1157" y="1529"/>
                  </a:lnTo>
                  <a:lnTo>
                    <a:pt x="1146" y="1525"/>
                  </a:lnTo>
                  <a:lnTo>
                    <a:pt x="1136" y="1523"/>
                  </a:lnTo>
                  <a:lnTo>
                    <a:pt x="1124" y="1521"/>
                  </a:lnTo>
                  <a:lnTo>
                    <a:pt x="1112" y="1520"/>
                  </a:lnTo>
                  <a:lnTo>
                    <a:pt x="1101" y="1520"/>
                  </a:lnTo>
                  <a:lnTo>
                    <a:pt x="1088" y="1520"/>
                  </a:lnTo>
                  <a:lnTo>
                    <a:pt x="1076" y="1521"/>
                  </a:lnTo>
                  <a:lnTo>
                    <a:pt x="1064" y="1522"/>
                  </a:lnTo>
                  <a:lnTo>
                    <a:pt x="1052" y="1524"/>
                  </a:lnTo>
                  <a:lnTo>
                    <a:pt x="1039" y="1526"/>
                  </a:lnTo>
                  <a:lnTo>
                    <a:pt x="1027" y="1530"/>
                  </a:lnTo>
                  <a:lnTo>
                    <a:pt x="1015" y="1534"/>
                  </a:lnTo>
                  <a:lnTo>
                    <a:pt x="1002" y="1538"/>
                  </a:lnTo>
                  <a:lnTo>
                    <a:pt x="991" y="1543"/>
                  </a:lnTo>
                  <a:lnTo>
                    <a:pt x="978" y="1549"/>
                  </a:lnTo>
                  <a:lnTo>
                    <a:pt x="966" y="1555"/>
                  </a:lnTo>
                  <a:lnTo>
                    <a:pt x="954" y="1561"/>
                  </a:lnTo>
                  <a:lnTo>
                    <a:pt x="931" y="1576"/>
                  </a:lnTo>
                  <a:lnTo>
                    <a:pt x="906" y="1593"/>
                  </a:lnTo>
                  <a:lnTo>
                    <a:pt x="907" y="1610"/>
                  </a:lnTo>
                  <a:lnTo>
                    <a:pt x="908" y="1627"/>
                  </a:lnTo>
                  <a:lnTo>
                    <a:pt x="910" y="1644"/>
                  </a:lnTo>
                  <a:lnTo>
                    <a:pt x="910" y="1663"/>
                  </a:lnTo>
                  <a:lnTo>
                    <a:pt x="912" y="1685"/>
                  </a:lnTo>
                  <a:lnTo>
                    <a:pt x="913" y="1707"/>
                  </a:lnTo>
                  <a:lnTo>
                    <a:pt x="913" y="1731"/>
                  </a:lnTo>
                  <a:lnTo>
                    <a:pt x="913" y="1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0" name="Freeform 6">
              <a:extLst>
                <a:ext uri="{FF2B5EF4-FFF2-40B4-BE49-F238E27FC236}">
                  <a16:creationId xmlns:a16="http://schemas.microsoft.com/office/drawing/2014/main" id="{B40E5A13-3C12-4D3E-8CE9-09D794D355A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44613" y="411163"/>
              <a:ext cx="1490663" cy="246063"/>
            </a:xfrm>
            <a:custGeom>
              <a:avLst/>
              <a:gdLst>
                <a:gd name="T0" fmla="*/ 218 w 11278"/>
                <a:gd name="T1" fmla="*/ 304 h 1861"/>
                <a:gd name="T2" fmla="*/ 666 w 11278"/>
                <a:gd name="T3" fmla="*/ 624 h 1861"/>
                <a:gd name="T4" fmla="*/ 767 w 11278"/>
                <a:gd name="T5" fmla="*/ 184 h 1861"/>
                <a:gd name="T6" fmla="*/ 760 w 11278"/>
                <a:gd name="T7" fmla="*/ 317 h 1861"/>
                <a:gd name="T8" fmla="*/ 1039 w 11278"/>
                <a:gd name="T9" fmla="*/ 201 h 1861"/>
                <a:gd name="T10" fmla="*/ 1256 w 11278"/>
                <a:gd name="T11" fmla="*/ 473 h 1861"/>
                <a:gd name="T12" fmla="*/ 1782 w 11278"/>
                <a:gd name="T13" fmla="*/ 173 h 1861"/>
                <a:gd name="T14" fmla="*/ 1622 w 11278"/>
                <a:gd name="T15" fmla="*/ 234 h 1861"/>
                <a:gd name="T16" fmla="*/ 1783 w 11278"/>
                <a:gd name="T17" fmla="*/ 463 h 1861"/>
                <a:gd name="T18" fmla="*/ 2100 w 11278"/>
                <a:gd name="T19" fmla="*/ 604 h 1861"/>
                <a:gd name="T20" fmla="*/ 2351 w 11278"/>
                <a:gd name="T21" fmla="*/ 228 h 1861"/>
                <a:gd name="T22" fmla="*/ 2240 w 11278"/>
                <a:gd name="T23" fmla="*/ 274 h 1861"/>
                <a:gd name="T24" fmla="*/ 2630 w 11278"/>
                <a:gd name="T25" fmla="*/ 243 h 1861"/>
                <a:gd name="T26" fmla="*/ 2879 w 11278"/>
                <a:gd name="T27" fmla="*/ 599 h 1861"/>
                <a:gd name="T28" fmla="*/ 2971 w 11278"/>
                <a:gd name="T29" fmla="*/ 174 h 1861"/>
                <a:gd name="T30" fmla="*/ 3824 w 11278"/>
                <a:gd name="T31" fmla="*/ 283 h 1861"/>
                <a:gd name="T32" fmla="*/ 4265 w 11278"/>
                <a:gd name="T33" fmla="*/ 541 h 1861"/>
                <a:gd name="T34" fmla="*/ 3949 w 11278"/>
                <a:gd name="T35" fmla="*/ 214 h 1861"/>
                <a:gd name="T36" fmla="*/ 4131 w 11278"/>
                <a:gd name="T37" fmla="*/ 520 h 1861"/>
                <a:gd name="T38" fmla="*/ 4553 w 11278"/>
                <a:gd name="T39" fmla="*/ 518 h 1861"/>
                <a:gd name="T40" fmla="*/ 4966 w 11278"/>
                <a:gd name="T41" fmla="*/ 362 h 1861"/>
                <a:gd name="T42" fmla="*/ 5442 w 11278"/>
                <a:gd name="T43" fmla="*/ 805 h 1861"/>
                <a:gd name="T44" fmla="*/ 5574 w 11278"/>
                <a:gd name="T45" fmla="*/ 0 h 1861"/>
                <a:gd name="T46" fmla="*/ 6129 w 11278"/>
                <a:gd name="T47" fmla="*/ 187 h 1861"/>
                <a:gd name="T48" fmla="*/ 6068 w 11278"/>
                <a:gd name="T49" fmla="*/ 620 h 1861"/>
                <a:gd name="T50" fmla="*/ 6482 w 11278"/>
                <a:gd name="T51" fmla="*/ 268 h 1861"/>
                <a:gd name="T52" fmla="*/ 7290 w 11278"/>
                <a:gd name="T53" fmla="*/ 610 h 1861"/>
                <a:gd name="T54" fmla="*/ 7102 w 11278"/>
                <a:gd name="T55" fmla="*/ 396 h 1861"/>
                <a:gd name="T56" fmla="*/ 7741 w 11278"/>
                <a:gd name="T57" fmla="*/ 281 h 1861"/>
                <a:gd name="T58" fmla="*/ 7461 w 11278"/>
                <a:gd name="T59" fmla="*/ 0 h 1861"/>
                <a:gd name="T60" fmla="*/ 7881 w 11278"/>
                <a:gd name="T61" fmla="*/ 93 h 1861"/>
                <a:gd name="T62" fmla="*/ 8629 w 11278"/>
                <a:gd name="T63" fmla="*/ 527 h 1861"/>
                <a:gd name="T64" fmla="*/ 8470 w 11278"/>
                <a:gd name="T65" fmla="*/ 176 h 1861"/>
                <a:gd name="T66" fmla="*/ 8821 w 11278"/>
                <a:gd name="T67" fmla="*/ 56 h 1861"/>
                <a:gd name="T68" fmla="*/ 9321 w 11278"/>
                <a:gd name="T69" fmla="*/ 102 h 1861"/>
                <a:gd name="T70" fmla="*/ 9533 w 11278"/>
                <a:gd name="T71" fmla="*/ 611 h 1861"/>
                <a:gd name="T72" fmla="*/ 10103 w 11278"/>
                <a:gd name="T73" fmla="*/ 597 h 1861"/>
                <a:gd name="T74" fmla="*/ 9920 w 11278"/>
                <a:gd name="T75" fmla="*/ 177 h 1861"/>
                <a:gd name="T76" fmla="*/ 10073 w 11278"/>
                <a:gd name="T77" fmla="*/ 454 h 1861"/>
                <a:gd name="T78" fmla="*/ 10339 w 11278"/>
                <a:gd name="T79" fmla="*/ 619 h 1861"/>
                <a:gd name="T80" fmla="*/ 10347 w 11278"/>
                <a:gd name="T81" fmla="*/ 186 h 1861"/>
                <a:gd name="T82" fmla="*/ 10606 w 11278"/>
                <a:gd name="T83" fmla="*/ 486 h 1861"/>
                <a:gd name="T84" fmla="*/ 10863 w 11278"/>
                <a:gd name="T85" fmla="*/ 526 h 1861"/>
                <a:gd name="T86" fmla="*/ 398 w 11278"/>
                <a:gd name="T87" fmla="*/ 1562 h 1861"/>
                <a:gd name="T88" fmla="*/ 597 w 11278"/>
                <a:gd name="T89" fmla="*/ 1628 h 1861"/>
                <a:gd name="T90" fmla="*/ 771 w 11278"/>
                <a:gd name="T91" fmla="*/ 1230 h 1861"/>
                <a:gd name="T92" fmla="*/ 844 w 11278"/>
                <a:gd name="T93" fmla="*/ 1109 h 1861"/>
                <a:gd name="T94" fmla="*/ 1129 w 11278"/>
                <a:gd name="T95" fmla="*/ 1438 h 1861"/>
                <a:gd name="T96" fmla="*/ 1390 w 11278"/>
                <a:gd name="T97" fmla="*/ 1597 h 1861"/>
                <a:gd name="T98" fmla="*/ 1750 w 11278"/>
                <a:gd name="T99" fmla="*/ 1434 h 1861"/>
                <a:gd name="T100" fmla="*/ 1461 w 11278"/>
                <a:gd name="T101" fmla="*/ 1321 h 1861"/>
                <a:gd name="T102" fmla="*/ 2138 w 11278"/>
                <a:gd name="T103" fmla="*/ 1279 h 1861"/>
                <a:gd name="T104" fmla="*/ 2072 w 11278"/>
                <a:gd name="T105" fmla="*/ 1293 h 1861"/>
                <a:gd name="T106" fmla="*/ 2649 w 11278"/>
                <a:gd name="T107" fmla="*/ 1368 h 1861"/>
                <a:gd name="T108" fmla="*/ 3003 w 11278"/>
                <a:gd name="T109" fmla="*/ 1068 h 1861"/>
                <a:gd name="T110" fmla="*/ 3592 w 11278"/>
                <a:gd name="T111" fmla="*/ 1633 h 1861"/>
                <a:gd name="T112" fmla="*/ 3358 w 11278"/>
                <a:gd name="T113" fmla="*/ 1347 h 1861"/>
                <a:gd name="T114" fmla="*/ 3491 w 11278"/>
                <a:gd name="T115" fmla="*/ 1291 h 1861"/>
                <a:gd name="T116" fmla="*/ 4041 w 11278"/>
                <a:gd name="T117" fmla="*/ 1665 h 1861"/>
                <a:gd name="T118" fmla="*/ 3896 w 11278"/>
                <a:gd name="T119" fmla="*/ 1291 h 1861"/>
                <a:gd name="T120" fmla="*/ 4232 w 11278"/>
                <a:gd name="T121" fmla="*/ 1300 h 1861"/>
                <a:gd name="T122" fmla="*/ 4486 w 11278"/>
                <a:gd name="T123" fmla="*/ 1570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278" h="1861">
                  <a:moveTo>
                    <a:pt x="183" y="42"/>
                  </a:moveTo>
                  <a:lnTo>
                    <a:pt x="210" y="42"/>
                  </a:lnTo>
                  <a:lnTo>
                    <a:pt x="235" y="44"/>
                  </a:lnTo>
                  <a:lnTo>
                    <a:pt x="259" y="48"/>
                  </a:lnTo>
                  <a:lnTo>
                    <a:pt x="280" y="54"/>
                  </a:lnTo>
                  <a:lnTo>
                    <a:pt x="299" y="60"/>
                  </a:lnTo>
                  <a:lnTo>
                    <a:pt x="316" y="68"/>
                  </a:lnTo>
                  <a:lnTo>
                    <a:pt x="324" y="74"/>
                  </a:lnTo>
                  <a:lnTo>
                    <a:pt x="331" y="78"/>
                  </a:lnTo>
                  <a:lnTo>
                    <a:pt x="338" y="84"/>
                  </a:lnTo>
                  <a:lnTo>
                    <a:pt x="346" y="90"/>
                  </a:lnTo>
                  <a:lnTo>
                    <a:pt x="357" y="102"/>
                  </a:lnTo>
                  <a:lnTo>
                    <a:pt x="368" y="116"/>
                  </a:lnTo>
                  <a:lnTo>
                    <a:pt x="376" y="131"/>
                  </a:lnTo>
                  <a:lnTo>
                    <a:pt x="384" y="146"/>
                  </a:lnTo>
                  <a:lnTo>
                    <a:pt x="389" y="163"/>
                  </a:lnTo>
                  <a:lnTo>
                    <a:pt x="393" y="182"/>
                  </a:lnTo>
                  <a:lnTo>
                    <a:pt x="395" y="201"/>
                  </a:lnTo>
                  <a:lnTo>
                    <a:pt x="396" y="221"/>
                  </a:lnTo>
                  <a:lnTo>
                    <a:pt x="396" y="234"/>
                  </a:lnTo>
                  <a:lnTo>
                    <a:pt x="395" y="246"/>
                  </a:lnTo>
                  <a:lnTo>
                    <a:pt x="393" y="258"/>
                  </a:lnTo>
                  <a:lnTo>
                    <a:pt x="391" y="269"/>
                  </a:lnTo>
                  <a:lnTo>
                    <a:pt x="388" y="281"/>
                  </a:lnTo>
                  <a:lnTo>
                    <a:pt x="385" y="293"/>
                  </a:lnTo>
                  <a:lnTo>
                    <a:pt x="381" y="304"/>
                  </a:lnTo>
                  <a:lnTo>
                    <a:pt x="375" y="315"/>
                  </a:lnTo>
                  <a:lnTo>
                    <a:pt x="370" y="326"/>
                  </a:lnTo>
                  <a:lnTo>
                    <a:pt x="364" y="336"/>
                  </a:lnTo>
                  <a:lnTo>
                    <a:pt x="356" y="345"/>
                  </a:lnTo>
                  <a:lnTo>
                    <a:pt x="348" y="355"/>
                  </a:lnTo>
                  <a:lnTo>
                    <a:pt x="338" y="363"/>
                  </a:lnTo>
                  <a:lnTo>
                    <a:pt x="329" y="371"/>
                  </a:lnTo>
                  <a:lnTo>
                    <a:pt x="317" y="379"/>
                  </a:lnTo>
                  <a:lnTo>
                    <a:pt x="306" y="385"/>
                  </a:lnTo>
                  <a:lnTo>
                    <a:pt x="293" y="391"/>
                  </a:lnTo>
                  <a:lnTo>
                    <a:pt x="280" y="397"/>
                  </a:lnTo>
                  <a:lnTo>
                    <a:pt x="265" y="402"/>
                  </a:lnTo>
                  <a:lnTo>
                    <a:pt x="248" y="405"/>
                  </a:lnTo>
                  <a:lnTo>
                    <a:pt x="231" y="408"/>
                  </a:lnTo>
                  <a:lnTo>
                    <a:pt x="213" y="410"/>
                  </a:lnTo>
                  <a:lnTo>
                    <a:pt x="194" y="411"/>
                  </a:lnTo>
                  <a:lnTo>
                    <a:pt x="173" y="412"/>
                  </a:lnTo>
                  <a:lnTo>
                    <a:pt x="121" y="412"/>
                  </a:lnTo>
                  <a:lnTo>
                    <a:pt x="121" y="617"/>
                  </a:lnTo>
                  <a:lnTo>
                    <a:pt x="0" y="617"/>
                  </a:lnTo>
                  <a:lnTo>
                    <a:pt x="0" y="42"/>
                  </a:lnTo>
                  <a:lnTo>
                    <a:pt x="183" y="42"/>
                  </a:lnTo>
                  <a:close/>
                  <a:moveTo>
                    <a:pt x="177" y="141"/>
                  </a:moveTo>
                  <a:lnTo>
                    <a:pt x="121" y="141"/>
                  </a:lnTo>
                  <a:lnTo>
                    <a:pt x="121" y="313"/>
                  </a:lnTo>
                  <a:lnTo>
                    <a:pt x="162" y="313"/>
                  </a:lnTo>
                  <a:lnTo>
                    <a:pt x="174" y="311"/>
                  </a:lnTo>
                  <a:lnTo>
                    <a:pt x="186" y="310"/>
                  </a:lnTo>
                  <a:lnTo>
                    <a:pt x="198" y="309"/>
                  </a:lnTo>
                  <a:lnTo>
                    <a:pt x="208" y="307"/>
                  </a:lnTo>
                  <a:lnTo>
                    <a:pt x="218" y="304"/>
                  </a:lnTo>
                  <a:lnTo>
                    <a:pt x="227" y="301"/>
                  </a:lnTo>
                  <a:lnTo>
                    <a:pt x="235" y="297"/>
                  </a:lnTo>
                  <a:lnTo>
                    <a:pt x="243" y="291"/>
                  </a:lnTo>
                  <a:lnTo>
                    <a:pt x="250" y="286"/>
                  </a:lnTo>
                  <a:lnTo>
                    <a:pt x="256" y="280"/>
                  </a:lnTo>
                  <a:lnTo>
                    <a:pt x="262" y="273"/>
                  </a:lnTo>
                  <a:lnTo>
                    <a:pt x="266" y="265"/>
                  </a:lnTo>
                  <a:lnTo>
                    <a:pt x="269" y="256"/>
                  </a:lnTo>
                  <a:lnTo>
                    <a:pt x="271" y="246"/>
                  </a:lnTo>
                  <a:lnTo>
                    <a:pt x="273" y="237"/>
                  </a:lnTo>
                  <a:lnTo>
                    <a:pt x="273" y="225"/>
                  </a:lnTo>
                  <a:lnTo>
                    <a:pt x="273" y="215"/>
                  </a:lnTo>
                  <a:lnTo>
                    <a:pt x="272" y="205"/>
                  </a:lnTo>
                  <a:lnTo>
                    <a:pt x="270" y="197"/>
                  </a:lnTo>
                  <a:lnTo>
                    <a:pt x="267" y="188"/>
                  </a:lnTo>
                  <a:lnTo>
                    <a:pt x="264" y="181"/>
                  </a:lnTo>
                  <a:lnTo>
                    <a:pt x="260" y="175"/>
                  </a:lnTo>
                  <a:lnTo>
                    <a:pt x="254" y="168"/>
                  </a:lnTo>
                  <a:lnTo>
                    <a:pt x="249" y="162"/>
                  </a:lnTo>
                  <a:lnTo>
                    <a:pt x="243" y="158"/>
                  </a:lnTo>
                  <a:lnTo>
                    <a:pt x="235" y="154"/>
                  </a:lnTo>
                  <a:lnTo>
                    <a:pt x="228" y="149"/>
                  </a:lnTo>
                  <a:lnTo>
                    <a:pt x="219" y="146"/>
                  </a:lnTo>
                  <a:lnTo>
                    <a:pt x="209" y="144"/>
                  </a:lnTo>
                  <a:lnTo>
                    <a:pt x="200" y="143"/>
                  </a:lnTo>
                  <a:lnTo>
                    <a:pt x="188" y="142"/>
                  </a:lnTo>
                  <a:lnTo>
                    <a:pt x="177" y="141"/>
                  </a:lnTo>
                  <a:close/>
                  <a:moveTo>
                    <a:pt x="895" y="396"/>
                  </a:moveTo>
                  <a:lnTo>
                    <a:pt x="894" y="423"/>
                  </a:lnTo>
                  <a:lnTo>
                    <a:pt x="891" y="447"/>
                  </a:lnTo>
                  <a:lnTo>
                    <a:pt x="888" y="460"/>
                  </a:lnTo>
                  <a:lnTo>
                    <a:pt x="886" y="471"/>
                  </a:lnTo>
                  <a:lnTo>
                    <a:pt x="883" y="482"/>
                  </a:lnTo>
                  <a:lnTo>
                    <a:pt x="880" y="492"/>
                  </a:lnTo>
                  <a:lnTo>
                    <a:pt x="876" y="503"/>
                  </a:lnTo>
                  <a:lnTo>
                    <a:pt x="872" y="513"/>
                  </a:lnTo>
                  <a:lnTo>
                    <a:pt x="867" y="523"/>
                  </a:lnTo>
                  <a:lnTo>
                    <a:pt x="862" y="532"/>
                  </a:lnTo>
                  <a:lnTo>
                    <a:pt x="857" y="541"/>
                  </a:lnTo>
                  <a:lnTo>
                    <a:pt x="851" y="549"/>
                  </a:lnTo>
                  <a:lnTo>
                    <a:pt x="844" y="558"/>
                  </a:lnTo>
                  <a:lnTo>
                    <a:pt x="837" y="565"/>
                  </a:lnTo>
                  <a:lnTo>
                    <a:pt x="830" y="572"/>
                  </a:lnTo>
                  <a:lnTo>
                    <a:pt x="822" y="579"/>
                  </a:lnTo>
                  <a:lnTo>
                    <a:pt x="814" y="585"/>
                  </a:lnTo>
                  <a:lnTo>
                    <a:pt x="805" y="591"/>
                  </a:lnTo>
                  <a:lnTo>
                    <a:pt x="797" y="597"/>
                  </a:lnTo>
                  <a:lnTo>
                    <a:pt x="787" y="601"/>
                  </a:lnTo>
                  <a:lnTo>
                    <a:pt x="779" y="606"/>
                  </a:lnTo>
                  <a:lnTo>
                    <a:pt x="769" y="609"/>
                  </a:lnTo>
                  <a:lnTo>
                    <a:pt x="759" y="613"/>
                  </a:lnTo>
                  <a:lnTo>
                    <a:pt x="749" y="617"/>
                  </a:lnTo>
                  <a:lnTo>
                    <a:pt x="738" y="619"/>
                  </a:lnTo>
                  <a:lnTo>
                    <a:pt x="728" y="621"/>
                  </a:lnTo>
                  <a:lnTo>
                    <a:pt x="704" y="624"/>
                  </a:lnTo>
                  <a:lnTo>
                    <a:pt x="680" y="625"/>
                  </a:lnTo>
                  <a:lnTo>
                    <a:pt x="666" y="624"/>
                  </a:lnTo>
                  <a:lnTo>
                    <a:pt x="651" y="623"/>
                  </a:lnTo>
                  <a:lnTo>
                    <a:pt x="636" y="621"/>
                  </a:lnTo>
                  <a:lnTo>
                    <a:pt x="622" y="618"/>
                  </a:lnTo>
                  <a:lnTo>
                    <a:pt x="609" y="614"/>
                  </a:lnTo>
                  <a:lnTo>
                    <a:pt x="596" y="609"/>
                  </a:lnTo>
                  <a:lnTo>
                    <a:pt x="583" y="604"/>
                  </a:lnTo>
                  <a:lnTo>
                    <a:pt x="572" y="598"/>
                  </a:lnTo>
                  <a:lnTo>
                    <a:pt x="559" y="591"/>
                  </a:lnTo>
                  <a:lnTo>
                    <a:pt x="549" y="583"/>
                  </a:lnTo>
                  <a:lnTo>
                    <a:pt x="538" y="574"/>
                  </a:lnTo>
                  <a:lnTo>
                    <a:pt x="529" y="565"/>
                  </a:lnTo>
                  <a:lnTo>
                    <a:pt x="519" y="556"/>
                  </a:lnTo>
                  <a:lnTo>
                    <a:pt x="511" y="544"/>
                  </a:lnTo>
                  <a:lnTo>
                    <a:pt x="504" y="532"/>
                  </a:lnTo>
                  <a:lnTo>
                    <a:pt x="496" y="520"/>
                  </a:lnTo>
                  <a:lnTo>
                    <a:pt x="490" y="507"/>
                  </a:lnTo>
                  <a:lnTo>
                    <a:pt x="485" y="493"/>
                  </a:lnTo>
                  <a:lnTo>
                    <a:pt x="479" y="479"/>
                  </a:lnTo>
                  <a:lnTo>
                    <a:pt x="475" y="464"/>
                  </a:lnTo>
                  <a:lnTo>
                    <a:pt x="473" y="448"/>
                  </a:lnTo>
                  <a:lnTo>
                    <a:pt x="471" y="431"/>
                  </a:lnTo>
                  <a:lnTo>
                    <a:pt x="469" y="414"/>
                  </a:lnTo>
                  <a:lnTo>
                    <a:pt x="469" y="396"/>
                  </a:lnTo>
                  <a:lnTo>
                    <a:pt x="470" y="369"/>
                  </a:lnTo>
                  <a:lnTo>
                    <a:pt x="472" y="344"/>
                  </a:lnTo>
                  <a:lnTo>
                    <a:pt x="474" y="333"/>
                  </a:lnTo>
                  <a:lnTo>
                    <a:pt x="477" y="321"/>
                  </a:lnTo>
                  <a:lnTo>
                    <a:pt x="479" y="309"/>
                  </a:lnTo>
                  <a:lnTo>
                    <a:pt x="484" y="299"/>
                  </a:lnTo>
                  <a:lnTo>
                    <a:pt x="487" y="288"/>
                  </a:lnTo>
                  <a:lnTo>
                    <a:pt x="491" y="279"/>
                  </a:lnTo>
                  <a:lnTo>
                    <a:pt x="496" y="269"/>
                  </a:lnTo>
                  <a:lnTo>
                    <a:pt x="501" y="260"/>
                  </a:lnTo>
                  <a:lnTo>
                    <a:pt x="507" y="252"/>
                  </a:lnTo>
                  <a:lnTo>
                    <a:pt x="513" y="243"/>
                  </a:lnTo>
                  <a:lnTo>
                    <a:pt x="519" y="236"/>
                  </a:lnTo>
                  <a:lnTo>
                    <a:pt x="526" y="227"/>
                  </a:lnTo>
                  <a:lnTo>
                    <a:pt x="533" y="221"/>
                  </a:lnTo>
                  <a:lnTo>
                    <a:pt x="541" y="214"/>
                  </a:lnTo>
                  <a:lnTo>
                    <a:pt x="549" y="207"/>
                  </a:lnTo>
                  <a:lnTo>
                    <a:pt x="557" y="202"/>
                  </a:lnTo>
                  <a:lnTo>
                    <a:pt x="566" y="197"/>
                  </a:lnTo>
                  <a:lnTo>
                    <a:pt x="575" y="192"/>
                  </a:lnTo>
                  <a:lnTo>
                    <a:pt x="585" y="187"/>
                  </a:lnTo>
                  <a:lnTo>
                    <a:pt x="594" y="183"/>
                  </a:lnTo>
                  <a:lnTo>
                    <a:pt x="603" y="180"/>
                  </a:lnTo>
                  <a:lnTo>
                    <a:pt x="614" y="177"/>
                  </a:lnTo>
                  <a:lnTo>
                    <a:pt x="624" y="175"/>
                  </a:lnTo>
                  <a:lnTo>
                    <a:pt x="636" y="173"/>
                  </a:lnTo>
                  <a:lnTo>
                    <a:pt x="658" y="169"/>
                  </a:lnTo>
                  <a:lnTo>
                    <a:pt x="683" y="168"/>
                  </a:lnTo>
                  <a:lnTo>
                    <a:pt x="698" y="169"/>
                  </a:lnTo>
                  <a:lnTo>
                    <a:pt x="713" y="171"/>
                  </a:lnTo>
                  <a:lnTo>
                    <a:pt x="728" y="173"/>
                  </a:lnTo>
                  <a:lnTo>
                    <a:pt x="741" y="176"/>
                  </a:lnTo>
                  <a:lnTo>
                    <a:pt x="755" y="179"/>
                  </a:lnTo>
                  <a:lnTo>
                    <a:pt x="767" y="184"/>
                  </a:lnTo>
                  <a:lnTo>
                    <a:pt x="780" y="189"/>
                  </a:lnTo>
                  <a:lnTo>
                    <a:pt x="793" y="196"/>
                  </a:lnTo>
                  <a:lnTo>
                    <a:pt x="804" y="202"/>
                  </a:lnTo>
                  <a:lnTo>
                    <a:pt x="815" y="210"/>
                  </a:lnTo>
                  <a:lnTo>
                    <a:pt x="825" y="219"/>
                  </a:lnTo>
                  <a:lnTo>
                    <a:pt x="835" y="228"/>
                  </a:lnTo>
                  <a:lnTo>
                    <a:pt x="844" y="238"/>
                  </a:lnTo>
                  <a:lnTo>
                    <a:pt x="853" y="248"/>
                  </a:lnTo>
                  <a:lnTo>
                    <a:pt x="860" y="260"/>
                  </a:lnTo>
                  <a:lnTo>
                    <a:pt x="867" y="273"/>
                  </a:lnTo>
                  <a:lnTo>
                    <a:pt x="874" y="285"/>
                  </a:lnTo>
                  <a:lnTo>
                    <a:pt x="879" y="299"/>
                  </a:lnTo>
                  <a:lnTo>
                    <a:pt x="884" y="314"/>
                  </a:lnTo>
                  <a:lnTo>
                    <a:pt x="887" y="328"/>
                  </a:lnTo>
                  <a:lnTo>
                    <a:pt x="891" y="344"/>
                  </a:lnTo>
                  <a:lnTo>
                    <a:pt x="893" y="361"/>
                  </a:lnTo>
                  <a:lnTo>
                    <a:pt x="894" y="378"/>
                  </a:lnTo>
                  <a:lnTo>
                    <a:pt x="895" y="396"/>
                  </a:lnTo>
                  <a:close/>
                  <a:moveTo>
                    <a:pt x="591" y="396"/>
                  </a:moveTo>
                  <a:lnTo>
                    <a:pt x="592" y="411"/>
                  </a:lnTo>
                  <a:lnTo>
                    <a:pt x="593" y="426"/>
                  </a:lnTo>
                  <a:lnTo>
                    <a:pt x="594" y="441"/>
                  </a:lnTo>
                  <a:lnTo>
                    <a:pt x="596" y="454"/>
                  </a:lnTo>
                  <a:lnTo>
                    <a:pt x="599" y="465"/>
                  </a:lnTo>
                  <a:lnTo>
                    <a:pt x="603" y="476"/>
                  </a:lnTo>
                  <a:lnTo>
                    <a:pt x="608" y="486"/>
                  </a:lnTo>
                  <a:lnTo>
                    <a:pt x="613" y="495"/>
                  </a:lnTo>
                  <a:lnTo>
                    <a:pt x="618" y="502"/>
                  </a:lnTo>
                  <a:lnTo>
                    <a:pt x="624" y="509"/>
                  </a:lnTo>
                  <a:lnTo>
                    <a:pt x="632" y="515"/>
                  </a:lnTo>
                  <a:lnTo>
                    <a:pt x="640" y="520"/>
                  </a:lnTo>
                  <a:lnTo>
                    <a:pt x="650" y="523"/>
                  </a:lnTo>
                  <a:lnTo>
                    <a:pt x="659" y="526"/>
                  </a:lnTo>
                  <a:lnTo>
                    <a:pt x="671" y="527"/>
                  </a:lnTo>
                  <a:lnTo>
                    <a:pt x="682" y="528"/>
                  </a:lnTo>
                  <a:lnTo>
                    <a:pt x="694" y="527"/>
                  </a:lnTo>
                  <a:lnTo>
                    <a:pt x="704" y="526"/>
                  </a:lnTo>
                  <a:lnTo>
                    <a:pt x="714" y="523"/>
                  </a:lnTo>
                  <a:lnTo>
                    <a:pt x="723" y="520"/>
                  </a:lnTo>
                  <a:lnTo>
                    <a:pt x="731" y="515"/>
                  </a:lnTo>
                  <a:lnTo>
                    <a:pt x="738" y="509"/>
                  </a:lnTo>
                  <a:lnTo>
                    <a:pt x="745" y="502"/>
                  </a:lnTo>
                  <a:lnTo>
                    <a:pt x="751" y="495"/>
                  </a:lnTo>
                  <a:lnTo>
                    <a:pt x="756" y="486"/>
                  </a:lnTo>
                  <a:lnTo>
                    <a:pt x="760" y="476"/>
                  </a:lnTo>
                  <a:lnTo>
                    <a:pt x="764" y="465"/>
                  </a:lnTo>
                  <a:lnTo>
                    <a:pt x="766" y="454"/>
                  </a:lnTo>
                  <a:lnTo>
                    <a:pt x="770" y="441"/>
                  </a:lnTo>
                  <a:lnTo>
                    <a:pt x="771" y="426"/>
                  </a:lnTo>
                  <a:lnTo>
                    <a:pt x="772" y="411"/>
                  </a:lnTo>
                  <a:lnTo>
                    <a:pt x="772" y="396"/>
                  </a:lnTo>
                  <a:lnTo>
                    <a:pt x="772" y="380"/>
                  </a:lnTo>
                  <a:lnTo>
                    <a:pt x="771" y="365"/>
                  </a:lnTo>
                  <a:lnTo>
                    <a:pt x="770" y="351"/>
                  </a:lnTo>
                  <a:lnTo>
                    <a:pt x="766" y="339"/>
                  </a:lnTo>
                  <a:lnTo>
                    <a:pt x="764" y="327"/>
                  </a:lnTo>
                  <a:lnTo>
                    <a:pt x="760" y="317"/>
                  </a:lnTo>
                  <a:lnTo>
                    <a:pt x="756" y="307"/>
                  </a:lnTo>
                  <a:lnTo>
                    <a:pt x="751" y="298"/>
                  </a:lnTo>
                  <a:lnTo>
                    <a:pt x="745" y="290"/>
                  </a:lnTo>
                  <a:lnTo>
                    <a:pt x="738" y="284"/>
                  </a:lnTo>
                  <a:lnTo>
                    <a:pt x="731" y="278"/>
                  </a:lnTo>
                  <a:lnTo>
                    <a:pt x="722" y="274"/>
                  </a:lnTo>
                  <a:lnTo>
                    <a:pt x="714" y="270"/>
                  </a:lnTo>
                  <a:lnTo>
                    <a:pt x="703" y="267"/>
                  </a:lnTo>
                  <a:lnTo>
                    <a:pt x="693" y="266"/>
                  </a:lnTo>
                  <a:lnTo>
                    <a:pt x="681" y="265"/>
                  </a:lnTo>
                  <a:lnTo>
                    <a:pt x="670" y="266"/>
                  </a:lnTo>
                  <a:lnTo>
                    <a:pt x="659" y="267"/>
                  </a:lnTo>
                  <a:lnTo>
                    <a:pt x="650" y="270"/>
                  </a:lnTo>
                  <a:lnTo>
                    <a:pt x="640" y="274"/>
                  </a:lnTo>
                  <a:lnTo>
                    <a:pt x="632" y="278"/>
                  </a:lnTo>
                  <a:lnTo>
                    <a:pt x="624" y="284"/>
                  </a:lnTo>
                  <a:lnTo>
                    <a:pt x="618" y="290"/>
                  </a:lnTo>
                  <a:lnTo>
                    <a:pt x="613" y="298"/>
                  </a:lnTo>
                  <a:lnTo>
                    <a:pt x="608" y="307"/>
                  </a:lnTo>
                  <a:lnTo>
                    <a:pt x="603" y="317"/>
                  </a:lnTo>
                  <a:lnTo>
                    <a:pt x="599" y="327"/>
                  </a:lnTo>
                  <a:lnTo>
                    <a:pt x="596" y="339"/>
                  </a:lnTo>
                  <a:lnTo>
                    <a:pt x="594" y="351"/>
                  </a:lnTo>
                  <a:lnTo>
                    <a:pt x="593" y="365"/>
                  </a:lnTo>
                  <a:lnTo>
                    <a:pt x="592" y="380"/>
                  </a:lnTo>
                  <a:lnTo>
                    <a:pt x="591" y="396"/>
                  </a:lnTo>
                  <a:close/>
                  <a:moveTo>
                    <a:pt x="1132" y="625"/>
                  </a:moveTo>
                  <a:lnTo>
                    <a:pt x="1114" y="624"/>
                  </a:lnTo>
                  <a:lnTo>
                    <a:pt x="1098" y="621"/>
                  </a:lnTo>
                  <a:lnTo>
                    <a:pt x="1082" y="617"/>
                  </a:lnTo>
                  <a:lnTo>
                    <a:pt x="1066" y="610"/>
                  </a:lnTo>
                  <a:lnTo>
                    <a:pt x="1051" y="602"/>
                  </a:lnTo>
                  <a:lnTo>
                    <a:pt x="1038" y="592"/>
                  </a:lnTo>
                  <a:lnTo>
                    <a:pt x="1025" y="581"/>
                  </a:lnTo>
                  <a:lnTo>
                    <a:pt x="1014" y="567"/>
                  </a:lnTo>
                  <a:lnTo>
                    <a:pt x="1007" y="560"/>
                  </a:lnTo>
                  <a:lnTo>
                    <a:pt x="1002" y="551"/>
                  </a:lnTo>
                  <a:lnTo>
                    <a:pt x="998" y="544"/>
                  </a:lnTo>
                  <a:lnTo>
                    <a:pt x="993" y="535"/>
                  </a:lnTo>
                  <a:lnTo>
                    <a:pt x="985" y="517"/>
                  </a:lnTo>
                  <a:lnTo>
                    <a:pt x="979" y="496"/>
                  </a:lnTo>
                  <a:lnTo>
                    <a:pt x="974" y="473"/>
                  </a:lnTo>
                  <a:lnTo>
                    <a:pt x="969" y="450"/>
                  </a:lnTo>
                  <a:lnTo>
                    <a:pt x="967" y="425"/>
                  </a:lnTo>
                  <a:lnTo>
                    <a:pt x="967" y="398"/>
                  </a:lnTo>
                  <a:lnTo>
                    <a:pt x="967" y="370"/>
                  </a:lnTo>
                  <a:lnTo>
                    <a:pt x="969" y="344"/>
                  </a:lnTo>
                  <a:lnTo>
                    <a:pt x="974" y="321"/>
                  </a:lnTo>
                  <a:lnTo>
                    <a:pt x="979" y="299"/>
                  </a:lnTo>
                  <a:lnTo>
                    <a:pt x="985" y="278"/>
                  </a:lnTo>
                  <a:lnTo>
                    <a:pt x="994" y="259"/>
                  </a:lnTo>
                  <a:lnTo>
                    <a:pt x="998" y="250"/>
                  </a:lnTo>
                  <a:lnTo>
                    <a:pt x="1003" y="242"/>
                  </a:lnTo>
                  <a:lnTo>
                    <a:pt x="1008" y="235"/>
                  </a:lnTo>
                  <a:lnTo>
                    <a:pt x="1014" y="227"/>
                  </a:lnTo>
                  <a:lnTo>
                    <a:pt x="1026" y="214"/>
                  </a:lnTo>
                  <a:lnTo>
                    <a:pt x="1039" y="201"/>
                  </a:lnTo>
                  <a:lnTo>
                    <a:pt x="1052" y="192"/>
                  </a:lnTo>
                  <a:lnTo>
                    <a:pt x="1067" y="183"/>
                  </a:lnTo>
                  <a:lnTo>
                    <a:pt x="1083" y="177"/>
                  </a:lnTo>
                  <a:lnTo>
                    <a:pt x="1100" y="173"/>
                  </a:lnTo>
                  <a:lnTo>
                    <a:pt x="1118" y="169"/>
                  </a:lnTo>
                  <a:lnTo>
                    <a:pt x="1136" y="168"/>
                  </a:lnTo>
                  <a:lnTo>
                    <a:pt x="1147" y="169"/>
                  </a:lnTo>
                  <a:lnTo>
                    <a:pt x="1159" y="171"/>
                  </a:lnTo>
                  <a:lnTo>
                    <a:pt x="1169" y="172"/>
                  </a:lnTo>
                  <a:lnTo>
                    <a:pt x="1179" y="174"/>
                  </a:lnTo>
                  <a:lnTo>
                    <a:pt x="1188" y="176"/>
                  </a:lnTo>
                  <a:lnTo>
                    <a:pt x="1198" y="179"/>
                  </a:lnTo>
                  <a:lnTo>
                    <a:pt x="1206" y="183"/>
                  </a:lnTo>
                  <a:lnTo>
                    <a:pt x="1214" y="187"/>
                  </a:lnTo>
                  <a:lnTo>
                    <a:pt x="1228" y="197"/>
                  </a:lnTo>
                  <a:lnTo>
                    <a:pt x="1242" y="208"/>
                  </a:lnTo>
                  <a:lnTo>
                    <a:pt x="1252" y="220"/>
                  </a:lnTo>
                  <a:lnTo>
                    <a:pt x="1262" y="234"/>
                  </a:lnTo>
                  <a:lnTo>
                    <a:pt x="1266" y="234"/>
                  </a:lnTo>
                  <a:lnTo>
                    <a:pt x="1265" y="226"/>
                  </a:lnTo>
                  <a:lnTo>
                    <a:pt x="1264" y="218"/>
                  </a:lnTo>
                  <a:lnTo>
                    <a:pt x="1262" y="207"/>
                  </a:lnTo>
                  <a:lnTo>
                    <a:pt x="1261" y="196"/>
                  </a:lnTo>
                  <a:lnTo>
                    <a:pt x="1260" y="183"/>
                  </a:lnTo>
                  <a:lnTo>
                    <a:pt x="1259" y="171"/>
                  </a:lnTo>
                  <a:lnTo>
                    <a:pt x="1257" y="158"/>
                  </a:lnTo>
                  <a:lnTo>
                    <a:pt x="1257" y="145"/>
                  </a:lnTo>
                  <a:lnTo>
                    <a:pt x="1257" y="4"/>
                  </a:lnTo>
                  <a:lnTo>
                    <a:pt x="1377" y="4"/>
                  </a:lnTo>
                  <a:lnTo>
                    <a:pt x="1377" y="617"/>
                  </a:lnTo>
                  <a:lnTo>
                    <a:pt x="1286" y="617"/>
                  </a:lnTo>
                  <a:lnTo>
                    <a:pt x="1262" y="560"/>
                  </a:lnTo>
                  <a:lnTo>
                    <a:pt x="1257" y="560"/>
                  </a:lnTo>
                  <a:lnTo>
                    <a:pt x="1248" y="572"/>
                  </a:lnTo>
                  <a:lnTo>
                    <a:pt x="1236" y="585"/>
                  </a:lnTo>
                  <a:lnTo>
                    <a:pt x="1224" y="596"/>
                  </a:lnTo>
                  <a:lnTo>
                    <a:pt x="1210" y="606"/>
                  </a:lnTo>
                  <a:lnTo>
                    <a:pt x="1202" y="610"/>
                  </a:lnTo>
                  <a:lnTo>
                    <a:pt x="1194" y="613"/>
                  </a:lnTo>
                  <a:lnTo>
                    <a:pt x="1185" y="618"/>
                  </a:lnTo>
                  <a:lnTo>
                    <a:pt x="1175" y="620"/>
                  </a:lnTo>
                  <a:lnTo>
                    <a:pt x="1166" y="622"/>
                  </a:lnTo>
                  <a:lnTo>
                    <a:pt x="1156" y="623"/>
                  </a:lnTo>
                  <a:lnTo>
                    <a:pt x="1144" y="624"/>
                  </a:lnTo>
                  <a:lnTo>
                    <a:pt x="1132" y="625"/>
                  </a:lnTo>
                  <a:close/>
                  <a:moveTo>
                    <a:pt x="1174" y="529"/>
                  </a:moveTo>
                  <a:lnTo>
                    <a:pt x="1186" y="528"/>
                  </a:lnTo>
                  <a:lnTo>
                    <a:pt x="1198" y="527"/>
                  </a:lnTo>
                  <a:lnTo>
                    <a:pt x="1208" y="525"/>
                  </a:lnTo>
                  <a:lnTo>
                    <a:pt x="1216" y="522"/>
                  </a:lnTo>
                  <a:lnTo>
                    <a:pt x="1225" y="518"/>
                  </a:lnTo>
                  <a:lnTo>
                    <a:pt x="1232" y="512"/>
                  </a:lnTo>
                  <a:lnTo>
                    <a:pt x="1239" y="506"/>
                  </a:lnTo>
                  <a:lnTo>
                    <a:pt x="1245" y="500"/>
                  </a:lnTo>
                  <a:lnTo>
                    <a:pt x="1249" y="491"/>
                  </a:lnTo>
                  <a:lnTo>
                    <a:pt x="1253" y="483"/>
                  </a:lnTo>
                  <a:lnTo>
                    <a:pt x="1256" y="473"/>
                  </a:lnTo>
                  <a:lnTo>
                    <a:pt x="1260" y="463"/>
                  </a:lnTo>
                  <a:lnTo>
                    <a:pt x="1262" y="451"/>
                  </a:lnTo>
                  <a:lnTo>
                    <a:pt x="1264" y="439"/>
                  </a:lnTo>
                  <a:lnTo>
                    <a:pt x="1265" y="425"/>
                  </a:lnTo>
                  <a:lnTo>
                    <a:pt x="1266" y="411"/>
                  </a:lnTo>
                  <a:lnTo>
                    <a:pt x="1266" y="399"/>
                  </a:lnTo>
                  <a:lnTo>
                    <a:pt x="1265" y="383"/>
                  </a:lnTo>
                  <a:lnTo>
                    <a:pt x="1264" y="368"/>
                  </a:lnTo>
                  <a:lnTo>
                    <a:pt x="1263" y="355"/>
                  </a:lnTo>
                  <a:lnTo>
                    <a:pt x="1261" y="342"/>
                  </a:lnTo>
                  <a:lnTo>
                    <a:pt x="1257" y="329"/>
                  </a:lnTo>
                  <a:lnTo>
                    <a:pt x="1254" y="319"/>
                  </a:lnTo>
                  <a:lnTo>
                    <a:pt x="1250" y="309"/>
                  </a:lnTo>
                  <a:lnTo>
                    <a:pt x="1246" y="300"/>
                  </a:lnTo>
                  <a:lnTo>
                    <a:pt x="1241" y="293"/>
                  </a:lnTo>
                  <a:lnTo>
                    <a:pt x="1233" y="285"/>
                  </a:lnTo>
                  <a:lnTo>
                    <a:pt x="1226" y="280"/>
                  </a:lnTo>
                  <a:lnTo>
                    <a:pt x="1218" y="275"/>
                  </a:lnTo>
                  <a:lnTo>
                    <a:pt x="1208" y="272"/>
                  </a:lnTo>
                  <a:lnTo>
                    <a:pt x="1198" y="268"/>
                  </a:lnTo>
                  <a:lnTo>
                    <a:pt x="1186" y="267"/>
                  </a:lnTo>
                  <a:lnTo>
                    <a:pt x="1173" y="266"/>
                  </a:lnTo>
                  <a:lnTo>
                    <a:pt x="1163" y="267"/>
                  </a:lnTo>
                  <a:lnTo>
                    <a:pt x="1154" y="268"/>
                  </a:lnTo>
                  <a:lnTo>
                    <a:pt x="1146" y="272"/>
                  </a:lnTo>
                  <a:lnTo>
                    <a:pt x="1138" y="275"/>
                  </a:lnTo>
                  <a:lnTo>
                    <a:pt x="1130" y="280"/>
                  </a:lnTo>
                  <a:lnTo>
                    <a:pt x="1123" y="285"/>
                  </a:lnTo>
                  <a:lnTo>
                    <a:pt x="1117" y="293"/>
                  </a:lnTo>
                  <a:lnTo>
                    <a:pt x="1111" y="301"/>
                  </a:lnTo>
                  <a:lnTo>
                    <a:pt x="1106" y="309"/>
                  </a:lnTo>
                  <a:lnTo>
                    <a:pt x="1101" y="320"/>
                  </a:lnTo>
                  <a:lnTo>
                    <a:pt x="1098" y="330"/>
                  </a:lnTo>
                  <a:lnTo>
                    <a:pt x="1095" y="342"/>
                  </a:lnTo>
                  <a:lnTo>
                    <a:pt x="1091" y="355"/>
                  </a:lnTo>
                  <a:lnTo>
                    <a:pt x="1089" y="369"/>
                  </a:lnTo>
                  <a:lnTo>
                    <a:pt x="1088" y="383"/>
                  </a:lnTo>
                  <a:lnTo>
                    <a:pt x="1088" y="399"/>
                  </a:lnTo>
                  <a:lnTo>
                    <a:pt x="1088" y="415"/>
                  </a:lnTo>
                  <a:lnTo>
                    <a:pt x="1089" y="429"/>
                  </a:lnTo>
                  <a:lnTo>
                    <a:pt x="1091" y="443"/>
                  </a:lnTo>
                  <a:lnTo>
                    <a:pt x="1095" y="456"/>
                  </a:lnTo>
                  <a:lnTo>
                    <a:pt x="1098" y="467"/>
                  </a:lnTo>
                  <a:lnTo>
                    <a:pt x="1101" y="478"/>
                  </a:lnTo>
                  <a:lnTo>
                    <a:pt x="1106" y="487"/>
                  </a:lnTo>
                  <a:lnTo>
                    <a:pt x="1111" y="497"/>
                  </a:lnTo>
                  <a:lnTo>
                    <a:pt x="1117" y="504"/>
                  </a:lnTo>
                  <a:lnTo>
                    <a:pt x="1123" y="510"/>
                  </a:lnTo>
                  <a:lnTo>
                    <a:pt x="1130" y="516"/>
                  </a:lnTo>
                  <a:lnTo>
                    <a:pt x="1138" y="521"/>
                  </a:lnTo>
                  <a:lnTo>
                    <a:pt x="1146" y="524"/>
                  </a:lnTo>
                  <a:lnTo>
                    <a:pt x="1156" y="527"/>
                  </a:lnTo>
                  <a:lnTo>
                    <a:pt x="1165" y="528"/>
                  </a:lnTo>
                  <a:lnTo>
                    <a:pt x="1174" y="529"/>
                  </a:lnTo>
                  <a:close/>
                  <a:moveTo>
                    <a:pt x="1747" y="168"/>
                  </a:moveTo>
                  <a:lnTo>
                    <a:pt x="1765" y="169"/>
                  </a:lnTo>
                  <a:lnTo>
                    <a:pt x="1782" y="173"/>
                  </a:lnTo>
                  <a:lnTo>
                    <a:pt x="1799" y="177"/>
                  </a:lnTo>
                  <a:lnTo>
                    <a:pt x="1815" y="183"/>
                  </a:lnTo>
                  <a:lnTo>
                    <a:pt x="1828" y="192"/>
                  </a:lnTo>
                  <a:lnTo>
                    <a:pt x="1842" y="201"/>
                  </a:lnTo>
                  <a:lnTo>
                    <a:pt x="1856" y="213"/>
                  </a:lnTo>
                  <a:lnTo>
                    <a:pt x="1867" y="226"/>
                  </a:lnTo>
                  <a:lnTo>
                    <a:pt x="1873" y="234"/>
                  </a:lnTo>
                  <a:lnTo>
                    <a:pt x="1878" y="242"/>
                  </a:lnTo>
                  <a:lnTo>
                    <a:pt x="1883" y="250"/>
                  </a:lnTo>
                  <a:lnTo>
                    <a:pt x="1887" y="259"/>
                  </a:lnTo>
                  <a:lnTo>
                    <a:pt x="1895" y="278"/>
                  </a:lnTo>
                  <a:lnTo>
                    <a:pt x="1902" y="298"/>
                  </a:lnTo>
                  <a:lnTo>
                    <a:pt x="1906" y="320"/>
                  </a:lnTo>
                  <a:lnTo>
                    <a:pt x="1910" y="343"/>
                  </a:lnTo>
                  <a:lnTo>
                    <a:pt x="1913" y="368"/>
                  </a:lnTo>
                  <a:lnTo>
                    <a:pt x="1914" y="396"/>
                  </a:lnTo>
                  <a:lnTo>
                    <a:pt x="1913" y="423"/>
                  </a:lnTo>
                  <a:lnTo>
                    <a:pt x="1910" y="448"/>
                  </a:lnTo>
                  <a:lnTo>
                    <a:pt x="1906" y="472"/>
                  </a:lnTo>
                  <a:lnTo>
                    <a:pt x="1901" y="495"/>
                  </a:lnTo>
                  <a:lnTo>
                    <a:pt x="1895" y="515"/>
                  </a:lnTo>
                  <a:lnTo>
                    <a:pt x="1886" y="533"/>
                  </a:lnTo>
                  <a:lnTo>
                    <a:pt x="1882" y="543"/>
                  </a:lnTo>
                  <a:lnTo>
                    <a:pt x="1877" y="550"/>
                  </a:lnTo>
                  <a:lnTo>
                    <a:pt x="1872" y="559"/>
                  </a:lnTo>
                  <a:lnTo>
                    <a:pt x="1865" y="566"/>
                  </a:lnTo>
                  <a:lnTo>
                    <a:pt x="1854" y="580"/>
                  </a:lnTo>
                  <a:lnTo>
                    <a:pt x="1840" y="591"/>
                  </a:lnTo>
                  <a:lnTo>
                    <a:pt x="1826" y="602"/>
                  </a:lnTo>
                  <a:lnTo>
                    <a:pt x="1812" y="610"/>
                  </a:lnTo>
                  <a:lnTo>
                    <a:pt x="1796" y="617"/>
                  </a:lnTo>
                  <a:lnTo>
                    <a:pt x="1779" y="621"/>
                  </a:lnTo>
                  <a:lnTo>
                    <a:pt x="1762" y="624"/>
                  </a:lnTo>
                  <a:lnTo>
                    <a:pt x="1744" y="625"/>
                  </a:lnTo>
                  <a:lnTo>
                    <a:pt x="1733" y="624"/>
                  </a:lnTo>
                  <a:lnTo>
                    <a:pt x="1721" y="624"/>
                  </a:lnTo>
                  <a:lnTo>
                    <a:pt x="1712" y="622"/>
                  </a:lnTo>
                  <a:lnTo>
                    <a:pt x="1701" y="620"/>
                  </a:lnTo>
                  <a:lnTo>
                    <a:pt x="1693" y="618"/>
                  </a:lnTo>
                  <a:lnTo>
                    <a:pt x="1683" y="614"/>
                  </a:lnTo>
                  <a:lnTo>
                    <a:pt x="1676" y="611"/>
                  </a:lnTo>
                  <a:lnTo>
                    <a:pt x="1669" y="607"/>
                  </a:lnTo>
                  <a:lnTo>
                    <a:pt x="1655" y="599"/>
                  </a:lnTo>
                  <a:lnTo>
                    <a:pt x="1643" y="589"/>
                  </a:lnTo>
                  <a:lnTo>
                    <a:pt x="1632" y="579"/>
                  </a:lnTo>
                  <a:lnTo>
                    <a:pt x="1622" y="568"/>
                  </a:lnTo>
                  <a:lnTo>
                    <a:pt x="1616" y="568"/>
                  </a:lnTo>
                  <a:lnTo>
                    <a:pt x="1619" y="585"/>
                  </a:lnTo>
                  <a:lnTo>
                    <a:pt x="1621" y="601"/>
                  </a:lnTo>
                  <a:lnTo>
                    <a:pt x="1622" y="618"/>
                  </a:lnTo>
                  <a:lnTo>
                    <a:pt x="1622" y="632"/>
                  </a:lnTo>
                  <a:lnTo>
                    <a:pt x="1622" y="810"/>
                  </a:lnTo>
                  <a:lnTo>
                    <a:pt x="1502" y="810"/>
                  </a:lnTo>
                  <a:lnTo>
                    <a:pt x="1502" y="177"/>
                  </a:lnTo>
                  <a:lnTo>
                    <a:pt x="1600" y="177"/>
                  </a:lnTo>
                  <a:lnTo>
                    <a:pt x="1617" y="234"/>
                  </a:lnTo>
                  <a:lnTo>
                    <a:pt x="1622" y="234"/>
                  </a:lnTo>
                  <a:lnTo>
                    <a:pt x="1632" y="221"/>
                  </a:lnTo>
                  <a:lnTo>
                    <a:pt x="1643" y="209"/>
                  </a:lnTo>
                  <a:lnTo>
                    <a:pt x="1656" y="198"/>
                  </a:lnTo>
                  <a:lnTo>
                    <a:pt x="1670" y="188"/>
                  </a:lnTo>
                  <a:lnTo>
                    <a:pt x="1678" y="184"/>
                  </a:lnTo>
                  <a:lnTo>
                    <a:pt x="1687" y="180"/>
                  </a:lnTo>
                  <a:lnTo>
                    <a:pt x="1695" y="177"/>
                  </a:lnTo>
                  <a:lnTo>
                    <a:pt x="1704" y="174"/>
                  </a:lnTo>
                  <a:lnTo>
                    <a:pt x="1714" y="172"/>
                  </a:lnTo>
                  <a:lnTo>
                    <a:pt x="1724" y="171"/>
                  </a:lnTo>
                  <a:lnTo>
                    <a:pt x="1736" y="169"/>
                  </a:lnTo>
                  <a:lnTo>
                    <a:pt x="1747" y="168"/>
                  </a:lnTo>
                  <a:close/>
                  <a:moveTo>
                    <a:pt x="1709" y="265"/>
                  </a:moveTo>
                  <a:lnTo>
                    <a:pt x="1697" y="265"/>
                  </a:lnTo>
                  <a:lnTo>
                    <a:pt x="1688" y="266"/>
                  </a:lnTo>
                  <a:lnTo>
                    <a:pt x="1678" y="268"/>
                  </a:lnTo>
                  <a:lnTo>
                    <a:pt x="1669" y="272"/>
                  </a:lnTo>
                  <a:lnTo>
                    <a:pt x="1661" y="276"/>
                  </a:lnTo>
                  <a:lnTo>
                    <a:pt x="1654" y="281"/>
                  </a:lnTo>
                  <a:lnTo>
                    <a:pt x="1649" y="287"/>
                  </a:lnTo>
                  <a:lnTo>
                    <a:pt x="1643" y="294"/>
                  </a:lnTo>
                  <a:lnTo>
                    <a:pt x="1639" y="301"/>
                  </a:lnTo>
                  <a:lnTo>
                    <a:pt x="1635" y="310"/>
                  </a:lnTo>
                  <a:lnTo>
                    <a:pt x="1632" y="320"/>
                  </a:lnTo>
                  <a:lnTo>
                    <a:pt x="1629" y="330"/>
                  </a:lnTo>
                  <a:lnTo>
                    <a:pt x="1627" y="342"/>
                  </a:lnTo>
                  <a:lnTo>
                    <a:pt x="1624" y="355"/>
                  </a:lnTo>
                  <a:lnTo>
                    <a:pt x="1623" y="368"/>
                  </a:lnTo>
                  <a:lnTo>
                    <a:pt x="1622" y="382"/>
                  </a:lnTo>
                  <a:lnTo>
                    <a:pt x="1622" y="396"/>
                  </a:lnTo>
                  <a:lnTo>
                    <a:pt x="1623" y="410"/>
                  </a:lnTo>
                  <a:lnTo>
                    <a:pt x="1623" y="425"/>
                  </a:lnTo>
                  <a:lnTo>
                    <a:pt x="1626" y="439"/>
                  </a:lnTo>
                  <a:lnTo>
                    <a:pt x="1628" y="451"/>
                  </a:lnTo>
                  <a:lnTo>
                    <a:pt x="1630" y="463"/>
                  </a:lnTo>
                  <a:lnTo>
                    <a:pt x="1633" y="473"/>
                  </a:lnTo>
                  <a:lnTo>
                    <a:pt x="1637" y="484"/>
                  </a:lnTo>
                  <a:lnTo>
                    <a:pt x="1641" y="492"/>
                  </a:lnTo>
                  <a:lnTo>
                    <a:pt x="1647" y="501"/>
                  </a:lnTo>
                  <a:lnTo>
                    <a:pt x="1653" y="508"/>
                  </a:lnTo>
                  <a:lnTo>
                    <a:pt x="1660" y="513"/>
                  </a:lnTo>
                  <a:lnTo>
                    <a:pt x="1669" y="519"/>
                  </a:lnTo>
                  <a:lnTo>
                    <a:pt x="1677" y="522"/>
                  </a:lnTo>
                  <a:lnTo>
                    <a:pt x="1688" y="525"/>
                  </a:lnTo>
                  <a:lnTo>
                    <a:pt x="1698" y="526"/>
                  </a:lnTo>
                  <a:lnTo>
                    <a:pt x="1711" y="527"/>
                  </a:lnTo>
                  <a:lnTo>
                    <a:pt x="1720" y="526"/>
                  </a:lnTo>
                  <a:lnTo>
                    <a:pt x="1730" y="525"/>
                  </a:lnTo>
                  <a:lnTo>
                    <a:pt x="1738" y="522"/>
                  </a:lnTo>
                  <a:lnTo>
                    <a:pt x="1746" y="519"/>
                  </a:lnTo>
                  <a:lnTo>
                    <a:pt x="1754" y="513"/>
                  </a:lnTo>
                  <a:lnTo>
                    <a:pt x="1760" y="508"/>
                  </a:lnTo>
                  <a:lnTo>
                    <a:pt x="1765" y="501"/>
                  </a:lnTo>
                  <a:lnTo>
                    <a:pt x="1771" y="492"/>
                  </a:lnTo>
                  <a:lnTo>
                    <a:pt x="1776" y="484"/>
                  </a:lnTo>
                  <a:lnTo>
                    <a:pt x="1780" y="473"/>
                  </a:lnTo>
                  <a:lnTo>
                    <a:pt x="1783" y="463"/>
                  </a:lnTo>
                  <a:lnTo>
                    <a:pt x="1785" y="451"/>
                  </a:lnTo>
                  <a:lnTo>
                    <a:pt x="1789" y="439"/>
                  </a:lnTo>
                  <a:lnTo>
                    <a:pt x="1790" y="425"/>
                  </a:lnTo>
                  <a:lnTo>
                    <a:pt x="1791" y="410"/>
                  </a:lnTo>
                  <a:lnTo>
                    <a:pt x="1791" y="395"/>
                  </a:lnTo>
                  <a:lnTo>
                    <a:pt x="1791" y="379"/>
                  </a:lnTo>
                  <a:lnTo>
                    <a:pt x="1790" y="364"/>
                  </a:lnTo>
                  <a:lnTo>
                    <a:pt x="1787" y="350"/>
                  </a:lnTo>
                  <a:lnTo>
                    <a:pt x="1785" y="338"/>
                  </a:lnTo>
                  <a:lnTo>
                    <a:pt x="1783" y="326"/>
                  </a:lnTo>
                  <a:lnTo>
                    <a:pt x="1779" y="316"/>
                  </a:lnTo>
                  <a:lnTo>
                    <a:pt x="1775" y="306"/>
                  </a:lnTo>
                  <a:lnTo>
                    <a:pt x="1771" y="297"/>
                  </a:lnTo>
                  <a:lnTo>
                    <a:pt x="1764" y="289"/>
                  </a:lnTo>
                  <a:lnTo>
                    <a:pt x="1759" y="283"/>
                  </a:lnTo>
                  <a:lnTo>
                    <a:pt x="1752" y="278"/>
                  </a:lnTo>
                  <a:lnTo>
                    <a:pt x="1744" y="273"/>
                  </a:lnTo>
                  <a:lnTo>
                    <a:pt x="1737" y="269"/>
                  </a:lnTo>
                  <a:lnTo>
                    <a:pt x="1728" y="266"/>
                  </a:lnTo>
                  <a:lnTo>
                    <a:pt x="1719" y="265"/>
                  </a:lnTo>
                  <a:lnTo>
                    <a:pt x="1709" y="265"/>
                  </a:lnTo>
                  <a:close/>
                  <a:moveTo>
                    <a:pt x="2411" y="396"/>
                  </a:moveTo>
                  <a:lnTo>
                    <a:pt x="2410" y="423"/>
                  </a:lnTo>
                  <a:lnTo>
                    <a:pt x="2408" y="447"/>
                  </a:lnTo>
                  <a:lnTo>
                    <a:pt x="2406" y="460"/>
                  </a:lnTo>
                  <a:lnTo>
                    <a:pt x="2403" y="471"/>
                  </a:lnTo>
                  <a:lnTo>
                    <a:pt x="2400" y="482"/>
                  </a:lnTo>
                  <a:lnTo>
                    <a:pt x="2396" y="492"/>
                  </a:lnTo>
                  <a:lnTo>
                    <a:pt x="2393" y="503"/>
                  </a:lnTo>
                  <a:lnTo>
                    <a:pt x="2389" y="513"/>
                  </a:lnTo>
                  <a:lnTo>
                    <a:pt x="2384" y="523"/>
                  </a:lnTo>
                  <a:lnTo>
                    <a:pt x="2378" y="532"/>
                  </a:lnTo>
                  <a:lnTo>
                    <a:pt x="2373" y="541"/>
                  </a:lnTo>
                  <a:lnTo>
                    <a:pt x="2367" y="549"/>
                  </a:lnTo>
                  <a:lnTo>
                    <a:pt x="2361" y="558"/>
                  </a:lnTo>
                  <a:lnTo>
                    <a:pt x="2353" y="565"/>
                  </a:lnTo>
                  <a:lnTo>
                    <a:pt x="2346" y="572"/>
                  </a:lnTo>
                  <a:lnTo>
                    <a:pt x="2338" y="579"/>
                  </a:lnTo>
                  <a:lnTo>
                    <a:pt x="2331" y="585"/>
                  </a:lnTo>
                  <a:lnTo>
                    <a:pt x="2323" y="591"/>
                  </a:lnTo>
                  <a:lnTo>
                    <a:pt x="2313" y="597"/>
                  </a:lnTo>
                  <a:lnTo>
                    <a:pt x="2305" y="601"/>
                  </a:lnTo>
                  <a:lnTo>
                    <a:pt x="2295" y="606"/>
                  </a:lnTo>
                  <a:lnTo>
                    <a:pt x="2286" y="609"/>
                  </a:lnTo>
                  <a:lnTo>
                    <a:pt x="2275" y="613"/>
                  </a:lnTo>
                  <a:lnTo>
                    <a:pt x="2266" y="617"/>
                  </a:lnTo>
                  <a:lnTo>
                    <a:pt x="2255" y="619"/>
                  </a:lnTo>
                  <a:lnTo>
                    <a:pt x="2244" y="621"/>
                  </a:lnTo>
                  <a:lnTo>
                    <a:pt x="2222" y="624"/>
                  </a:lnTo>
                  <a:lnTo>
                    <a:pt x="2198" y="625"/>
                  </a:lnTo>
                  <a:lnTo>
                    <a:pt x="2182" y="624"/>
                  </a:lnTo>
                  <a:lnTo>
                    <a:pt x="2167" y="623"/>
                  </a:lnTo>
                  <a:lnTo>
                    <a:pt x="2153" y="621"/>
                  </a:lnTo>
                  <a:lnTo>
                    <a:pt x="2140" y="618"/>
                  </a:lnTo>
                  <a:lnTo>
                    <a:pt x="2126" y="614"/>
                  </a:lnTo>
                  <a:lnTo>
                    <a:pt x="2112" y="609"/>
                  </a:lnTo>
                  <a:lnTo>
                    <a:pt x="2100" y="604"/>
                  </a:lnTo>
                  <a:lnTo>
                    <a:pt x="2088" y="598"/>
                  </a:lnTo>
                  <a:lnTo>
                    <a:pt x="2077" y="591"/>
                  </a:lnTo>
                  <a:lnTo>
                    <a:pt x="2065" y="583"/>
                  </a:lnTo>
                  <a:lnTo>
                    <a:pt x="2056" y="574"/>
                  </a:lnTo>
                  <a:lnTo>
                    <a:pt x="2045" y="565"/>
                  </a:lnTo>
                  <a:lnTo>
                    <a:pt x="2037" y="556"/>
                  </a:lnTo>
                  <a:lnTo>
                    <a:pt x="2028" y="544"/>
                  </a:lnTo>
                  <a:lnTo>
                    <a:pt x="2020" y="532"/>
                  </a:lnTo>
                  <a:lnTo>
                    <a:pt x="2012" y="520"/>
                  </a:lnTo>
                  <a:lnTo>
                    <a:pt x="2006" y="507"/>
                  </a:lnTo>
                  <a:lnTo>
                    <a:pt x="2001" y="493"/>
                  </a:lnTo>
                  <a:lnTo>
                    <a:pt x="1997" y="479"/>
                  </a:lnTo>
                  <a:lnTo>
                    <a:pt x="1992" y="464"/>
                  </a:lnTo>
                  <a:lnTo>
                    <a:pt x="1989" y="448"/>
                  </a:lnTo>
                  <a:lnTo>
                    <a:pt x="1987" y="431"/>
                  </a:lnTo>
                  <a:lnTo>
                    <a:pt x="1986" y="414"/>
                  </a:lnTo>
                  <a:lnTo>
                    <a:pt x="1985" y="396"/>
                  </a:lnTo>
                  <a:lnTo>
                    <a:pt x="1986" y="369"/>
                  </a:lnTo>
                  <a:lnTo>
                    <a:pt x="1989" y="344"/>
                  </a:lnTo>
                  <a:lnTo>
                    <a:pt x="1991" y="333"/>
                  </a:lnTo>
                  <a:lnTo>
                    <a:pt x="1994" y="321"/>
                  </a:lnTo>
                  <a:lnTo>
                    <a:pt x="1997" y="309"/>
                  </a:lnTo>
                  <a:lnTo>
                    <a:pt x="2000" y="299"/>
                  </a:lnTo>
                  <a:lnTo>
                    <a:pt x="2004" y="288"/>
                  </a:lnTo>
                  <a:lnTo>
                    <a:pt x="2008" y="279"/>
                  </a:lnTo>
                  <a:lnTo>
                    <a:pt x="2012" y="269"/>
                  </a:lnTo>
                  <a:lnTo>
                    <a:pt x="2018" y="260"/>
                  </a:lnTo>
                  <a:lnTo>
                    <a:pt x="2023" y="252"/>
                  </a:lnTo>
                  <a:lnTo>
                    <a:pt x="2029" y="243"/>
                  </a:lnTo>
                  <a:lnTo>
                    <a:pt x="2036" y="236"/>
                  </a:lnTo>
                  <a:lnTo>
                    <a:pt x="2043" y="227"/>
                  </a:lnTo>
                  <a:lnTo>
                    <a:pt x="2050" y="221"/>
                  </a:lnTo>
                  <a:lnTo>
                    <a:pt x="2058" y="214"/>
                  </a:lnTo>
                  <a:lnTo>
                    <a:pt x="2065" y="207"/>
                  </a:lnTo>
                  <a:lnTo>
                    <a:pt x="2073" y="202"/>
                  </a:lnTo>
                  <a:lnTo>
                    <a:pt x="2083" y="197"/>
                  </a:lnTo>
                  <a:lnTo>
                    <a:pt x="2091" y="192"/>
                  </a:lnTo>
                  <a:lnTo>
                    <a:pt x="2101" y="187"/>
                  </a:lnTo>
                  <a:lnTo>
                    <a:pt x="2110" y="183"/>
                  </a:lnTo>
                  <a:lnTo>
                    <a:pt x="2121" y="180"/>
                  </a:lnTo>
                  <a:lnTo>
                    <a:pt x="2130" y="177"/>
                  </a:lnTo>
                  <a:lnTo>
                    <a:pt x="2142" y="175"/>
                  </a:lnTo>
                  <a:lnTo>
                    <a:pt x="2152" y="173"/>
                  </a:lnTo>
                  <a:lnTo>
                    <a:pt x="2175" y="169"/>
                  </a:lnTo>
                  <a:lnTo>
                    <a:pt x="2200" y="168"/>
                  </a:lnTo>
                  <a:lnTo>
                    <a:pt x="2214" y="169"/>
                  </a:lnTo>
                  <a:lnTo>
                    <a:pt x="2230" y="171"/>
                  </a:lnTo>
                  <a:lnTo>
                    <a:pt x="2244" y="173"/>
                  </a:lnTo>
                  <a:lnTo>
                    <a:pt x="2257" y="176"/>
                  </a:lnTo>
                  <a:lnTo>
                    <a:pt x="2271" y="179"/>
                  </a:lnTo>
                  <a:lnTo>
                    <a:pt x="2285" y="184"/>
                  </a:lnTo>
                  <a:lnTo>
                    <a:pt x="2296" y="189"/>
                  </a:lnTo>
                  <a:lnTo>
                    <a:pt x="2309" y="196"/>
                  </a:lnTo>
                  <a:lnTo>
                    <a:pt x="2321" y="202"/>
                  </a:lnTo>
                  <a:lnTo>
                    <a:pt x="2331" y="210"/>
                  </a:lnTo>
                  <a:lnTo>
                    <a:pt x="2342" y="219"/>
                  </a:lnTo>
                  <a:lnTo>
                    <a:pt x="2351" y="228"/>
                  </a:lnTo>
                  <a:lnTo>
                    <a:pt x="2361" y="238"/>
                  </a:lnTo>
                  <a:lnTo>
                    <a:pt x="2369" y="248"/>
                  </a:lnTo>
                  <a:lnTo>
                    <a:pt x="2376" y="260"/>
                  </a:lnTo>
                  <a:lnTo>
                    <a:pt x="2384" y="273"/>
                  </a:lnTo>
                  <a:lnTo>
                    <a:pt x="2390" y="285"/>
                  </a:lnTo>
                  <a:lnTo>
                    <a:pt x="2396" y="299"/>
                  </a:lnTo>
                  <a:lnTo>
                    <a:pt x="2400" y="314"/>
                  </a:lnTo>
                  <a:lnTo>
                    <a:pt x="2405" y="328"/>
                  </a:lnTo>
                  <a:lnTo>
                    <a:pt x="2407" y="344"/>
                  </a:lnTo>
                  <a:lnTo>
                    <a:pt x="2410" y="361"/>
                  </a:lnTo>
                  <a:lnTo>
                    <a:pt x="2411" y="378"/>
                  </a:lnTo>
                  <a:lnTo>
                    <a:pt x="2411" y="396"/>
                  </a:lnTo>
                  <a:close/>
                  <a:moveTo>
                    <a:pt x="2108" y="396"/>
                  </a:moveTo>
                  <a:lnTo>
                    <a:pt x="2108" y="411"/>
                  </a:lnTo>
                  <a:lnTo>
                    <a:pt x="2109" y="426"/>
                  </a:lnTo>
                  <a:lnTo>
                    <a:pt x="2111" y="441"/>
                  </a:lnTo>
                  <a:lnTo>
                    <a:pt x="2113" y="454"/>
                  </a:lnTo>
                  <a:lnTo>
                    <a:pt x="2117" y="465"/>
                  </a:lnTo>
                  <a:lnTo>
                    <a:pt x="2120" y="476"/>
                  </a:lnTo>
                  <a:lnTo>
                    <a:pt x="2124" y="486"/>
                  </a:lnTo>
                  <a:lnTo>
                    <a:pt x="2129" y="495"/>
                  </a:lnTo>
                  <a:lnTo>
                    <a:pt x="2134" y="502"/>
                  </a:lnTo>
                  <a:lnTo>
                    <a:pt x="2142" y="509"/>
                  </a:lnTo>
                  <a:lnTo>
                    <a:pt x="2149" y="515"/>
                  </a:lnTo>
                  <a:lnTo>
                    <a:pt x="2158" y="520"/>
                  </a:lnTo>
                  <a:lnTo>
                    <a:pt x="2166" y="523"/>
                  </a:lnTo>
                  <a:lnTo>
                    <a:pt x="2177" y="526"/>
                  </a:lnTo>
                  <a:lnTo>
                    <a:pt x="2187" y="527"/>
                  </a:lnTo>
                  <a:lnTo>
                    <a:pt x="2199" y="528"/>
                  </a:lnTo>
                  <a:lnTo>
                    <a:pt x="2210" y="527"/>
                  </a:lnTo>
                  <a:lnTo>
                    <a:pt x="2221" y="526"/>
                  </a:lnTo>
                  <a:lnTo>
                    <a:pt x="2231" y="523"/>
                  </a:lnTo>
                  <a:lnTo>
                    <a:pt x="2240" y="520"/>
                  </a:lnTo>
                  <a:lnTo>
                    <a:pt x="2248" y="515"/>
                  </a:lnTo>
                  <a:lnTo>
                    <a:pt x="2255" y="509"/>
                  </a:lnTo>
                  <a:lnTo>
                    <a:pt x="2262" y="502"/>
                  </a:lnTo>
                  <a:lnTo>
                    <a:pt x="2268" y="495"/>
                  </a:lnTo>
                  <a:lnTo>
                    <a:pt x="2272" y="486"/>
                  </a:lnTo>
                  <a:lnTo>
                    <a:pt x="2276" y="476"/>
                  </a:lnTo>
                  <a:lnTo>
                    <a:pt x="2281" y="465"/>
                  </a:lnTo>
                  <a:lnTo>
                    <a:pt x="2284" y="454"/>
                  </a:lnTo>
                  <a:lnTo>
                    <a:pt x="2286" y="441"/>
                  </a:lnTo>
                  <a:lnTo>
                    <a:pt x="2288" y="426"/>
                  </a:lnTo>
                  <a:lnTo>
                    <a:pt x="2289" y="411"/>
                  </a:lnTo>
                  <a:lnTo>
                    <a:pt x="2289" y="396"/>
                  </a:lnTo>
                  <a:lnTo>
                    <a:pt x="2289" y="380"/>
                  </a:lnTo>
                  <a:lnTo>
                    <a:pt x="2288" y="365"/>
                  </a:lnTo>
                  <a:lnTo>
                    <a:pt x="2286" y="351"/>
                  </a:lnTo>
                  <a:lnTo>
                    <a:pt x="2284" y="339"/>
                  </a:lnTo>
                  <a:lnTo>
                    <a:pt x="2281" y="327"/>
                  </a:lnTo>
                  <a:lnTo>
                    <a:pt x="2276" y="317"/>
                  </a:lnTo>
                  <a:lnTo>
                    <a:pt x="2272" y="307"/>
                  </a:lnTo>
                  <a:lnTo>
                    <a:pt x="2268" y="298"/>
                  </a:lnTo>
                  <a:lnTo>
                    <a:pt x="2262" y="290"/>
                  </a:lnTo>
                  <a:lnTo>
                    <a:pt x="2255" y="284"/>
                  </a:lnTo>
                  <a:lnTo>
                    <a:pt x="2248" y="278"/>
                  </a:lnTo>
                  <a:lnTo>
                    <a:pt x="2240" y="274"/>
                  </a:lnTo>
                  <a:lnTo>
                    <a:pt x="2230" y="270"/>
                  </a:lnTo>
                  <a:lnTo>
                    <a:pt x="2221" y="267"/>
                  </a:lnTo>
                  <a:lnTo>
                    <a:pt x="2209" y="266"/>
                  </a:lnTo>
                  <a:lnTo>
                    <a:pt x="2198" y="265"/>
                  </a:lnTo>
                  <a:lnTo>
                    <a:pt x="2186" y="266"/>
                  </a:lnTo>
                  <a:lnTo>
                    <a:pt x="2175" y="267"/>
                  </a:lnTo>
                  <a:lnTo>
                    <a:pt x="2166" y="270"/>
                  </a:lnTo>
                  <a:lnTo>
                    <a:pt x="2157" y="274"/>
                  </a:lnTo>
                  <a:lnTo>
                    <a:pt x="2149" y="278"/>
                  </a:lnTo>
                  <a:lnTo>
                    <a:pt x="2142" y="284"/>
                  </a:lnTo>
                  <a:lnTo>
                    <a:pt x="2134" y="290"/>
                  </a:lnTo>
                  <a:lnTo>
                    <a:pt x="2129" y="298"/>
                  </a:lnTo>
                  <a:lnTo>
                    <a:pt x="2124" y="307"/>
                  </a:lnTo>
                  <a:lnTo>
                    <a:pt x="2120" y="317"/>
                  </a:lnTo>
                  <a:lnTo>
                    <a:pt x="2117" y="327"/>
                  </a:lnTo>
                  <a:lnTo>
                    <a:pt x="2113" y="339"/>
                  </a:lnTo>
                  <a:lnTo>
                    <a:pt x="2111" y="351"/>
                  </a:lnTo>
                  <a:lnTo>
                    <a:pt x="2109" y="365"/>
                  </a:lnTo>
                  <a:lnTo>
                    <a:pt x="2108" y="380"/>
                  </a:lnTo>
                  <a:lnTo>
                    <a:pt x="2108" y="396"/>
                  </a:lnTo>
                  <a:close/>
                  <a:moveTo>
                    <a:pt x="2756" y="168"/>
                  </a:moveTo>
                  <a:lnTo>
                    <a:pt x="2765" y="169"/>
                  </a:lnTo>
                  <a:lnTo>
                    <a:pt x="2777" y="169"/>
                  </a:lnTo>
                  <a:lnTo>
                    <a:pt x="2787" y="171"/>
                  </a:lnTo>
                  <a:lnTo>
                    <a:pt x="2796" y="173"/>
                  </a:lnTo>
                  <a:lnTo>
                    <a:pt x="2787" y="285"/>
                  </a:lnTo>
                  <a:lnTo>
                    <a:pt x="2780" y="283"/>
                  </a:lnTo>
                  <a:lnTo>
                    <a:pt x="2771" y="282"/>
                  </a:lnTo>
                  <a:lnTo>
                    <a:pt x="2760" y="281"/>
                  </a:lnTo>
                  <a:lnTo>
                    <a:pt x="2752" y="281"/>
                  </a:lnTo>
                  <a:lnTo>
                    <a:pt x="2736" y="281"/>
                  </a:lnTo>
                  <a:lnTo>
                    <a:pt x="2721" y="283"/>
                  </a:lnTo>
                  <a:lnTo>
                    <a:pt x="2708" y="287"/>
                  </a:lnTo>
                  <a:lnTo>
                    <a:pt x="2693" y="291"/>
                  </a:lnTo>
                  <a:lnTo>
                    <a:pt x="2685" y="295"/>
                  </a:lnTo>
                  <a:lnTo>
                    <a:pt x="2679" y="298"/>
                  </a:lnTo>
                  <a:lnTo>
                    <a:pt x="2673" y="302"/>
                  </a:lnTo>
                  <a:lnTo>
                    <a:pt x="2668" y="306"/>
                  </a:lnTo>
                  <a:lnTo>
                    <a:pt x="2662" y="310"/>
                  </a:lnTo>
                  <a:lnTo>
                    <a:pt x="2657" y="316"/>
                  </a:lnTo>
                  <a:lnTo>
                    <a:pt x="2652" y="321"/>
                  </a:lnTo>
                  <a:lnTo>
                    <a:pt x="2648" y="326"/>
                  </a:lnTo>
                  <a:lnTo>
                    <a:pt x="2643" y="333"/>
                  </a:lnTo>
                  <a:lnTo>
                    <a:pt x="2640" y="340"/>
                  </a:lnTo>
                  <a:lnTo>
                    <a:pt x="2637" y="347"/>
                  </a:lnTo>
                  <a:lnTo>
                    <a:pt x="2634" y="356"/>
                  </a:lnTo>
                  <a:lnTo>
                    <a:pt x="2633" y="364"/>
                  </a:lnTo>
                  <a:lnTo>
                    <a:pt x="2631" y="373"/>
                  </a:lnTo>
                  <a:lnTo>
                    <a:pt x="2631" y="383"/>
                  </a:lnTo>
                  <a:lnTo>
                    <a:pt x="2630" y="392"/>
                  </a:lnTo>
                  <a:lnTo>
                    <a:pt x="2630" y="617"/>
                  </a:lnTo>
                  <a:lnTo>
                    <a:pt x="2510" y="617"/>
                  </a:lnTo>
                  <a:lnTo>
                    <a:pt x="2510" y="177"/>
                  </a:lnTo>
                  <a:lnTo>
                    <a:pt x="2601" y="177"/>
                  </a:lnTo>
                  <a:lnTo>
                    <a:pt x="2619" y="252"/>
                  </a:lnTo>
                  <a:lnTo>
                    <a:pt x="2624" y="252"/>
                  </a:lnTo>
                  <a:lnTo>
                    <a:pt x="2630" y="243"/>
                  </a:lnTo>
                  <a:lnTo>
                    <a:pt x="2635" y="235"/>
                  </a:lnTo>
                  <a:lnTo>
                    <a:pt x="2641" y="227"/>
                  </a:lnTo>
                  <a:lnTo>
                    <a:pt x="2648" y="220"/>
                  </a:lnTo>
                  <a:lnTo>
                    <a:pt x="2654" y="213"/>
                  </a:lnTo>
                  <a:lnTo>
                    <a:pt x="2661" y="205"/>
                  </a:lnTo>
                  <a:lnTo>
                    <a:pt x="2670" y="199"/>
                  </a:lnTo>
                  <a:lnTo>
                    <a:pt x="2677" y="193"/>
                  </a:lnTo>
                  <a:lnTo>
                    <a:pt x="2686" y="187"/>
                  </a:lnTo>
                  <a:lnTo>
                    <a:pt x="2695" y="182"/>
                  </a:lnTo>
                  <a:lnTo>
                    <a:pt x="2704" y="178"/>
                  </a:lnTo>
                  <a:lnTo>
                    <a:pt x="2714" y="175"/>
                  </a:lnTo>
                  <a:lnTo>
                    <a:pt x="2723" y="173"/>
                  </a:lnTo>
                  <a:lnTo>
                    <a:pt x="2734" y="171"/>
                  </a:lnTo>
                  <a:lnTo>
                    <a:pt x="2744" y="169"/>
                  </a:lnTo>
                  <a:lnTo>
                    <a:pt x="2756" y="168"/>
                  </a:lnTo>
                  <a:close/>
                  <a:moveTo>
                    <a:pt x="3040" y="168"/>
                  </a:moveTo>
                  <a:lnTo>
                    <a:pt x="3061" y="168"/>
                  </a:lnTo>
                  <a:lnTo>
                    <a:pt x="3081" y="171"/>
                  </a:lnTo>
                  <a:lnTo>
                    <a:pt x="3100" y="174"/>
                  </a:lnTo>
                  <a:lnTo>
                    <a:pt x="3118" y="178"/>
                  </a:lnTo>
                  <a:lnTo>
                    <a:pt x="3134" y="183"/>
                  </a:lnTo>
                  <a:lnTo>
                    <a:pt x="3149" y="189"/>
                  </a:lnTo>
                  <a:lnTo>
                    <a:pt x="3163" y="198"/>
                  </a:lnTo>
                  <a:lnTo>
                    <a:pt x="3175" y="206"/>
                  </a:lnTo>
                  <a:lnTo>
                    <a:pt x="3186" y="217"/>
                  </a:lnTo>
                  <a:lnTo>
                    <a:pt x="3195" y="228"/>
                  </a:lnTo>
                  <a:lnTo>
                    <a:pt x="3204" y="241"/>
                  </a:lnTo>
                  <a:lnTo>
                    <a:pt x="3210" y="255"/>
                  </a:lnTo>
                  <a:lnTo>
                    <a:pt x="3215" y="270"/>
                  </a:lnTo>
                  <a:lnTo>
                    <a:pt x="3220" y="286"/>
                  </a:lnTo>
                  <a:lnTo>
                    <a:pt x="3222" y="304"/>
                  </a:lnTo>
                  <a:lnTo>
                    <a:pt x="3222" y="323"/>
                  </a:lnTo>
                  <a:lnTo>
                    <a:pt x="3222" y="617"/>
                  </a:lnTo>
                  <a:lnTo>
                    <a:pt x="3139" y="617"/>
                  </a:lnTo>
                  <a:lnTo>
                    <a:pt x="3115" y="557"/>
                  </a:lnTo>
                  <a:lnTo>
                    <a:pt x="3112" y="557"/>
                  </a:lnTo>
                  <a:lnTo>
                    <a:pt x="3098" y="573"/>
                  </a:lnTo>
                  <a:lnTo>
                    <a:pt x="3083" y="587"/>
                  </a:lnTo>
                  <a:lnTo>
                    <a:pt x="3076" y="593"/>
                  </a:lnTo>
                  <a:lnTo>
                    <a:pt x="3068" y="599"/>
                  </a:lnTo>
                  <a:lnTo>
                    <a:pt x="3060" y="604"/>
                  </a:lnTo>
                  <a:lnTo>
                    <a:pt x="3052" y="608"/>
                  </a:lnTo>
                  <a:lnTo>
                    <a:pt x="3044" y="612"/>
                  </a:lnTo>
                  <a:lnTo>
                    <a:pt x="3036" y="616"/>
                  </a:lnTo>
                  <a:lnTo>
                    <a:pt x="3026" y="619"/>
                  </a:lnTo>
                  <a:lnTo>
                    <a:pt x="3016" y="621"/>
                  </a:lnTo>
                  <a:lnTo>
                    <a:pt x="3004" y="622"/>
                  </a:lnTo>
                  <a:lnTo>
                    <a:pt x="2992" y="624"/>
                  </a:lnTo>
                  <a:lnTo>
                    <a:pt x="2980" y="624"/>
                  </a:lnTo>
                  <a:lnTo>
                    <a:pt x="2966" y="625"/>
                  </a:lnTo>
                  <a:lnTo>
                    <a:pt x="2951" y="624"/>
                  </a:lnTo>
                  <a:lnTo>
                    <a:pt x="2938" y="623"/>
                  </a:lnTo>
                  <a:lnTo>
                    <a:pt x="2925" y="620"/>
                  </a:lnTo>
                  <a:lnTo>
                    <a:pt x="2913" y="616"/>
                  </a:lnTo>
                  <a:lnTo>
                    <a:pt x="2901" y="611"/>
                  </a:lnTo>
                  <a:lnTo>
                    <a:pt x="2889" y="605"/>
                  </a:lnTo>
                  <a:lnTo>
                    <a:pt x="2879" y="599"/>
                  </a:lnTo>
                  <a:lnTo>
                    <a:pt x="2869" y="590"/>
                  </a:lnTo>
                  <a:lnTo>
                    <a:pt x="2860" y="581"/>
                  </a:lnTo>
                  <a:lnTo>
                    <a:pt x="2852" y="571"/>
                  </a:lnTo>
                  <a:lnTo>
                    <a:pt x="2845" y="560"/>
                  </a:lnTo>
                  <a:lnTo>
                    <a:pt x="2840" y="547"/>
                  </a:lnTo>
                  <a:lnTo>
                    <a:pt x="2836" y="533"/>
                  </a:lnTo>
                  <a:lnTo>
                    <a:pt x="2833" y="519"/>
                  </a:lnTo>
                  <a:lnTo>
                    <a:pt x="2831" y="503"/>
                  </a:lnTo>
                  <a:lnTo>
                    <a:pt x="2831" y="485"/>
                  </a:lnTo>
                  <a:lnTo>
                    <a:pt x="2832" y="468"/>
                  </a:lnTo>
                  <a:lnTo>
                    <a:pt x="2834" y="452"/>
                  </a:lnTo>
                  <a:lnTo>
                    <a:pt x="2837" y="438"/>
                  </a:lnTo>
                  <a:lnTo>
                    <a:pt x="2842" y="424"/>
                  </a:lnTo>
                  <a:lnTo>
                    <a:pt x="2849" y="412"/>
                  </a:lnTo>
                  <a:lnTo>
                    <a:pt x="2858" y="401"/>
                  </a:lnTo>
                  <a:lnTo>
                    <a:pt x="2868" y="390"/>
                  </a:lnTo>
                  <a:lnTo>
                    <a:pt x="2880" y="382"/>
                  </a:lnTo>
                  <a:lnTo>
                    <a:pt x="2893" y="374"/>
                  </a:lnTo>
                  <a:lnTo>
                    <a:pt x="2907" y="367"/>
                  </a:lnTo>
                  <a:lnTo>
                    <a:pt x="2923" y="361"/>
                  </a:lnTo>
                  <a:lnTo>
                    <a:pt x="2941" y="356"/>
                  </a:lnTo>
                  <a:lnTo>
                    <a:pt x="2960" y="351"/>
                  </a:lnTo>
                  <a:lnTo>
                    <a:pt x="2981" y="348"/>
                  </a:lnTo>
                  <a:lnTo>
                    <a:pt x="3003" y="346"/>
                  </a:lnTo>
                  <a:lnTo>
                    <a:pt x="3027" y="345"/>
                  </a:lnTo>
                  <a:lnTo>
                    <a:pt x="3103" y="343"/>
                  </a:lnTo>
                  <a:lnTo>
                    <a:pt x="3103" y="323"/>
                  </a:lnTo>
                  <a:lnTo>
                    <a:pt x="3103" y="315"/>
                  </a:lnTo>
                  <a:lnTo>
                    <a:pt x="3102" y="307"/>
                  </a:lnTo>
                  <a:lnTo>
                    <a:pt x="3101" y="300"/>
                  </a:lnTo>
                  <a:lnTo>
                    <a:pt x="3099" y="294"/>
                  </a:lnTo>
                  <a:lnTo>
                    <a:pt x="3097" y="287"/>
                  </a:lnTo>
                  <a:lnTo>
                    <a:pt x="3093" y="282"/>
                  </a:lnTo>
                  <a:lnTo>
                    <a:pt x="3089" y="277"/>
                  </a:lnTo>
                  <a:lnTo>
                    <a:pt x="3085" y="273"/>
                  </a:lnTo>
                  <a:lnTo>
                    <a:pt x="3081" y="269"/>
                  </a:lnTo>
                  <a:lnTo>
                    <a:pt x="3076" y="266"/>
                  </a:lnTo>
                  <a:lnTo>
                    <a:pt x="3069" y="263"/>
                  </a:lnTo>
                  <a:lnTo>
                    <a:pt x="3063" y="261"/>
                  </a:lnTo>
                  <a:lnTo>
                    <a:pt x="3057" y="259"/>
                  </a:lnTo>
                  <a:lnTo>
                    <a:pt x="3050" y="258"/>
                  </a:lnTo>
                  <a:lnTo>
                    <a:pt x="3043" y="257"/>
                  </a:lnTo>
                  <a:lnTo>
                    <a:pt x="3035" y="257"/>
                  </a:lnTo>
                  <a:lnTo>
                    <a:pt x="3019" y="257"/>
                  </a:lnTo>
                  <a:lnTo>
                    <a:pt x="3003" y="259"/>
                  </a:lnTo>
                  <a:lnTo>
                    <a:pt x="2987" y="262"/>
                  </a:lnTo>
                  <a:lnTo>
                    <a:pt x="2972" y="266"/>
                  </a:lnTo>
                  <a:lnTo>
                    <a:pt x="2957" y="270"/>
                  </a:lnTo>
                  <a:lnTo>
                    <a:pt x="2941" y="277"/>
                  </a:lnTo>
                  <a:lnTo>
                    <a:pt x="2926" y="282"/>
                  </a:lnTo>
                  <a:lnTo>
                    <a:pt x="2910" y="289"/>
                  </a:lnTo>
                  <a:lnTo>
                    <a:pt x="2872" y="207"/>
                  </a:lnTo>
                  <a:lnTo>
                    <a:pt x="2889" y="199"/>
                  </a:lnTo>
                  <a:lnTo>
                    <a:pt x="2908" y="192"/>
                  </a:lnTo>
                  <a:lnTo>
                    <a:pt x="2928" y="184"/>
                  </a:lnTo>
                  <a:lnTo>
                    <a:pt x="2949" y="179"/>
                  </a:lnTo>
                  <a:lnTo>
                    <a:pt x="2971" y="174"/>
                  </a:lnTo>
                  <a:lnTo>
                    <a:pt x="2994" y="171"/>
                  </a:lnTo>
                  <a:lnTo>
                    <a:pt x="3017" y="168"/>
                  </a:lnTo>
                  <a:lnTo>
                    <a:pt x="3040" y="168"/>
                  </a:lnTo>
                  <a:close/>
                  <a:moveTo>
                    <a:pt x="3057" y="415"/>
                  </a:moveTo>
                  <a:lnTo>
                    <a:pt x="3043" y="416"/>
                  </a:lnTo>
                  <a:lnTo>
                    <a:pt x="3029" y="417"/>
                  </a:lnTo>
                  <a:lnTo>
                    <a:pt x="3018" y="418"/>
                  </a:lnTo>
                  <a:lnTo>
                    <a:pt x="3007" y="421"/>
                  </a:lnTo>
                  <a:lnTo>
                    <a:pt x="2998" y="423"/>
                  </a:lnTo>
                  <a:lnTo>
                    <a:pt x="2989" y="427"/>
                  </a:lnTo>
                  <a:lnTo>
                    <a:pt x="2982" y="430"/>
                  </a:lnTo>
                  <a:lnTo>
                    <a:pt x="2976" y="436"/>
                  </a:lnTo>
                  <a:lnTo>
                    <a:pt x="2970" y="441"/>
                  </a:lnTo>
                  <a:lnTo>
                    <a:pt x="2966" y="446"/>
                  </a:lnTo>
                  <a:lnTo>
                    <a:pt x="2962" y="451"/>
                  </a:lnTo>
                  <a:lnTo>
                    <a:pt x="2959" y="458"/>
                  </a:lnTo>
                  <a:lnTo>
                    <a:pt x="2957" y="464"/>
                  </a:lnTo>
                  <a:lnTo>
                    <a:pt x="2955" y="471"/>
                  </a:lnTo>
                  <a:lnTo>
                    <a:pt x="2954" y="479"/>
                  </a:lnTo>
                  <a:lnTo>
                    <a:pt x="2954" y="486"/>
                  </a:lnTo>
                  <a:lnTo>
                    <a:pt x="2954" y="492"/>
                  </a:lnTo>
                  <a:lnTo>
                    <a:pt x="2955" y="499"/>
                  </a:lnTo>
                  <a:lnTo>
                    <a:pt x="2956" y="504"/>
                  </a:lnTo>
                  <a:lnTo>
                    <a:pt x="2958" y="509"/>
                  </a:lnTo>
                  <a:lnTo>
                    <a:pt x="2960" y="515"/>
                  </a:lnTo>
                  <a:lnTo>
                    <a:pt x="2963" y="519"/>
                  </a:lnTo>
                  <a:lnTo>
                    <a:pt x="2966" y="522"/>
                  </a:lnTo>
                  <a:lnTo>
                    <a:pt x="2969" y="525"/>
                  </a:lnTo>
                  <a:lnTo>
                    <a:pt x="2978" y="530"/>
                  </a:lnTo>
                  <a:lnTo>
                    <a:pt x="2988" y="533"/>
                  </a:lnTo>
                  <a:lnTo>
                    <a:pt x="2999" y="536"/>
                  </a:lnTo>
                  <a:lnTo>
                    <a:pt x="3011" y="537"/>
                  </a:lnTo>
                  <a:lnTo>
                    <a:pt x="3021" y="537"/>
                  </a:lnTo>
                  <a:lnTo>
                    <a:pt x="3030" y="536"/>
                  </a:lnTo>
                  <a:lnTo>
                    <a:pt x="3039" y="533"/>
                  </a:lnTo>
                  <a:lnTo>
                    <a:pt x="3047" y="531"/>
                  </a:lnTo>
                  <a:lnTo>
                    <a:pt x="3055" y="528"/>
                  </a:lnTo>
                  <a:lnTo>
                    <a:pt x="3063" y="524"/>
                  </a:lnTo>
                  <a:lnTo>
                    <a:pt x="3069" y="519"/>
                  </a:lnTo>
                  <a:lnTo>
                    <a:pt x="3077" y="513"/>
                  </a:lnTo>
                  <a:lnTo>
                    <a:pt x="3083" y="508"/>
                  </a:lnTo>
                  <a:lnTo>
                    <a:pt x="3088" y="501"/>
                  </a:lnTo>
                  <a:lnTo>
                    <a:pt x="3092" y="493"/>
                  </a:lnTo>
                  <a:lnTo>
                    <a:pt x="3097" y="486"/>
                  </a:lnTo>
                  <a:lnTo>
                    <a:pt x="3100" y="478"/>
                  </a:lnTo>
                  <a:lnTo>
                    <a:pt x="3102" y="469"/>
                  </a:lnTo>
                  <a:lnTo>
                    <a:pt x="3103" y="459"/>
                  </a:lnTo>
                  <a:lnTo>
                    <a:pt x="3103" y="449"/>
                  </a:lnTo>
                  <a:lnTo>
                    <a:pt x="3103" y="412"/>
                  </a:lnTo>
                  <a:lnTo>
                    <a:pt x="3057" y="415"/>
                  </a:lnTo>
                  <a:close/>
                  <a:moveTo>
                    <a:pt x="3800" y="168"/>
                  </a:moveTo>
                  <a:lnTo>
                    <a:pt x="3809" y="169"/>
                  </a:lnTo>
                  <a:lnTo>
                    <a:pt x="3821" y="169"/>
                  </a:lnTo>
                  <a:lnTo>
                    <a:pt x="3832" y="171"/>
                  </a:lnTo>
                  <a:lnTo>
                    <a:pt x="3840" y="173"/>
                  </a:lnTo>
                  <a:lnTo>
                    <a:pt x="3832" y="285"/>
                  </a:lnTo>
                  <a:lnTo>
                    <a:pt x="3824" y="283"/>
                  </a:lnTo>
                  <a:lnTo>
                    <a:pt x="3815" y="282"/>
                  </a:lnTo>
                  <a:lnTo>
                    <a:pt x="3804" y="281"/>
                  </a:lnTo>
                  <a:lnTo>
                    <a:pt x="3796" y="281"/>
                  </a:lnTo>
                  <a:lnTo>
                    <a:pt x="3781" y="281"/>
                  </a:lnTo>
                  <a:lnTo>
                    <a:pt x="3766" y="283"/>
                  </a:lnTo>
                  <a:lnTo>
                    <a:pt x="3752" y="287"/>
                  </a:lnTo>
                  <a:lnTo>
                    <a:pt x="3737" y="291"/>
                  </a:lnTo>
                  <a:lnTo>
                    <a:pt x="3731" y="295"/>
                  </a:lnTo>
                  <a:lnTo>
                    <a:pt x="3723" y="298"/>
                  </a:lnTo>
                  <a:lnTo>
                    <a:pt x="3718" y="302"/>
                  </a:lnTo>
                  <a:lnTo>
                    <a:pt x="3712" y="306"/>
                  </a:lnTo>
                  <a:lnTo>
                    <a:pt x="3706" y="310"/>
                  </a:lnTo>
                  <a:lnTo>
                    <a:pt x="3701" y="316"/>
                  </a:lnTo>
                  <a:lnTo>
                    <a:pt x="3696" y="321"/>
                  </a:lnTo>
                  <a:lnTo>
                    <a:pt x="3692" y="326"/>
                  </a:lnTo>
                  <a:lnTo>
                    <a:pt x="3688" y="333"/>
                  </a:lnTo>
                  <a:lnTo>
                    <a:pt x="3684" y="340"/>
                  </a:lnTo>
                  <a:lnTo>
                    <a:pt x="3681" y="347"/>
                  </a:lnTo>
                  <a:lnTo>
                    <a:pt x="3679" y="356"/>
                  </a:lnTo>
                  <a:lnTo>
                    <a:pt x="3677" y="364"/>
                  </a:lnTo>
                  <a:lnTo>
                    <a:pt x="3676" y="373"/>
                  </a:lnTo>
                  <a:lnTo>
                    <a:pt x="3675" y="383"/>
                  </a:lnTo>
                  <a:lnTo>
                    <a:pt x="3675" y="392"/>
                  </a:lnTo>
                  <a:lnTo>
                    <a:pt x="3675" y="617"/>
                  </a:lnTo>
                  <a:lnTo>
                    <a:pt x="3555" y="617"/>
                  </a:lnTo>
                  <a:lnTo>
                    <a:pt x="3555" y="177"/>
                  </a:lnTo>
                  <a:lnTo>
                    <a:pt x="3645" y="177"/>
                  </a:lnTo>
                  <a:lnTo>
                    <a:pt x="3663" y="252"/>
                  </a:lnTo>
                  <a:lnTo>
                    <a:pt x="3669" y="252"/>
                  </a:lnTo>
                  <a:lnTo>
                    <a:pt x="3674" y="243"/>
                  </a:lnTo>
                  <a:lnTo>
                    <a:pt x="3679" y="235"/>
                  </a:lnTo>
                  <a:lnTo>
                    <a:pt x="3685" y="227"/>
                  </a:lnTo>
                  <a:lnTo>
                    <a:pt x="3692" y="220"/>
                  </a:lnTo>
                  <a:lnTo>
                    <a:pt x="3699" y="213"/>
                  </a:lnTo>
                  <a:lnTo>
                    <a:pt x="3705" y="205"/>
                  </a:lnTo>
                  <a:lnTo>
                    <a:pt x="3714" y="199"/>
                  </a:lnTo>
                  <a:lnTo>
                    <a:pt x="3722" y="193"/>
                  </a:lnTo>
                  <a:lnTo>
                    <a:pt x="3731" y="187"/>
                  </a:lnTo>
                  <a:lnTo>
                    <a:pt x="3739" y="182"/>
                  </a:lnTo>
                  <a:lnTo>
                    <a:pt x="3749" y="178"/>
                  </a:lnTo>
                  <a:lnTo>
                    <a:pt x="3758" y="175"/>
                  </a:lnTo>
                  <a:lnTo>
                    <a:pt x="3768" y="173"/>
                  </a:lnTo>
                  <a:lnTo>
                    <a:pt x="3778" y="171"/>
                  </a:lnTo>
                  <a:lnTo>
                    <a:pt x="3790" y="169"/>
                  </a:lnTo>
                  <a:lnTo>
                    <a:pt x="3800" y="168"/>
                  </a:lnTo>
                  <a:close/>
                  <a:moveTo>
                    <a:pt x="4303" y="396"/>
                  </a:moveTo>
                  <a:lnTo>
                    <a:pt x="4302" y="423"/>
                  </a:lnTo>
                  <a:lnTo>
                    <a:pt x="4299" y="447"/>
                  </a:lnTo>
                  <a:lnTo>
                    <a:pt x="4297" y="460"/>
                  </a:lnTo>
                  <a:lnTo>
                    <a:pt x="4294" y="471"/>
                  </a:lnTo>
                  <a:lnTo>
                    <a:pt x="4292" y="482"/>
                  </a:lnTo>
                  <a:lnTo>
                    <a:pt x="4288" y="492"/>
                  </a:lnTo>
                  <a:lnTo>
                    <a:pt x="4285" y="503"/>
                  </a:lnTo>
                  <a:lnTo>
                    <a:pt x="4281" y="513"/>
                  </a:lnTo>
                  <a:lnTo>
                    <a:pt x="4275" y="523"/>
                  </a:lnTo>
                  <a:lnTo>
                    <a:pt x="4270" y="532"/>
                  </a:lnTo>
                  <a:lnTo>
                    <a:pt x="4265" y="541"/>
                  </a:lnTo>
                  <a:lnTo>
                    <a:pt x="4258" y="549"/>
                  </a:lnTo>
                  <a:lnTo>
                    <a:pt x="4252" y="558"/>
                  </a:lnTo>
                  <a:lnTo>
                    <a:pt x="4245" y="565"/>
                  </a:lnTo>
                  <a:lnTo>
                    <a:pt x="4237" y="572"/>
                  </a:lnTo>
                  <a:lnTo>
                    <a:pt x="4230" y="579"/>
                  </a:lnTo>
                  <a:lnTo>
                    <a:pt x="4223" y="585"/>
                  </a:lnTo>
                  <a:lnTo>
                    <a:pt x="4214" y="591"/>
                  </a:lnTo>
                  <a:lnTo>
                    <a:pt x="4205" y="597"/>
                  </a:lnTo>
                  <a:lnTo>
                    <a:pt x="4196" y="601"/>
                  </a:lnTo>
                  <a:lnTo>
                    <a:pt x="4187" y="606"/>
                  </a:lnTo>
                  <a:lnTo>
                    <a:pt x="4178" y="609"/>
                  </a:lnTo>
                  <a:lnTo>
                    <a:pt x="4167" y="613"/>
                  </a:lnTo>
                  <a:lnTo>
                    <a:pt x="4158" y="617"/>
                  </a:lnTo>
                  <a:lnTo>
                    <a:pt x="4147" y="619"/>
                  </a:lnTo>
                  <a:lnTo>
                    <a:pt x="4135" y="621"/>
                  </a:lnTo>
                  <a:lnTo>
                    <a:pt x="4113" y="624"/>
                  </a:lnTo>
                  <a:lnTo>
                    <a:pt x="4089" y="625"/>
                  </a:lnTo>
                  <a:lnTo>
                    <a:pt x="4073" y="624"/>
                  </a:lnTo>
                  <a:lnTo>
                    <a:pt x="4059" y="623"/>
                  </a:lnTo>
                  <a:lnTo>
                    <a:pt x="4045" y="621"/>
                  </a:lnTo>
                  <a:lnTo>
                    <a:pt x="4031" y="618"/>
                  </a:lnTo>
                  <a:lnTo>
                    <a:pt x="4018" y="614"/>
                  </a:lnTo>
                  <a:lnTo>
                    <a:pt x="4004" y="609"/>
                  </a:lnTo>
                  <a:lnTo>
                    <a:pt x="3992" y="604"/>
                  </a:lnTo>
                  <a:lnTo>
                    <a:pt x="3980" y="598"/>
                  </a:lnTo>
                  <a:lnTo>
                    <a:pt x="3968" y="591"/>
                  </a:lnTo>
                  <a:lnTo>
                    <a:pt x="3957" y="583"/>
                  </a:lnTo>
                  <a:lnTo>
                    <a:pt x="3947" y="574"/>
                  </a:lnTo>
                  <a:lnTo>
                    <a:pt x="3937" y="565"/>
                  </a:lnTo>
                  <a:lnTo>
                    <a:pt x="3928" y="556"/>
                  </a:lnTo>
                  <a:lnTo>
                    <a:pt x="3920" y="544"/>
                  </a:lnTo>
                  <a:lnTo>
                    <a:pt x="3911" y="532"/>
                  </a:lnTo>
                  <a:lnTo>
                    <a:pt x="3904" y="520"/>
                  </a:lnTo>
                  <a:lnTo>
                    <a:pt x="3898" y="507"/>
                  </a:lnTo>
                  <a:lnTo>
                    <a:pt x="3893" y="493"/>
                  </a:lnTo>
                  <a:lnTo>
                    <a:pt x="3888" y="479"/>
                  </a:lnTo>
                  <a:lnTo>
                    <a:pt x="3884" y="464"/>
                  </a:lnTo>
                  <a:lnTo>
                    <a:pt x="3881" y="448"/>
                  </a:lnTo>
                  <a:lnTo>
                    <a:pt x="3879" y="431"/>
                  </a:lnTo>
                  <a:lnTo>
                    <a:pt x="3878" y="414"/>
                  </a:lnTo>
                  <a:lnTo>
                    <a:pt x="3877" y="396"/>
                  </a:lnTo>
                  <a:lnTo>
                    <a:pt x="3878" y="369"/>
                  </a:lnTo>
                  <a:lnTo>
                    <a:pt x="3881" y="344"/>
                  </a:lnTo>
                  <a:lnTo>
                    <a:pt x="3883" y="333"/>
                  </a:lnTo>
                  <a:lnTo>
                    <a:pt x="3885" y="321"/>
                  </a:lnTo>
                  <a:lnTo>
                    <a:pt x="3888" y="309"/>
                  </a:lnTo>
                  <a:lnTo>
                    <a:pt x="3892" y="299"/>
                  </a:lnTo>
                  <a:lnTo>
                    <a:pt x="3896" y="288"/>
                  </a:lnTo>
                  <a:lnTo>
                    <a:pt x="3900" y="279"/>
                  </a:lnTo>
                  <a:lnTo>
                    <a:pt x="3904" y="269"/>
                  </a:lnTo>
                  <a:lnTo>
                    <a:pt x="3909" y="260"/>
                  </a:lnTo>
                  <a:lnTo>
                    <a:pt x="3915" y="252"/>
                  </a:lnTo>
                  <a:lnTo>
                    <a:pt x="3921" y="243"/>
                  </a:lnTo>
                  <a:lnTo>
                    <a:pt x="3927" y="236"/>
                  </a:lnTo>
                  <a:lnTo>
                    <a:pt x="3935" y="227"/>
                  </a:lnTo>
                  <a:lnTo>
                    <a:pt x="3942" y="221"/>
                  </a:lnTo>
                  <a:lnTo>
                    <a:pt x="3949" y="214"/>
                  </a:lnTo>
                  <a:lnTo>
                    <a:pt x="3957" y="207"/>
                  </a:lnTo>
                  <a:lnTo>
                    <a:pt x="3965" y="202"/>
                  </a:lnTo>
                  <a:lnTo>
                    <a:pt x="3975" y="197"/>
                  </a:lnTo>
                  <a:lnTo>
                    <a:pt x="3983" y="192"/>
                  </a:lnTo>
                  <a:lnTo>
                    <a:pt x="3992" y="187"/>
                  </a:lnTo>
                  <a:lnTo>
                    <a:pt x="4002" y="183"/>
                  </a:lnTo>
                  <a:lnTo>
                    <a:pt x="4012" y="180"/>
                  </a:lnTo>
                  <a:lnTo>
                    <a:pt x="4022" y="177"/>
                  </a:lnTo>
                  <a:lnTo>
                    <a:pt x="4033" y="175"/>
                  </a:lnTo>
                  <a:lnTo>
                    <a:pt x="4044" y="173"/>
                  </a:lnTo>
                  <a:lnTo>
                    <a:pt x="4067" y="169"/>
                  </a:lnTo>
                  <a:lnTo>
                    <a:pt x="4091" y="168"/>
                  </a:lnTo>
                  <a:lnTo>
                    <a:pt x="4106" y="169"/>
                  </a:lnTo>
                  <a:lnTo>
                    <a:pt x="4122" y="171"/>
                  </a:lnTo>
                  <a:lnTo>
                    <a:pt x="4135" y="173"/>
                  </a:lnTo>
                  <a:lnTo>
                    <a:pt x="4149" y="176"/>
                  </a:lnTo>
                  <a:lnTo>
                    <a:pt x="4163" y="179"/>
                  </a:lnTo>
                  <a:lnTo>
                    <a:pt x="4176" y="184"/>
                  </a:lnTo>
                  <a:lnTo>
                    <a:pt x="4188" y="189"/>
                  </a:lnTo>
                  <a:lnTo>
                    <a:pt x="4201" y="196"/>
                  </a:lnTo>
                  <a:lnTo>
                    <a:pt x="4212" y="202"/>
                  </a:lnTo>
                  <a:lnTo>
                    <a:pt x="4223" y="210"/>
                  </a:lnTo>
                  <a:lnTo>
                    <a:pt x="4233" y="219"/>
                  </a:lnTo>
                  <a:lnTo>
                    <a:pt x="4243" y="228"/>
                  </a:lnTo>
                  <a:lnTo>
                    <a:pt x="4252" y="238"/>
                  </a:lnTo>
                  <a:lnTo>
                    <a:pt x="4261" y="248"/>
                  </a:lnTo>
                  <a:lnTo>
                    <a:pt x="4268" y="260"/>
                  </a:lnTo>
                  <a:lnTo>
                    <a:pt x="4275" y="273"/>
                  </a:lnTo>
                  <a:lnTo>
                    <a:pt x="4282" y="285"/>
                  </a:lnTo>
                  <a:lnTo>
                    <a:pt x="4288" y="299"/>
                  </a:lnTo>
                  <a:lnTo>
                    <a:pt x="4292" y="314"/>
                  </a:lnTo>
                  <a:lnTo>
                    <a:pt x="4296" y="328"/>
                  </a:lnTo>
                  <a:lnTo>
                    <a:pt x="4298" y="344"/>
                  </a:lnTo>
                  <a:lnTo>
                    <a:pt x="4302" y="361"/>
                  </a:lnTo>
                  <a:lnTo>
                    <a:pt x="4303" y="378"/>
                  </a:lnTo>
                  <a:lnTo>
                    <a:pt x="4303" y="396"/>
                  </a:lnTo>
                  <a:close/>
                  <a:moveTo>
                    <a:pt x="4000" y="396"/>
                  </a:moveTo>
                  <a:lnTo>
                    <a:pt x="4000" y="411"/>
                  </a:lnTo>
                  <a:lnTo>
                    <a:pt x="4001" y="426"/>
                  </a:lnTo>
                  <a:lnTo>
                    <a:pt x="4003" y="441"/>
                  </a:lnTo>
                  <a:lnTo>
                    <a:pt x="4005" y="454"/>
                  </a:lnTo>
                  <a:lnTo>
                    <a:pt x="4008" y="465"/>
                  </a:lnTo>
                  <a:lnTo>
                    <a:pt x="4011" y="476"/>
                  </a:lnTo>
                  <a:lnTo>
                    <a:pt x="4016" y="486"/>
                  </a:lnTo>
                  <a:lnTo>
                    <a:pt x="4021" y="495"/>
                  </a:lnTo>
                  <a:lnTo>
                    <a:pt x="4026" y="502"/>
                  </a:lnTo>
                  <a:lnTo>
                    <a:pt x="4033" y="509"/>
                  </a:lnTo>
                  <a:lnTo>
                    <a:pt x="4041" y="515"/>
                  </a:lnTo>
                  <a:lnTo>
                    <a:pt x="4049" y="520"/>
                  </a:lnTo>
                  <a:lnTo>
                    <a:pt x="4058" y="523"/>
                  </a:lnTo>
                  <a:lnTo>
                    <a:pt x="4068" y="526"/>
                  </a:lnTo>
                  <a:lnTo>
                    <a:pt x="4079" y="527"/>
                  </a:lnTo>
                  <a:lnTo>
                    <a:pt x="4090" y="528"/>
                  </a:lnTo>
                  <a:lnTo>
                    <a:pt x="4102" y="527"/>
                  </a:lnTo>
                  <a:lnTo>
                    <a:pt x="4112" y="526"/>
                  </a:lnTo>
                  <a:lnTo>
                    <a:pt x="4123" y="523"/>
                  </a:lnTo>
                  <a:lnTo>
                    <a:pt x="4131" y="520"/>
                  </a:lnTo>
                  <a:lnTo>
                    <a:pt x="4140" y="515"/>
                  </a:lnTo>
                  <a:lnTo>
                    <a:pt x="4147" y="509"/>
                  </a:lnTo>
                  <a:lnTo>
                    <a:pt x="4153" y="502"/>
                  </a:lnTo>
                  <a:lnTo>
                    <a:pt x="4160" y="495"/>
                  </a:lnTo>
                  <a:lnTo>
                    <a:pt x="4164" y="486"/>
                  </a:lnTo>
                  <a:lnTo>
                    <a:pt x="4168" y="476"/>
                  </a:lnTo>
                  <a:lnTo>
                    <a:pt x="4172" y="465"/>
                  </a:lnTo>
                  <a:lnTo>
                    <a:pt x="4175" y="454"/>
                  </a:lnTo>
                  <a:lnTo>
                    <a:pt x="4178" y="441"/>
                  </a:lnTo>
                  <a:lnTo>
                    <a:pt x="4180" y="426"/>
                  </a:lnTo>
                  <a:lnTo>
                    <a:pt x="4181" y="411"/>
                  </a:lnTo>
                  <a:lnTo>
                    <a:pt x="4181" y="396"/>
                  </a:lnTo>
                  <a:lnTo>
                    <a:pt x="4181" y="380"/>
                  </a:lnTo>
                  <a:lnTo>
                    <a:pt x="4180" y="365"/>
                  </a:lnTo>
                  <a:lnTo>
                    <a:pt x="4178" y="351"/>
                  </a:lnTo>
                  <a:lnTo>
                    <a:pt x="4175" y="339"/>
                  </a:lnTo>
                  <a:lnTo>
                    <a:pt x="4172" y="327"/>
                  </a:lnTo>
                  <a:lnTo>
                    <a:pt x="4168" y="317"/>
                  </a:lnTo>
                  <a:lnTo>
                    <a:pt x="4164" y="307"/>
                  </a:lnTo>
                  <a:lnTo>
                    <a:pt x="4160" y="298"/>
                  </a:lnTo>
                  <a:lnTo>
                    <a:pt x="4153" y="290"/>
                  </a:lnTo>
                  <a:lnTo>
                    <a:pt x="4147" y="284"/>
                  </a:lnTo>
                  <a:lnTo>
                    <a:pt x="4140" y="278"/>
                  </a:lnTo>
                  <a:lnTo>
                    <a:pt x="4131" y="274"/>
                  </a:lnTo>
                  <a:lnTo>
                    <a:pt x="4122" y="270"/>
                  </a:lnTo>
                  <a:lnTo>
                    <a:pt x="4112" y="267"/>
                  </a:lnTo>
                  <a:lnTo>
                    <a:pt x="4101" y="266"/>
                  </a:lnTo>
                  <a:lnTo>
                    <a:pt x="4089" y="265"/>
                  </a:lnTo>
                  <a:lnTo>
                    <a:pt x="4078" y="266"/>
                  </a:lnTo>
                  <a:lnTo>
                    <a:pt x="4067" y="267"/>
                  </a:lnTo>
                  <a:lnTo>
                    <a:pt x="4058" y="270"/>
                  </a:lnTo>
                  <a:lnTo>
                    <a:pt x="4048" y="274"/>
                  </a:lnTo>
                  <a:lnTo>
                    <a:pt x="4041" y="278"/>
                  </a:lnTo>
                  <a:lnTo>
                    <a:pt x="4033" y="284"/>
                  </a:lnTo>
                  <a:lnTo>
                    <a:pt x="4026" y="290"/>
                  </a:lnTo>
                  <a:lnTo>
                    <a:pt x="4021" y="298"/>
                  </a:lnTo>
                  <a:lnTo>
                    <a:pt x="4016" y="307"/>
                  </a:lnTo>
                  <a:lnTo>
                    <a:pt x="4011" y="317"/>
                  </a:lnTo>
                  <a:lnTo>
                    <a:pt x="4008" y="327"/>
                  </a:lnTo>
                  <a:lnTo>
                    <a:pt x="4005" y="339"/>
                  </a:lnTo>
                  <a:lnTo>
                    <a:pt x="4003" y="351"/>
                  </a:lnTo>
                  <a:lnTo>
                    <a:pt x="4001" y="365"/>
                  </a:lnTo>
                  <a:lnTo>
                    <a:pt x="4000" y="380"/>
                  </a:lnTo>
                  <a:lnTo>
                    <a:pt x="4000" y="396"/>
                  </a:lnTo>
                  <a:close/>
                  <a:moveTo>
                    <a:pt x="4490" y="617"/>
                  </a:moveTo>
                  <a:lnTo>
                    <a:pt x="4323" y="177"/>
                  </a:lnTo>
                  <a:lnTo>
                    <a:pt x="4449" y="177"/>
                  </a:lnTo>
                  <a:lnTo>
                    <a:pt x="4533" y="427"/>
                  </a:lnTo>
                  <a:lnTo>
                    <a:pt x="4536" y="439"/>
                  </a:lnTo>
                  <a:lnTo>
                    <a:pt x="4539" y="450"/>
                  </a:lnTo>
                  <a:lnTo>
                    <a:pt x="4542" y="462"/>
                  </a:lnTo>
                  <a:lnTo>
                    <a:pt x="4544" y="473"/>
                  </a:lnTo>
                  <a:lnTo>
                    <a:pt x="4547" y="486"/>
                  </a:lnTo>
                  <a:lnTo>
                    <a:pt x="4548" y="497"/>
                  </a:lnTo>
                  <a:lnTo>
                    <a:pt x="4549" y="507"/>
                  </a:lnTo>
                  <a:lnTo>
                    <a:pt x="4550" y="518"/>
                  </a:lnTo>
                  <a:lnTo>
                    <a:pt x="4553" y="518"/>
                  </a:lnTo>
                  <a:lnTo>
                    <a:pt x="4555" y="496"/>
                  </a:lnTo>
                  <a:lnTo>
                    <a:pt x="4558" y="473"/>
                  </a:lnTo>
                  <a:lnTo>
                    <a:pt x="4563" y="450"/>
                  </a:lnTo>
                  <a:lnTo>
                    <a:pt x="4571" y="427"/>
                  </a:lnTo>
                  <a:lnTo>
                    <a:pt x="4655" y="177"/>
                  </a:lnTo>
                  <a:lnTo>
                    <a:pt x="4781" y="177"/>
                  </a:lnTo>
                  <a:lnTo>
                    <a:pt x="4614" y="617"/>
                  </a:lnTo>
                  <a:lnTo>
                    <a:pt x="4490" y="617"/>
                  </a:lnTo>
                  <a:close/>
                  <a:moveTo>
                    <a:pt x="5093" y="168"/>
                  </a:moveTo>
                  <a:lnTo>
                    <a:pt x="5110" y="169"/>
                  </a:lnTo>
                  <a:lnTo>
                    <a:pt x="5127" y="172"/>
                  </a:lnTo>
                  <a:lnTo>
                    <a:pt x="5142" y="175"/>
                  </a:lnTo>
                  <a:lnTo>
                    <a:pt x="5156" y="179"/>
                  </a:lnTo>
                  <a:lnTo>
                    <a:pt x="5170" y="184"/>
                  </a:lnTo>
                  <a:lnTo>
                    <a:pt x="5184" y="191"/>
                  </a:lnTo>
                  <a:lnTo>
                    <a:pt x="5195" y="198"/>
                  </a:lnTo>
                  <a:lnTo>
                    <a:pt x="5206" y="207"/>
                  </a:lnTo>
                  <a:lnTo>
                    <a:pt x="5216" y="218"/>
                  </a:lnTo>
                  <a:lnTo>
                    <a:pt x="5225" y="229"/>
                  </a:lnTo>
                  <a:lnTo>
                    <a:pt x="5232" y="242"/>
                  </a:lnTo>
                  <a:lnTo>
                    <a:pt x="5238" y="257"/>
                  </a:lnTo>
                  <a:lnTo>
                    <a:pt x="5243" y="273"/>
                  </a:lnTo>
                  <a:lnTo>
                    <a:pt x="5246" y="290"/>
                  </a:lnTo>
                  <a:lnTo>
                    <a:pt x="5248" y="309"/>
                  </a:lnTo>
                  <a:lnTo>
                    <a:pt x="5249" y="330"/>
                  </a:lnTo>
                  <a:lnTo>
                    <a:pt x="5249" y="617"/>
                  </a:lnTo>
                  <a:lnTo>
                    <a:pt x="5129" y="617"/>
                  </a:lnTo>
                  <a:lnTo>
                    <a:pt x="5129" y="360"/>
                  </a:lnTo>
                  <a:lnTo>
                    <a:pt x="5129" y="348"/>
                  </a:lnTo>
                  <a:lnTo>
                    <a:pt x="5128" y="338"/>
                  </a:lnTo>
                  <a:lnTo>
                    <a:pt x="5127" y="327"/>
                  </a:lnTo>
                  <a:lnTo>
                    <a:pt x="5125" y="318"/>
                  </a:lnTo>
                  <a:lnTo>
                    <a:pt x="5123" y="309"/>
                  </a:lnTo>
                  <a:lnTo>
                    <a:pt x="5120" y="302"/>
                  </a:lnTo>
                  <a:lnTo>
                    <a:pt x="5117" y="295"/>
                  </a:lnTo>
                  <a:lnTo>
                    <a:pt x="5112" y="288"/>
                  </a:lnTo>
                  <a:lnTo>
                    <a:pt x="5108" y="283"/>
                  </a:lnTo>
                  <a:lnTo>
                    <a:pt x="5103" y="278"/>
                  </a:lnTo>
                  <a:lnTo>
                    <a:pt x="5097" y="274"/>
                  </a:lnTo>
                  <a:lnTo>
                    <a:pt x="5090" y="270"/>
                  </a:lnTo>
                  <a:lnTo>
                    <a:pt x="5083" y="268"/>
                  </a:lnTo>
                  <a:lnTo>
                    <a:pt x="5075" y="266"/>
                  </a:lnTo>
                  <a:lnTo>
                    <a:pt x="5067" y="265"/>
                  </a:lnTo>
                  <a:lnTo>
                    <a:pt x="5059" y="265"/>
                  </a:lnTo>
                  <a:lnTo>
                    <a:pt x="5045" y="265"/>
                  </a:lnTo>
                  <a:lnTo>
                    <a:pt x="5033" y="267"/>
                  </a:lnTo>
                  <a:lnTo>
                    <a:pt x="5022" y="270"/>
                  </a:lnTo>
                  <a:lnTo>
                    <a:pt x="5012" y="274"/>
                  </a:lnTo>
                  <a:lnTo>
                    <a:pt x="5003" y="279"/>
                  </a:lnTo>
                  <a:lnTo>
                    <a:pt x="4996" y="286"/>
                  </a:lnTo>
                  <a:lnTo>
                    <a:pt x="4989" y="294"/>
                  </a:lnTo>
                  <a:lnTo>
                    <a:pt x="4984" y="302"/>
                  </a:lnTo>
                  <a:lnTo>
                    <a:pt x="4979" y="313"/>
                  </a:lnTo>
                  <a:lnTo>
                    <a:pt x="4975" y="323"/>
                  </a:lnTo>
                  <a:lnTo>
                    <a:pt x="4971" y="335"/>
                  </a:lnTo>
                  <a:lnTo>
                    <a:pt x="4968" y="347"/>
                  </a:lnTo>
                  <a:lnTo>
                    <a:pt x="4966" y="362"/>
                  </a:lnTo>
                  <a:lnTo>
                    <a:pt x="4965" y="377"/>
                  </a:lnTo>
                  <a:lnTo>
                    <a:pt x="4964" y="392"/>
                  </a:lnTo>
                  <a:lnTo>
                    <a:pt x="4963" y="409"/>
                  </a:lnTo>
                  <a:lnTo>
                    <a:pt x="4963" y="617"/>
                  </a:lnTo>
                  <a:lnTo>
                    <a:pt x="4843" y="617"/>
                  </a:lnTo>
                  <a:lnTo>
                    <a:pt x="4843" y="177"/>
                  </a:lnTo>
                  <a:lnTo>
                    <a:pt x="4936" y="177"/>
                  </a:lnTo>
                  <a:lnTo>
                    <a:pt x="4951" y="234"/>
                  </a:lnTo>
                  <a:lnTo>
                    <a:pt x="4958" y="234"/>
                  </a:lnTo>
                  <a:lnTo>
                    <a:pt x="4963" y="225"/>
                  </a:lnTo>
                  <a:lnTo>
                    <a:pt x="4969" y="218"/>
                  </a:lnTo>
                  <a:lnTo>
                    <a:pt x="4976" y="210"/>
                  </a:lnTo>
                  <a:lnTo>
                    <a:pt x="4983" y="204"/>
                  </a:lnTo>
                  <a:lnTo>
                    <a:pt x="4990" y="198"/>
                  </a:lnTo>
                  <a:lnTo>
                    <a:pt x="4998" y="193"/>
                  </a:lnTo>
                  <a:lnTo>
                    <a:pt x="5006" y="188"/>
                  </a:lnTo>
                  <a:lnTo>
                    <a:pt x="5016" y="184"/>
                  </a:lnTo>
                  <a:lnTo>
                    <a:pt x="5033" y="178"/>
                  </a:lnTo>
                  <a:lnTo>
                    <a:pt x="5053" y="173"/>
                  </a:lnTo>
                  <a:lnTo>
                    <a:pt x="5072" y="169"/>
                  </a:lnTo>
                  <a:lnTo>
                    <a:pt x="5093" y="168"/>
                  </a:lnTo>
                  <a:close/>
                  <a:moveTo>
                    <a:pt x="5309" y="177"/>
                  </a:moveTo>
                  <a:lnTo>
                    <a:pt x="5440" y="177"/>
                  </a:lnTo>
                  <a:lnTo>
                    <a:pt x="5523" y="424"/>
                  </a:lnTo>
                  <a:lnTo>
                    <a:pt x="5527" y="434"/>
                  </a:lnTo>
                  <a:lnTo>
                    <a:pt x="5529" y="442"/>
                  </a:lnTo>
                  <a:lnTo>
                    <a:pt x="5531" y="451"/>
                  </a:lnTo>
                  <a:lnTo>
                    <a:pt x="5533" y="461"/>
                  </a:lnTo>
                  <a:lnTo>
                    <a:pt x="5535" y="470"/>
                  </a:lnTo>
                  <a:lnTo>
                    <a:pt x="5536" y="480"/>
                  </a:lnTo>
                  <a:lnTo>
                    <a:pt x="5537" y="490"/>
                  </a:lnTo>
                  <a:lnTo>
                    <a:pt x="5538" y="501"/>
                  </a:lnTo>
                  <a:lnTo>
                    <a:pt x="5540" y="501"/>
                  </a:lnTo>
                  <a:lnTo>
                    <a:pt x="5541" y="490"/>
                  </a:lnTo>
                  <a:lnTo>
                    <a:pt x="5543" y="480"/>
                  </a:lnTo>
                  <a:lnTo>
                    <a:pt x="5546" y="470"/>
                  </a:lnTo>
                  <a:lnTo>
                    <a:pt x="5548" y="461"/>
                  </a:lnTo>
                  <a:lnTo>
                    <a:pt x="5550" y="451"/>
                  </a:lnTo>
                  <a:lnTo>
                    <a:pt x="5552" y="442"/>
                  </a:lnTo>
                  <a:lnTo>
                    <a:pt x="5555" y="434"/>
                  </a:lnTo>
                  <a:lnTo>
                    <a:pt x="5557" y="424"/>
                  </a:lnTo>
                  <a:lnTo>
                    <a:pt x="5638" y="177"/>
                  </a:lnTo>
                  <a:lnTo>
                    <a:pt x="5767" y="177"/>
                  </a:lnTo>
                  <a:lnTo>
                    <a:pt x="5581" y="672"/>
                  </a:lnTo>
                  <a:lnTo>
                    <a:pt x="5575" y="689"/>
                  </a:lnTo>
                  <a:lnTo>
                    <a:pt x="5568" y="705"/>
                  </a:lnTo>
                  <a:lnTo>
                    <a:pt x="5559" y="720"/>
                  </a:lnTo>
                  <a:lnTo>
                    <a:pt x="5551" y="732"/>
                  </a:lnTo>
                  <a:lnTo>
                    <a:pt x="5541" y="745"/>
                  </a:lnTo>
                  <a:lnTo>
                    <a:pt x="5531" y="756"/>
                  </a:lnTo>
                  <a:lnTo>
                    <a:pt x="5520" y="766"/>
                  </a:lnTo>
                  <a:lnTo>
                    <a:pt x="5509" y="775"/>
                  </a:lnTo>
                  <a:lnTo>
                    <a:pt x="5496" y="784"/>
                  </a:lnTo>
                  <a:lnTo>
                    <a:pt x="5483" y="790"/>
                  </a:lnTo>
                  <a:lnTo>
                    <a:pt x="5471" y="796"/>
                  </a:lnTo>
                  <a:lnTo>
                    <a:pt x="5457" y="801"/>
                  </a:lnTo>
                  <a:lnTo>
                    <a:pt x="5442" y="805"/>
                  </a:lnTo>
                  <a:lnTo>
                    <a:pt x="5429" y="808"/>
                  </a:lnTo>
                  <a:lnTo>
                    <a:pt x="5413" y="809"/>
                  </a:lnTo>
                  <a:lnTo>
                    <a:pt x="5398" y="810"/>
                  </a:lnTo>
                  <a:lnTo>
                    <a:pt x="5388" y="809"/>
                  </a:lnTo>
                  <a:lnTo>
                    <a:pt x="5379" y="809"/>
                  </a:lnTo>
                  <a:lnTo>
                    <a:pt x="5371" y="809"/>
                  </a:lnTo>
                  <a:lnTo>
                    <a:pt x="5363" y="808"/>
                  </a:lnTo>
                  <a:lnTo>
                    <a:pt x="5349" y="806"/>
                  </a:lnTo>
                  <a:lnTo>
                    <a:pt x="5336" y="803"/>
                  </a:lnTo>
                  <a:lnTo>
                    <a:pt x="5336" y="708"/>
                  </a:lnTo>
                  <a:lnTo>
                    <a:pt x="5347" y="710"/>
                  </a:lnTo>
                  <a:lnTo>
                    <a:pt x="5358" y="711"/>
                  </a:lnTo>
                  <a:lnTo>
                    <a:pt x="5371" y="712"/>
                  </a:lnTo>
                  <a:lnTo>
                    <a:pt x="5385" y="713"/>
                  </a:lnTo>
                  <a:lnTo>
                    <a:pt x="5393" y="712"/>
                  </a:lnTo>
                  <a:lnTo>
                    <a:pt x="5403" y="711"/>
                  </a:lnTo>
                  <a:lnTo>
                    <a:pt x="5410" y="710"/>
                  </a:lnTo>
                  <a:lnTo>
                    <a:pt x="5418" y="707"/>
                  </a:lnTo>
                  <a:lnTo>
                    <a:pt x="5426" y="704"/>
                  </a:lnTo>
                  <a:lnTo>
                    <a:pt x="5432" y="700"/>
                  </a:lnTo>
                  <a:lnTo>
                    <a:pt x="5438" y="695"/>
                  </a:lnTo>
                  <a:lnTo>
                    <a:pt x="5445" y="690"/>
                  </a:lnTo>
                  <a:lnTo>
                    <a:pt x="5454" y="678"/>
                  </a:lnTo>
                  <a:lnTo>
                    <a:pt x="5463" y="665"/>
                  </a:lnTo>
                  <a:lnTo>
                    <a:pt x="5471" y="650"/>
                  </a:lnTo>
                  <a:lnTo>
                    <a:pt x="5477" y="636"/>
                  </a:lnTo>
                  <a:lnTo>
                    <a:pt x="5483" y="613"/>
                  </a:lnTo>
                  <a:lnTo>
                    <a:pt x="5309" y="177"/>
                  </a:lnTo>
                  <a:close/>
                  <a:moveTo>
                    <a:pt x="5708" y="7"/>
                  </a:moveTo>
                  <a:lnTo>
                    <a:pt x="5696" y="20"/>
                  </a:lnTo>
                  <a:lnTo>
                    <a:pt x="5679" y="35"/>
                  </a:lnTo>
                  <a:lnTo>
                    <a:pt x="5670" y="43"/>
                  </a:lnTo>
                  <a:lnTo>
                    <a:pt x="5659" y="52"/>
                  </a:lnTo>
                  <a:lnTo>
                    <a:pt x="5650" y="60"/>
                  </a:lnTo>
                  <a:lnTo>
                    <a:pt x="5639" y="70"/>
                  </a:lnTo>
                  <a:lnTo>
                    <a:pt x="5629" y="78"/>
                  </a:lnTo>
                  <a:lnTo>
                    <a:pt x="5618" y="86"/>
                  </a:lnTo>
                  <a:lnTo>
                    <a:pt x="5608" y="95"/>
                  </a:lnTo>
                  <a:lnTo>
                    <a:pt x="5597" y="102"/>
                  </a:lnTo>
                  <a:lnTo>
                    <a:pt x="5588" y="111"/>
                  </a:lnTo>
                  <a:lnTo>
                    <a:pt x="5578" y="117"/>
                  </a:lnTo>
                  <a:lnTo>
                    <a:pt x="5570" y="123"/>
                  </a:lnTo>
                  <a:lnTo>
                    <a:pt x="5561" y="128"/>
                  </a:lnTo>
                  <a:lnTo>
                    <a:pt x="5481" y="128"/>
                  </a:lnTo>
                  <a:lnTo>
                    <a:pt x="5481" y="118"/>
                  </a:lnTo>
                  <a:lnTo>
                    <a:pt x="5489" y="111"/>
                  </a:lnTo>
                  <a:lnTo>
                    <a:pt x="5495" y="102"/>
                  </a:lnTo>
                  <a:lnTo>
                    <a:pt x="5503" y="93"/>
                  </a:lnTo>
                  <a:lnTo>
                    <a:pt x="5512" y="82"/>
                  </a:lnTo>
                  <a:lnTo>
                    <a:pt x="5520" y="72"/>
                  </a:lnTo>
                  <a:lnTo>
                    <a:pt x="5529" y="61"/>
                  </a:lnTo>
                  <a:lnTo>
                    <a:pt x="5537" y="51"/>
                  </a:lnTo>
                  <a:lnTo>
                    <a:pt x="5546" y="40"/>
                  </a:lnTo>
                  <a:lnTo>
                    <a:pt x="5554" y="28"/>
                  </a:lnTo>
                  <a:lnTo>
                    <a:pt x="5561" y="19"/>
                  </a:lnTo>
                  <a:lnTo>
                    <a:pt x="5568" y="9"/>
                  </a:lnTo>
                  <a:lnTo>
                    <a:pt x="5574" y="0"/>
                  </a:lnTo>
                  <a:lnTo>
                    <a:pt x="5708" y="0"/>
                  </a:lnTo>
                  <a:lnTo>
                    <a:pt x="5708" y="7"/>
                  </a:lnTo>
                  <a:close/>
                  <a:moveTo>
                    <a:pt x="6008" y="625"/>
                  </a:moveTo>
                  <a:lnTo>
                    <a:pt x="5985" y="624"/>
                  </a:lnTo>
                  <a:lnTo>
                    <a:pt x="5962" y="621"/>
                  </a:lnTo>
                  <a:lnTo>
                    <a:pt x="5941" y="617"/>
                  </a:lnTo>
                  <a:lnTo>
                    <a:pt x="5922" y="611"/>
                  </a:lnTo>
                  <a:lnTo>
                    <a:pt x="5912" y="607"/>
                  </a:lnTo>
                  <a:lnTo>
                    <a:pt x="5903" y="603"/>
                  </a:lnTo>
                  <a:lnTo>
                    <a:pt x="5895" y="599"/>
                  </a:lnTo>
                  <a:lnTo>
                    <a:pt x="5886" y="594"/>
                  </a:lnTo>
                  <a:lnTo>
                    <a:pt x="5879" y="588"/>
                  </a:lnTo>
                  <a:lnTo>
                    <a:pt x="5871" y="583"/>
                  </a:lnTo>
                  <a:lnTo>
                    <a:pt x="5864" y="577"/>
                  </a:lnTo>
                  <a:lnTo>
                    <a:pt x="5857" y="570"/>
                  </a:lnTo>
                  <a:lnTo>
                    <a:pt x="5850" y="563"/>
                  </a:lnTo>
                  <a:lnTo>
                    <a:pt x="5844" y="556"/>
                  </a:lnTo>
                  <a:lnTo>
                    <a:pt x="5839" y="547"/>
                  </a:lnTo>
                  <a:lnTo>
                    <a:pt x="5834" y="539"/>
                  </a:lnTo>
                  <a:lnTo>
                    <a:pt x="5828" y="530"/>
                  </a:lnTo>
                  <a:lnTo>
                    <a:pt x="5824" y="521"/>
                  </a:lnTo>
                  <a:lnTo>
                    <a:pt x="5820" y="510"/>
                  </a:lnTo>
                  <a:lnTo>
                    <a:pt x="5817" y="500"/>
                  </a:lnTo>
                  <a:lnTo>
                    <a:pt x="5810" y="478"/>
                  </a:lnTo>
                  <a:lnTo>
                    <a:pt x="5806" y="454"/>
                  </a:lnTo>
                  <a:lnTo>
                    <a:pt x="5804" y="427"/>
                  </a:lnTo>
                  <a:lnTo>
                    <a:pt x="5803" y="399"/>
                  </a:lnTo>
                  <a:lnTo>
                    <a:pt x="5804" y="380"/>
                  </a:lnTo>
                  <a:lnTo>
                    <a:pt x="5805" y="361"/>
                  </a:lnTo>
                  <a:lnTo>
                    <a:pt x="5807" y="343"/>
                  </a:lnTo>
                  <a:lnTo>
                    <a:pt x="5810" y="326"/>
                  </a:lnTo>
                  <a:lnTo>
                    <a:pt x="5814" y="310"/>
                  </a:lnTo>
                  <a:lnTo>
                    <a:pt x="5819" y="295"/>
                  </a:lnTo>
                  <a:lnTo>
                    <a:pt x="5824" y="281"/>
                  </a:lnTo>
                  <a:lnTo>
                    <a:pt x="5830" y="268"/>
                  </a:lnTo>
                  <a:lnTo>
                    <a:pt x="5838" y="256"/>
                  </a:lnTo>
                  <a:lnTo>
                    <a:pt x="5846" y="244"/>
                  </a:lnTo>
                  <a:lnTo>
                    <a:pt x="5855" y="234"/>
                  </a:lnTo>
                  <a:lnTo>
                    <a:pt x="5863" y="224"/>
                  </a:lnTo>
                  <a:lnTo>
                    <a:pt x="5874" y="215"/>
                  </a:lnTo>
                  <a:lnTo>
                    <a:pt x="5884" y="207"/>
                  </a:lnTo>
                  <a:lnTo>
                    <a:pt x="5895" y="200"/>
                  </a:lnTo>
                  <a:lnTo>
                    <a:pt x="5907" y="193"/>
                  </a:lnTo>
                  <a:lnTo>
                    <a:pt x="5919" y="187"/>
                  </a:lnTo>
                  <a:lnTo>
                    <a:pt x="5932" y="182"/>
                  </a:lnTo>
                  <a:lnTo>
                    <a:pt x="5945" y="178"/>
                  </a:lnTo>
                  <a:lnTo>
                    <a:pt x="5959" y="175"/>
                  </a:lnTo>
                  <a:lnTo>
                    <a:pt x="5973" y="173"/>
                  </a:lnTo>
                  <a:lnTo>
                    <a:pt x="5988" y="171"/>
                  </a:lnTo>
                  <a:lnTo>
                    <a:pt x="6003" y="169"/>
                  </a:lnTo>
                  <a:lnTo>
                    <a:pt x="6019" y="168"/>
                  </a:lnTo>
                  <a:lnTo>
                    <a:pt x="6041" y="169"/>
                  </a:lnTo>
                  <a:lnTo>
                    <a:pt x="6061" y="172"/>
                  </a:lnTo>
                  <a:lnTo>
                    <a:pt x="6080" y="174"/>
                  </a:lnTo>
                  <a:lnTo>
                    <a:pt x="6098" y="178"/>
                  </a:lnTo>
                  <a:lnTo>
                    <a:pt x="6113" y="182"/>
                  </a:lnTo>
                  <a:lnTo>
                    <a:pt x="6129" y="187"/>
                  </a:lnTo>
                  <a:lnTo>
                    <a:pt x="6143" y="193"/>
                  </a:lnTo>
                  <a:lnTo>
                    <a:pt x="6155" y="199"/>
                  </a:lnTo>
                  <a:lnTo>
                    <a:pt x="6121" y="291"/>
                  </a:lnTo>
                  <a:lnTo>
                    <a:pt x="6107" y="286"/>
                  </a:lnTo>
                  <a:lnTo>
                    <a:pt x="6093" y="281"/>
                  </a:lnTo>
                  <a:lnTo>
                    <a:pt x="6081" y="277"/>
                  </a:lnTo>
                  <a:lnTo>
                    <a:pt x="6068" y="273"/>
                  </a:lnTo>
                  <a:lnTo>
                    <a:pt x="6055" y="269"/>
                  </a:lnTo>
                  <a:lnTo>
                    <a:pt x="6043" y="267"/>
                  </a:lnTo>
                  <a:lnTo>
                    <a:pt x="6031" y="266"/>
                  </a:lnTo>
                  <a:lnTo>
                    <a:pt x="6019" y="265"/>
                  </a:lnTo>
                  <a:lnTo>
                    <a:pt x="6008" y="266"/>
                  </a:lnTo>
                  <a:lnTo>
                    <a:pt x="5998" y="267"/>
                  </a:lnTo>
                  <a:lnTo>
                    <a:pt x="5987" y="270"/>
                  </a:lnTo>
                  <a:lnTo>
                    <a:pt x="5978" y="274"/>
                  </a:lnTo>
                  <a:lnTo>
                    <a:pt x="5970" y="279"/>
                  </a:lnTo>
                  <a:lnTo>
                    <a:pt x="5962" y="284"/>
                  </a:lnTo>
                  <a:lnTo>
                    <a:pt x="5956" y="290"/>
                  </a:lnTo>
                  <a:lnTo>
                    <a:pt x="5949" y="299"/>
                  </a:lnTo>
                  <a:lnTo>
                    <a:pt x="5944" y="307"/>
                  </a:lnTo>
                  <a:lnTo>
                    <a:pt x="5939" y="318"/>
                  </a:lnTo>
                  <a:lnTo>
                    <a:pt x="5935" y="328"/>
                  </a:lnTo>
                  <a:lnTo>
                    <a:pt x="5931" y="340"/>
                  </a:lnTo>
                  <a:lnTo>
                    <a:pt x="5929" y="354"/>
                  </a:lnTo>
                  <a:lnTo>
                    <a:pt x="5927" y="367"/>
                  </a:lnTo>
                  <a:lnTo>
                    <a:pt x="5926" y="382"/>
                  </a:lnTo>
                  <a:lnTo>
                    <a:pt x="5926" y="399"/>
                  </a:lnTo>
                  <a:lnTo>
                    <a:pt x="5926" y="415"/>
                  </a:lnTo>
                  <a:lnTo>
                    <a:pt x="5927" y="429"/>
                  </a:lnTo>
                  <a:lnTo>
                    <a:pt x="5929" y="443"/>
                  </a:lnTo>
                  <a:lnTo>
                    <a:pt x="5931" y="456"/>
                  </a:lnTo>
                  <a:lnTo>
                    <a:pt x="5936" y="467"/>
                  </a:lnTo>
                  <a:lnTo>
                    <a:pt x="5940" y="478"/>
                  </a:lnTo>
                  <a:lnTo>
                    <a:pt x="5944" y="487"/>
                  </a:lnTo>
                  <a:lnTo>
                    <a:pt x="5950" y="496"/>
                  </a:lnTo>
                  <a:lnTo>
                    <a:pt x="5957" y="503"/>
                  </a:lnTo>
                  <a:lnTo>
                    <a:pt x="5964" y="509"/>
                  </a:lnTo>
                  <a:lnTo>
                    <a:pt x="5971" y="515"/>
                  </a:lnTo>
                  <a:lnTo>
                    <a:pt x="5980" y="520"/>
                  </a:lnTo>
                  <a:lnTo>
                    <a:pt x="5988" y="523"/>
                  </a:lnTo>
                  <a:lnTo>
                    <a:pt x="5998" y="525"/>
                  </a:lnTo>
                  <a:lnTo>
                    <a:pt x="6008" y="527"/>
                  </a:lnTo>
                  <a:lnTo>
                    <a:pt x="6019" y="527"/>
                  </a:lnTo>
                  <a:lnTo>
                    <a:pt x="6038" y="526"/>
                  </a:lnTo>
                  <a:lnTo>
                    <a:pt x="6054" y="525"/>
                  </a:lnTo>
                  <a:lnTo>
                    <a:pt x="6071" y="522"/>
                  </a:lnTo>
                  <a:lnTo>
                    <a:pt x="6086" y="517"/>
                  </a:lnTo>
                  <a:lnTo>
                    <a:pt x="6101" y="511"/>
                  </a:lnTo>
                  <a:lnTo>
                    <a:pt x="6114" y="505"/>
                  </a:lnTo>
                  <a:lnTo>
                    <a:pt x="6128" y="498"/>
                  </a:lnTo>
                  <a:lnTo>
                    <a:pt x="6142" y="489"/>
                  </a:lnTo>
                  <a:lnTo>
                    <a:pt x="6142" y="591"/>
                  </a:lnTo>
                  <a:lnTo>
                    <a:pt x="6128" y="600"/>
                  </a:lnTo>
                  <a:lnTo>
                    <a:pt x="6114" y="607"/>
                  </a:lnTo>
                  <a:lnTo>
                    <a:pt x="6100" y="612"/>
                  </a:lnTo>
                  <a:lnTo>
                    <a:pt x="6085" y="617"/>
                  </a:lnTo>
                  <a:lnTo>
                    <a:pt x="6068" y="620"/>
                  </a:lnTo>
                  <a:lnTo>
                    <a:pt x="6050" y="623"/>
                  </a:lnTo>
                  <a:lnTo>
                    <a:pt x="6030" y="624"/>
                  </a:lnTo>
                  <a:lnTo>
                    <a:pt x="6008" y="625"/>
                  </a:lnTo>
                  <a:close/>
                  <a:moveTo>
                    <a:pt x="6364" y="129"/>
                  </a:moveTo>
                  <a:lnTo>
                    <a:pt x="6364" y="145"/>
                  </a:lnTo>
                  <a:lnTo>
                    <a:pt x="6363" y="161"/>
                  </a:lnTo>
                  <a:lnTo>
                    <a:pt x="6363" y="177"/>
                  </a:lnTo>
                  <a:lnTo>
                    <a:pt x="6361" y="192"/>
                  </a:lnTo>
                  <a:lnTo>
                    <a:pt x="6360" y="205"/>
                  </a:lnTo>
                  <a:lnTo>
                    <a:pt x="6359" y="217"/>
                  </a:lnTo>
                  <a:lnTo>
                    <a:pt x="6358" y="226"/>
                  </a:lnTo>
                  <a:lnTo>
                    <a:pt x="6357" y="234"/>
                  </a:lnTo>
                  <a:lnTo>
                    <a:pt x="6365" y="234"/>
                  </a:lnTo>
                  <a:lnTo>
                    <a:pt x="6370" y="225"/>
                  </a:lnTo>
                  <a:lnTo>
                    <a:pt x="6375" y="218"/>
                  </a:lnTo>
                  <a:lnTo>
                    <a:pt x="6381" y="210"/>
                  </a:lnTo>
                  <a:lnTo>
                    <a:pt x="6388" y="204"/>
                  </a:lnTo>
                  <a:lnTo>
                    <a:pt x="6395" y="198"/>
                  </a:lnTo>
                  <a:lnTo>
                    <a:pt x="6402" y="193"/>
                  </a:lnTo>
                  <a:lnTo>
                    <a:pt x="6410" y="188"/>
                  </a:lnTo>
                  <a:lnTo>
                    <a:pt x="6418" y="184"/>
                  </a:lnTo>
                  <a:lnTo>
                    <a:pt x="6435" y="178"/>
                  </a:lnTo>
                  <a:lnTo>
                    <a:pt x="6453" y="173"/>
                  </a:lnTo>
                  <a:lnTo>
                    <a:pt x="6472" y="169"/>
                  </a:lnTo>
                  <a:lnTo>
                    <a:pt x="6491" y="168"/>
                  </a:lnTo>
                  <a:lnTo>
                    <a:pt x="6509" y="169"/>
                  </a:lnTo>
                  <a:lnTo>
                    <a:pt x="6526" y="172"/>
                  </a:lnTo>
                  <a:lnTo>
                    <a:pt x="6541" y="175"/>
                  </a:lnTo>
                  <a:lnTo>
                    <a:pt x="6556" y="179"/>
                  </a:lnTo>
                  <a:lnTo>
                    <a:pt x="6570" y="184"/>
                  </a:lnTo>
                  <a:lnTo>
                    <a:pt x="6582" y="191"/>
                  </a:lnTo>
                  <a:lnTo>
                    <a:pt x="6595" y="198"/>
                  </a:lnTo>
                  <a:lnTo>
                    <a:pt x="6606" y="207"/>
                  </a:lnTo>
                  <a:lnTo>
                    <a:pt x="6616" y="218"/>
                  </a:lnTo>
                  <a:lnTo>
                    <a:pt x="6624" y="229"/>
                  </a:lnTo>
                  <a:lnTo>
                    <a:pt x="6632" y="242"/>
                  </a:lnTo>
                  <a:lnTo>
                    <a:pt x="6638" y="257"/>
                  </a:lnTo>
                  <a:lnTo>
                    <a:pt x="6643" y="273"/>
                  </a:lnTo>
                  <a:lnTo>
                    <a:pt x="6646" y="290"/>
                  </a:lnTo>
                  <a:lnTo>
                    <a:pt x="6649" y="309"/>
                  </a:lnTo>
                  <a:lnTo>
                    <a:pt x="6649" y="330"/>
                  </a:lnTo>
                  <a:lnTo>
                    <a:pt x="6649" y="617"/>
                  </a:lnTo>
                  <a:lnTo>
                    <a:pt x="6529" y="617"/>
                  </a:lnTo>
                  <a:lnTo>
                    <a:pt x="6529" y="360"/>
                  </a:lnTo>
                  <a:lnTo>
                    <a:pt x="6529" y="348"/>
                  </a:lnTo>
                  <a:lnTo>
                    <a:pt x="6528" y="338"/>
                  </a:lnTo>
                  <a:lnTo>
                    <a:pt x="6527" y="327"/>
                  </a:lnTo>
                  <a:lnTo>
                    <a:pt x="6524" y="318"/>
                  </a:lnTo>
                  <a:lnTo>
                    <a:pt x="6522" y="309"/>
                  </a:lnTo>
                  <a:lnTo>
                    <a:pt x="6519" y="302"/>
                  </a:lnTo>
                  <a:lnTo>
                    <a:pt x="6516" y="295"/>
                  </a:lnTo>
                  <a:lnTo>
                    <a:pt x="6512" y="288"/>
                  </a:lnTo>
                  <a:lnTo>
                    <a:pt x="6507" y="283"/>
                  </a:lnTo>
                  <a:lnTo>
                    <a:pt x="6501" y="278"/>
                  </a:lnTo>
                  <a:lnTo>
                    <a:pt x="6496" y="274"/>
                  </a:lnTo>
                  <a:lnTo>
                    <a:pt x="6490" y="270"/>
                  </a:lnTo>
                  <a:lnTo>
                    <a:pt x="6482" y="268"/>
                  </a:lnTo>
                  <a:lnTo>
                    <a:pt x="6475" y="266"/>
                  </a:lnTo>
                  <a:lnTo>
                    <a:pt x="6467" y="265"/>
                  </a:lnTo>
                  <a:lnTo>
                    <a:pt x="6458" y="265"/>
                  </a:lnTo>
                  <a:lnTo>
                    <a:pt x="6446" y="265"/>
                  </a:lnTo>
                  <a:lnTo>
                    <a:pt x="6433" y="267"/>
                  </a:lnTo>
                  <a:lnTo>
                    <a:pt x="6422" y="270"/>
                  </a:lnTo>
                  <a:lnTo>
                    <a:pt x="6413" y="274"/>
                  </a:lnTo>
                  <a:lnTo>
                    <a:pt x="6404" y="279"/>
                  </a:lnTo>
                  <a:lnTo>
                    <a:pt x="6396" y="286"/>
                  </a:lnTo>
                  <a:lnTo>
                    <a:pt x="6390" y="294"/>
                  </a:lnTo>
                  <a:lnTo>
                    <a:pt x="6384" y="302"/>
                  </a:lnTo>
                  <a:lnTo>
                    <a:pt x="6379" y="313"/>
                  </a:lnTo>
                  <a:lnTo>
                    <a:pt x="6375" y="323"/>
                  </a:lnTo>
                  <a:lnTo>
                    <a:pt x="6371" y="335"/>
                  </a:lnTo>
                  <a:lnTo>
                    <a:pt x="6369" y="347"/>
                  </a:lnTo>
                  <a:lnTo>
                    <a:pt x="6367" y="362"/>
                  </a:lnTo>
                  <a:lnTo>
                    <a:pt x="6365" y="377"/>
                  </a:lnTo>
                  <a:lnTo>
                    <a:pt x="6364" y="392"/>
                  </a:lnTo>
                  <a:lnTo>
                    <a:pt x="6364" y="409"/>
                  </a:lnTo>
                  <a:lnTo>
                    <a:pt x="6364" y="617"/>
                  </a:lnTo>
                  <a:lnTo>
                    <a:pt x="6244" y="617"/>
                  </a:lnTo>
                  <a:lnTo>
                    <a:pt x="6244" y="4"/>
                  </a:lnTo>
                  <a:lnTo>
                    <a:pt x="6364" y="4"/>
                  </a:lnTo>
                  <a:lnTo>
                    <a:pt x="6364" y="129"/>
                  </a:lnTo>
                  <a:close/>
                  <a:moveTo>
                    <a:pt x="7226" y="168"/>
                  </a:moveTo>
                  <a:lnTo>
                    <a:pt x="7244" y="169"/>
                  </a:lnTo>
                  <a:lnTo>
                    <a:pt x="7262" y="173"/>
                  </a:lnTo>
                  <a:lnTo>
                    <a:pt x="7277" y="177"/>
                  </a:lnTo>
                  <a:lnTo>
                    <a:pt x="7293" y="183"/>
                  </a:lnTo>
                  <a:lnTo>
                    <a:pt x="7308" y="192"/>
                  </a:lnTo>
                  <a:lnTo>
                    <a:pt x="7321" y="201"/>
                  </a:lnTo>
                  <a:lnTo>
                    <a:pt x="7334" y="213"/>
                  </a:lnTo>
                  <a:lnTo>
                    <a:pt x="7346" y="226"/>
                  </a:lnTo>
                  <a:lnTo>
                    <a:pt x="7351" y="234"/>
                  </a:lnTo>
                  <a:lnTo>
                    <a:pt x="7356" y="242"/>
                  </a:lnTo>
                  <a:lnTo>
                    <a:pt x="7361" y="250"/>
                  </a:lnTo>
                  <a:lnTo>
                    <a:pt x="7366" y="259"/>
                  </a:lnTo>
                  <a:lnTo>
                    <a:pt x="7374" y="278"/>
                  </a:lnTo>
                  <a:lnTo>
                    <a:pt x="7380" y="298"/>
                  </a:lnTo>
                  <a:lnTo>
                    <a:pt x="7386" y="320"/>
                  </a:lnTo>
                  <a:lnTo>
                    <a:pt x="7389" y="343"/>
                  </a:lnTo>
                  <a:lnTo>
                    <a:pt x="7391" y="368"/>
                  </a:lnTo>
                  <a:lnTo>
                    <a:pt x="7392" y="396"/>
                  </a:lnTo>
                  <a:lnTo>
                    <a:pt x="7391" y="423"/>
                  </a:lnTo>
                  <a:lnTo>
                    <a:pt x="7389" y="448"/>
                  </a:lnTo>
                  <a:lnTo>
                    <a:pt x="7385" y="472"/>
                  </a:lnTo>
                  <a:lnTo>
                    <a:pt x="7379" y="495"/>
                  </a:lnTo>
                  <a:lnTo>
                    <a:pt x="7373" y="515"/>
                  </a:lnTo>
                  <a:lnTo>
                    <a:pt x="7365" y="533"/>
                  </a:lnTo>
                  <a:lnTo>
                    <a:pt x="7360" y="543"/>
                  </a:lnTo>
                  <a:lnTo>
                    <a:pt x="7355" y="550"/>
                  </a:lnTo>
                  <a:lnTo>
                    <a:pt x="7350" y="559"/>
                  </a:lnTo>
                  <a:lnTo>
                    <a:pt x="7345" y="566"/>
                  </a:lnTo>
                  <a:lnTo>
                    <a:pt x="7332" y="580"/>
                  </a:lnTo>
                  <a:lnTo>
                    <a:pt x="7318" y="591"/>
                  </a:lnTo>
                  <a:lnTo>
                    <a:pt x="7305" y="602"/>
                  </a:lnTo>
                  <a:lnTo>
                    <a:pt x="7290" y="610"/>
                  </a:lnTo>
                  <a:lnTo>
                    <a:pt x="7274" y="617"/>
                  </a:lnTo>
                  <a:lnTo>
                    <a:pt x="7258" y="621"/>
                  </a:lnTo>
                  <a:lnTo>
                    <a:pt x="7241" y="624"/>
                  </a:lnTo>
                  <a:lnTo>
                    <a:pt x="7223" y="625"/>
                  </a:lnTo>
                  <a:lnTo>
                    <a:pt x="7211" y="624"/>
                  </a:lnTo>
                  <a:lnTo>
                    <a:pt x="7201" y="624"/>
                  </a:lnTo>
                  <a:lnTo>
                    <a:pt x="7190" y="622"/>
                  </a:lnTo>
                  <a:lnTo>
                    <a:pt x="7181" y="620"/>
                  </a:lnTo>
                  <a:lnTo>
                    <a:pt x="7171" y="618"/>
                  </a:lnTo>
                  <a:lnTo>
                    <a:pt x="7163" y="614"/>
                  </a:lnTo>
                  <a:lnTo>
                    <a:pt x="7154" y="611"/>
                  </a:lnTo>
                  <a:lnTo>
                    <a:pt x="7147" y="607"/>
                  </a:lnTo>
                  <a:lnTo>
                    <a:pt x="7133" y="599"/>
                  </a:lnTo>
                  <a:lnTo>
                    <a:pt x="7122" y="589"/>
                  </a:lnTo>
                  <a:lnTo>
                    <a:pt x="7111" y="579"/>
                  </a:lnTo>
                  <a:lnTo>
                    <a:pt x="7102" y="568"/>
                  </a:lnTo>
                  <a:lnTo>
                    <a:pt x="7094" y="568"/>
                  </a:lnTo>
                  <a:lnTo>
                    <a:pt x="7098" y="585"/>
                  </a:lnTo>
                  <a:lnTo>
                    <a:pt x="7100" y="601"/>
                  </a:lnTo>
                  <a:lnTo>
                    <a:pt x="7101" y="618"/>
                  </a:lnTo>
                  <a:lnTo>
                    <a:pt x="7102" y="632"/>
                  </a:lnTo>
                  <a:lnTo>
                    <a:pt x="7102" y="810"/>
                  </a:lnTo>
                  <a:lnTo>
                    <a:pt x="6982" y="810"/>
                  </a:lnTo>
                  <a:lnTo>
                    <a:pt x="6982" y="177"/>
                  </a:lnTo>
                  <a:lnTo>
                    <a:pt x="7079" y="177"/>
                  </a:lnTo>
                  <a:lnTo>
                    <a:pt x="7095" y="234"/>
                  </a:lnTo>
                  <a:lnTo>
                    <a:pt x="7102" y="234"/>
                  </a:lnTo>
                  <a:lnTo>
                    <a:pt x="7111" y="221"/>
                  </a:lnTo>
                  <a:lnTo>
                    <a:pt x="7122" y="209"/>
                  </a:lnTo>
                  <a:lnTo>
                    <a:pt x="7134" y="198"/>
                  </a:lnTo>
                  <a:lnTo>
                    <a:pt x="7149" y="188"/>
                  </a:lnTo>
                  <a:lnTo>
                    <a:pt x="7156" y="184"/>
                  </a:lnTo>
                  <a:lnTo>
                    <a:pt x="7165" y="180"/>
                  </a:lnTo>
                  <a:lnTo>
                    <a:pt x="7173" y="177"/>
                  </a:lnTo>
                  <a:lnTo>
                    <a:pt x="7183" y="174"/>
                  </a:lnTo>
                  <a:lnTo>
                    <a:pt x="7193" y="172"/>
                  </a:lnTo>
                  <a:lnTo>
                    <a:pt x="7204" y="171"/>
                  </a:lnTo>
                  <a:lnTo>
                    <a:pt x="7214" y="169"/>
                  </a:lnTo>
                  <a:lnTo>
                    <a:pt x="7226" y="168"/>
                  </a:lnTo>
                  <a:close/>
                  <a:moveTo>
                    <a:pt x="7187" y="265"/>
                  </a:moveTo>
                  <a:lnTo>
                    <a:pt x="7176" y="265"/>
                  </a:lnTo>
                  <a:lnTo>
                    <a:pt x="7166" y="266"/>
                  </a:lnTo>
                  <a:lnTo>
                    <a:pt x="7156" y="268"/>
                  </a:lnTo>
                  <a:lnTo>
                    <a:pt x="7148" y="272"/>
                  </a:lnTo>
                  <a:lnTo>
                    <a:pt x="7140" y="276"/>
                  </a:lnTo>
                  <a:lnTo>
                    <a:pt x="7133" y="281"/>
                  </a:lnTo>
                  <a:lnTo>
                    <a:pt x="7127" y="287"/>
                  </a:lnTo>
                  <a:lnTo>
                    <a:pt x="7122" y="294"/>
                  </a:lnTo>
                  <a:lnTo>
                    <a:pt x="7118" y="301"/>
                  </a:lnTo>
                  <a:lnTo>
                    <a:pt x="7113" y="310"/>
                  </a:lnTo>
                  <a:lnTo>
                    <a:pt x="7110" y="320"/>
                  </a:lnTo>
                  <a:lnTo>
                    <a:pt x="7107" y="330"/>
                  </a:lnTo>
                  <a:lnTo>
                    <a:pt x="7105" y="342"/>
                  </a:lnTo>
                  <a:lnTo>
                    <a:pt x="7103" y="355"/>
                  </a:lnTo>
                  <a:lnTo>
                    <a:pt x="7102" y="368"/>
                  </a:lnTo>
                  <a:lnTo>
                    <a:pt x="7102" y="382"/>
                  </a:lnTo>
                  <a:lnTo>
                    <a:pt x="7102" y="396"/>
                  </a:lnTo>
                  <a:lnTo>
                    <a:pt x="7102" y="410"/>
                  </a:lnTo>
                  <a:lnTo>
                    <a:pt x="7103" y="425"/>
                  </a:lnTo>
                  <a:lnTo>
                    <a:pt x="7104" y="439"/>
                  </a:lnTo>
                  <a:lnTo>
                    <a:pt x="7106" y="451"/>
                  </a:lnTo>
                  <a:lnTo>
                    <a:pt x="7109" y="463"/>
                  </a:lnTo>
                  <a:lnTo>
                    <a:pt x="7112" y="473"/>
                  </a:lnTo>
                  <a:lnTo>
                    <a:pt x="7115" y="484"/>
                  </a:lnTo>
                  <a:lnTo>
                    <a:pt x="7121" y="492"/>
                  </a:lnTo>
                  <a:lnTo>
                    <a:pt x="7125" y="501"/>
                  </a:lnTo>
                  <a:lnTo>
                    <a:pt x="7131" y="508"/>
                  </a:lnTo>
                  <a:lnTo>
                    <a:pt x="7139" y="513"/>
                  </a:lnTo>
                  <a:lnTo>
                    <a:pt x="7147" y="519"/>
                  </a:lnTo>
                  <a:lnTo>
                    <a:pt x="7156" y="522"/>
                  </a:lnTo>
                  <a:lnTo>
                    <a:pt x="7166" y="525"/>
                  </a:lnTo>
                  <a:lnTo>
                    <a:pt x="7177" y="526"/>
                  </a:lnTo>
                  <a:lnTo>
                    <a:pt x="7189" y="527"/>
                  </a:lnTo>
                  <a:lnTo>
                    <a:pt x="7198" y="526"/>
                  </a:lnTo>
                  <a:lnTo>
                    <a:pt x="7208" y="525"/>
                  </a:lnTo>
                  <a:lnTo>
                    <a:pt x="7216" y="522"/>
                  </a:lnTo>
                  <a:lnTo>
                    <a:pt x="7225" y="519"/>
                  </a:lnTo>
                  <a:lnTo>
                    <a:pt x="7232" y="513"/>
                  </a:lnTo>
                  <a:lnTo>
                    <a:pt x="7238" y="508"/>
                  </a:lnTo>
                  <a:lnTo>
                    <a:pt x="7245" y="501"/>
                  </a:lnTo>
                  <a:lnTo>
                    <a:pt x="7250" y="492"/>
                  </a:lnTo>
                  <a:lnTo>
                    <a:pt x="7254" y="484"/>
                  </a:lnTo>
                  <a:lnTo>
                    <a:pt x="7258" y="473"/>
                  </a:lnTo>
                  <a:lnTo>
                    <a:pt x="7262" y="463"/>
                  </a:lnTo>
                  <a:lnTo>
                    <a:pt x="7265" y="451"/>
                  </a:lnTo>
                  <a:lnTo>
                    <a:pt x="7267" y="439"/>
                  </a:lnTo>
                  <a:lnTo>
                    <a:pt x="7268" y="425"/>
                  </a:lnTo>
                  <a:lnTo>
                    <a:pt x="7269" y="410"/>
                  </a:lnTo>
                  <a:lnTo>
                    <a:pt x="7269" y="395"/>
                  </a:lnTo>
                  <a:lnTo>
                    <a:pt x="7269" y="379"/>
                  </a:lnTo>
                  <a:lnTo>
                    <a:pt x="7268" y="364"/>
                  </a:lnTo>
                  <a:lnTo>
                    <a:pt x="7267" y="350"/>
                  </a:lnTo>
                  <a:lnTo>
                    <a:pt x="7265" y="338"/>
                  </a:lnTo>
                  <a:lnTo>
                    <a:pt x="7262" y="326"/>
                  </a:lnTo>
                  <a:lnTo>
                    <a:pt x="7257" y="316"/>
                  </a:lnTo>
                  <a:lnTo>
                    <a:pt x="7254" y="306"/>
                  </a:lnTo>
                  <a:lnTo>
                    <a:pt x="7249" y="297"/>
                  </a:lnTo>
                  <a:lnTo>
                    <a:pt x="7244" y="289"/>
                  </a:lnTo>
                  <a:lnTo>
                    <a:pt x="7237" y="283"/>
                  </a:lnTo>
                  <a:lnTo>
                    <a:pt x="7231" y="278"/>
                  </a:lnTo>
                  <a:lnTo>
                    <a:pt x="7224" y="273"/>
                  </a:lnTo>
                  <a:lnTo>
                    <a:pt x="7215" y="269"/>
                  </a:lnTo>
                  <a:lnTo>
                    <a:pt x="7207" y="266"/>
                  </a:lnTo>
                  <a:lnTo>
                    <a:pt x="7197" y="265"/>
                  </a:lnTo>
                  <a:lnTo>
                    <a:pt x="7187" y="265"/>
                  </a:lnTo>
                  <a:close/>
                  <a:moveTo>
                    <a:pt x="7736" y="168"/>
                  </a:moveTo>
                  <a:lnTo>
                    <a:pt x="7745" y="169"/>
                  </a:lnTo>
                  <a:lnTo>
                    <a:pt x="7757" y="169"/>
                  </a:lnTo>
                  <a:lnTo>
                    <a:pt x="7768" y="171"/>
                  </a:lnTo>
                  <a:lnTo>
                    <a:pt x="7777" y="173"/>
                  </a:lnTo>
                  <a:lnTo>
                    <a:pt x="7767" y="285"/>
                  </a:lnTo>
                  <a:lnTo>
                    <a:pt x="7761" y="283"/>
                  </a:lnTo>
                  <a:lnTo>
                    <a:pt x="7751" y="282"/>
                  </a:lnTo>
                  <a:lnTo>
                    <a:pt x="7741" y="281"/>
                  </a:lnTo>
                  <a:lnTo>
                    <a:pt x="7732" y="281"/>
                  </a:lnTo>
                  <a:lnTo>
                    <a:pt x="7717" y="281"/>
                  </a:lnTo>
                  <a:lnTo>
                    <a:pt x="7702" y="283"/>
                  </a:lnTo>
                  <a:lnTo>
                    <a:pt x="7687" y="287"/>
                  </a:lnTo>
                  <a:lnTo>
                    <a:pt x="7674" y="291"/>
                  </a:lnTo>
                  <a:lnTo>
                    <a:pt x="7666" y="295"/>
                  </a:lnTo>
                  <a:lnTo>
                    <a:pt x="7660" y="298"/>
                  </a:lnTo>
                  <a:lnTo>
                    <a:pt x="7654" y="302"/>
                  </a:lnTo>
                  <a:lnTo>
                    <a:pt x="7647" y="306"/>
                  </a:lnTo>
                  <a:lnTo>
                    <a:pt x="7642" y="310"/>
                  </a:lnTo>
                  <a:lnTo>
                    <a:pt x="7637" y="316"/>
                  </a:lnTo>
                  <a:lnTo>
                    <a:pt x="7633" y="321"/>
                  </a:lnTo>
                  <a:lnTo>
                    <a:pt x="7627" y="326"/>
                  </a:lnTo>
                  <a:lnTo>
                    <a:pt x="7623" y="333"/>
                  </a:lnTo>
                  <a:lnTo>
                    <a:pt x="7620" y="340"/>
                  </a:lnTo>
                  <a:lnTo>
                    <a:pt x="7617" y="347"/>
                  </a:lnTo>
                  <a:lnTo>
                    <a:pt x="7615" y="356"/>
                  </a:lnTo>
                  <a:lnTo>
                    <a:pt x="7613" y="364"/>
                  </a:lnTo>
                  <a:lnTo>
                    <a:pt x="7612" y="373"/>
                  </a:lnTo>
                  <a:lnTo>
                    <a:pt x="7611" y="383"/>
                  </a:lnTo>
                  <a:lnTo>
                    <a:pt x="7611" y="392"/>
                  </a:lnTo>
                  <a:lnTo>
                    <a:pt x="7611" y="617"/>
                  </a:lnTo>
                  <a:lnTo>
                    <a:pt x="7491" y="617"/>
                  </a:lnTo>
                  <a:lnTo>
                    <a:pt x="7491" y="177"/>
                  </a:lnTo>
                  <a:lnTo>
                    <a:pt x="7581" y="177"/>
                  </a:lnTo>
                  <a:lnTo>
                    <a:pt x="7599" y="252"/>
                  </a:lnTo>
                  <a:lnTo>
                    <a:pt x="7605" y="252"/>
                  </a:lnTo>
                  <a:lnTo>
                    <a:pt x="7610" y="243"/>
                  </a:lnTo>
                  <a:lnTo>
                    <a:pt x="7616" y="235"/>
                  </a:lnTo>
                  <a:lnTo>
                    <a:pt x="7621" y="227"/>
                  </a:lnTo>
                  <a:lnTo>
                    <a:pt x="7627" y="220"/>
                  </a:lnTo>
                  <a:lnTo>
                    <a:pt x="7635" y="213"/>
                  </a:lnTo>
                  <a:lnTo>
                    <a:pt x="7642" y="205"/>
                  </a:lnTo>
                  <a:lnTo>
                    <a:pt x="7650" y="199"/>
                  </a:lnTo>
                  <a:lnTo>
                    <a:pt x="7658" y="193"/>
                  </a:lnTo>
                  <a:lnTo>
                    <a:pt x="7666" y="187"/>
                  </a:lnTo>
                  <a:lnTo>
                    <a:pt x="7676" y="182"/>
                  </a:lnTo>
                  <a:lnTo>
                    <a:pt x="7685" y="178"/>
                  </a:lnTo>
                  <a:lnTo>
                    <a:pt x="7695" y="175"/>
                  </a:lnTo>
                  <a:lnTo>
                    <a:pt x="7704" y="173"/>
                  </a:lnTo>
                  <a:lnTo>
                    <a:pt x="7715" y="171"/>
                  </a:lnTo>
                  <a:lnTo>
                    <a:pt x="7725" y="169"/>
                  </a:lnTo>
                  <a:lnTo>
                    <a:pt x="7736" y="168"/>
                  </a:lnTo>
                  <a:close/>
                  <a:moveTo>
                    <a:pt x="7562" y="128"/>
                  </a:moveTo>
                  <a:lnTo>
                    <a:pt x="7556" y="119"/>
                  </a:lnTo>
                  <a:lnTo>
                    <a:pt x="7550" y="110"/>
                  </a:lnTo>
                  <a:lnTo>
                    <a:pt x="7541" y="99"/>
                  </a:lnTo>
                  <a:lnTo>
                    <a:pt x="7533" y="88"/>
                  </a:lnTo>
                  <a:lnTo>
                    <a:pt x="7523" y="78"/>
                  </a:lnTo>
                  <a:lnTo>
                    <a:pt x="7515" y="66"/>
                  </a:lnTo>
                  <a:lnTo>
                    <a:pt x="7506" y="56"/>
                  </a:lnTo>
                  <a:lnTo>
                    <a:pt x="7496" y="45"/>
                  </a:lnTo>
                  <a:lnTo>
                    <a:pt x="7487" y="36"/>
                  </a:lnTo>
                  <a:lnTo>
                    <a:pt x="7478" y="26"/>
                  </a:lnTo>
                  <a:lnTo>
                    <a:pt x="7470" y="18"/>
                  </a:lnTo>
                  <a:lnTo>
                    <a:pt x="7461" y="11"/>
                  </a:lnTo>
                  <a:lnTo>
                    <a:pt x="7461" y="0"/>
                  </a:lnTo>
                  <a:lnTo>
                    <a:pt x="7541" y="0"/>
                  </a:lnTo>
                  <a:lnTo>
                    <a:pt x="7552" y="6"/>
                  </a:lnTo>
                  <a:lnTo>
                    <a:pt x="7563" y="14"/>
                  </a:lnTo>
                  <a:lnTo>
                    <a:pt x="7575" y="22"/>
                  </a:lnTo>
                  <a:lnTo>
                    <a:pt x="7586" y="30"/>
                  </a:lnTo>
                  <a:lnTo>
                    <a:pt x="7598" y="39"/>
                  </a:lnTo>
                  <a:lnTo>
                    <a:pt x="7610" y="48"/>
                  </a:lnTo>
                  <a:lnTo>
                    <a:pt x="7621" y="59"/>
                  </a:lnTo>
                  <a:lnTo>
                    <a:pt x="7632" y="70"/>
                  </a:lnTo>
                  <a:lnTo>
                    <a:pt x="7642" y="59"/>
                  </a:lnTo>
                  <a:lnTo>
                    <a:pt x="7654" y="48"/>
                  </a:lnTo>
                  <a:lnTo>
                    <a:pt x="7665" y="39"/>
                  </a:lnTo>
                  <a:lnTo>
                    <a:pt x="7677" y="30"/>
                  </a:lnTo>
                  <a:lnTo>
                    <a:pt x="7690" y="22"/>
                  </a:lnTo>
                  <a:lnTo>
                    <a:pt x="7701" y="14"/>
                  </a:lnTo>
                  <a:lnTo>
                    <a:pt x="7713" y="6"/>
                  </a:lnTo>
                  <a:lnTo>
                    <a:pt x="7723" y="0"/>
                  </a:lnTo>
                  <a:lnTo>
                    <a:pt x="7803" y="0"/>
                  </a:lnTo>
                  <a:lnTo>
                    <a:pt x="7803" y="11"/>
                  </a:lnTo>
                  <a:lnTo>
                    <a:pt x="7796" y="18"/>
                  </a:lnTo>
                  <a:lnTo>
                    <a:pt x="7787" y="26"/>
                  </a:lnTo>
                  <a:lnTo>
                    <a:pt x="7779" y="36"/>
                  </a:lnTo>
                  <a:lnTo>
                    <a:pt x="7769" y="45"/>
                  </a:lnTo>
                  <a:lnTo>
                    <a:pt x="7760" y="56"/>
                  </a:lnTo>
                  <a:lnTo>
                    <a:pt x="7751" y="66"/>
                  </a:lnTo>
                  <a:lnTo>
                    <a:pt x="7741" y="78"/>
                  </a:lnTo>
                  <a:lnTo>
                    <a:pt x="7732" y="88"/>
                  </a:lnTo>
                  <a:lnTo>
                    <a:pt x="7723" y="99"/>
                  </a:lnTo>
                  <a:lnTo>
                    <a:pt x="7715" y="110"/>
                  </a:lnTo>
                  <a:lnTo>
                    <a:pt x="7708" y="119"/>
                  </a:lnTo>
                  <a:lnTo>
                    <a:pt x="7702" y="128"/>
                  </a:lnTo>
                  <a:lnTo>
                    <a:pt x="7562" y="128"/>
                  </a:lnTo>
                  <a:close/>
                  <a:moveTo>
                    <a:pt x="7976" y="617"/>
                  </a:moveTo>
                  <a:lnTo>
                    <a:pt x="7856" y="617"/>
                  </a:lnTo>
                  <a:lnTo>
                    <a:pt x="7856" y="177"/>
                  </a:lnTo>
                  <a:lnTo>
                    <a:pt x="7976" y="177"/>
                  </a:lnTo>
                  <a:lnTo>
                    <a:pt x="7976" y="617"/>
                  </a:lnTo>
                  <a:close/>
                  <a:moveTo>
                    <a:pt x="8086" y="7"/>
                  </a:moveTo>
                  <a:lnTo>
                    <a:pt x="8073" y="20"/>
                  </a:lnTo>
                  <a:lnTo>
                    <a:pt x="8056" y="35"/>
                  </a:lnTo>
                  <a:lnTo>
                    <a:pt x="8047" y="43"/>
                  </a:lnTo>
                  <a:lnTo>
                    <a:pt x="8038" y="52"/>
                  </a:lnTo>
                  <a:lnTo>
                    <a:pt x="8027" y="60"/>
                  </a:lnTo>
                  <a:lnTo>
                    <a:pt x="8017" y="70"/>
                  </a:lnTo>
                  <a:lnTo>
                    <a:pt x="8006" y="78"/>
                  </a:lnTo>
                  <a:lnTo>
                    <a:pt x="7996" y="86"/>
                  </a:lnTo>
                  <a:lnTo>
                    <a:pt x="7985" y="95"/>
                  </a:lnTo>
                  <a:lnTo>
                    <a:pt x="7974" y="102"/>
                  </a:lnTo>
                  <a:lnTo>
                    <a:pt x="7965" y="111"/>
                  </a:lnTo>
                  <a:lnTo>
                    <a:pt x="7956" y="117"/>
                  </a:lnTo>
                  <a:lnTo>
                    <a:pt x="7947" y="123"/>
                  </a:lnTo>
                  <a:lnTo>
                    <a:pt x="7939" y="128"/>
                  </a:lnTo>
                  <a:lnTo>
                    <a:pt x="7859" y="128"/>
                  </a:lnTo>
                  <a:lnTo>
                    <a:pt x="7859" y="118"/>
                  </a:lnTo>
                  <a:lnTo>
                    <a:pt x="7866" y="111"/>
                  </a:lnTo>
                  <a:lnTo>
                    <a:pt x="7874" y="102"/>
                  </a:lnTo>
                  <a:lnTo>
                    <a:pt x="7881" y="93"/>
                  </a:lnTo>
                  <a:lnTo>
                    <a:pt x="7889" y="82"/>
                  </a:lnTo>
                  <a:lnTo>
                    <a:pt x="7898" y="72"/>
                  </a:lnTo>
                  <a:lnTo>
                    <a:pt x="7906" y="61"/>
                  </a:lnTo>
                  <a:lnTo>
                    <a:pt x="7916" y="51"/>
                  </a:lnTo>
                  <a:lnTo>
                    <a:pt x="7924" y="40"/>
                  </a:lnTo>
                  <a:lnTo>
                    <a:pt x="7931" y="28"/>
                  </a:lnTo>
                  <a:lnTo>
                    <a:pt x="7939" y="19"/>
                  </a:lnTo>
                  <a:lnTo>
                    <a:pt x="7946" y="9"/>
                  </a:lnTo>
                  <a:lnTo>
                    <a:pt x="7951" y="0"/>
                  </a:lnTo>
                  <a:lnTo>
                    <a:pt x="8086" y="0"/>
                  </a:lnTo>
                  <a:lnTo>
                    <a:pt x="8086" y="7"/>
                  </a:lnTo>
                  <a:close/>
                  <a:moveTo>
                    <a:pt x="8222" y="617"/>
                  </a:moveTo>
                  <a:lnTo>
                    <a:pt x="8102" y="617"/>
                  </a:lnTo>
                  <a:lnTo>
                    <a:pt x="8102" y="4"/>
                  </a:lnTo>
                  <a:lnTo>
                    <a:pt x="8222" y="4"/>
                  </a:lnTo>
                  <a:lnTo>
                    <a:pt x="8222" y="617"/>
                  </a:lnTo>
                  <a:close/>
                  <a:moveTo>
                    <a:pt x="8528" y="168"/>
                  </a:moveTo>
                  <a:lnTo>
                    <a:pt x="8550" y="169"/>
                  </a:lnTo>
                  <a:lnTo>
                    <a:pt x="8571" y="173"/>
                  </a:lnTo>
                  <a:lnTo>
                    <a:pt x="8591" y="176"/>
                  </a:lnTo>
                  <a:lnTo>
                    <a:pt x="8610" y="182"/>
                  </a:lnTo>
                  <a:lnTo>
                    <a:pt x="8626" y="189"/>
                  </a:lnTo>
                  <a:lnTo>
                    <a:pt x="8643" y="198"/>
                  </a:lnTo>
                  <a:lnTo>
                    <a:pt x="8658" y="208"/>
                  </a:lnTo>
                  <a:lnTo>
                    <a:pt x="8672" y="221"/>
                  </a:lnTo>
                  <a:lnTo>
                    <a:pt x="8678" y="227"/>
                  </a:lnTo>
                  <a:lnTo>
                    <a:pt x="8684" y="235"/>
                  </a:lnTo>
                  <a:lnTo>
                    <a:pt x="8690" y="242"/>
                  </a:lnTo>
                  <a:lnTo>
                    <a:pt x="8695" y="249"/>
                  </a:lnTo>
                  <a:lnTo>
                    <a:pt x="8704" y="266"/>
                  </a:lnTo>
                  <a:lnTo>
                    <a:pt x="8712" y="284"/>
                  </a:lnTo>
                  <a:lnTo>
                    <a:pt x="8718" y="303"/>
                  </a:lnTo>
                  <a:lnTo>
                    <a:pt x="8722" y="323"/>
                  </a:lnTo>
                  <a:lnTo>
                    <a:pt x="8724" y="345"/>
                  </a:lnTo>
                  <a:lnTo>
                    <a:pt x="8725" y="368"/>
                  </a:lnTo>
                  <a:lnTo>
                    <a:pt x="8725" y="426"/>
                  </a:lnTo>
                  <a:lnTo>
                    <a:pt x="8441" y="426"/>
                  </a:lnTo>
                  <a:lnTo>
                    <a:pt x="8442" y="439"/>
                  </a:lnTo>
                  <a:lnTo>
                    <a:pt x="8445" y="450"/>
                  </a:lnTo>
                  <a:lnTo>
                    <a:pt x="8447" y="462"/>
                  </a:lnTo>
                  <a:lnTo>
                    <a:pt x="8450" y="471"/>
                  </a:lnTo>
                  <a:lnTo>
                    <a:pt x="8454" y="482"/>
                  </a:lnTo>
                  <a:lnTo>
                    <a:pt x="8459" y="490"/>
                  </a:lnTo>
                  <a:lnTo>
                    <a:pt x="8466" y="499"/>
                  </a:lnTo>
                  <a:lnTo>
                    <a:pt x="8472" y="506"/>
                  </a:lnTo>
                  <a:lnTo>
                    <a:pt x="8479" y="513"/>
                  </a:lnTo>
                  <a:lnTo>
                    <a:pt x="8488" y="519"/>
                  </a:lnTo>
                  <a:lnTo>
                    <a:pt x="8496" y="524"/>
                  </a:lnTo>
                  <a:lnTo>
                    <a:pt x="8505" y="528"/>
                  </a:lnTo>
                  <a:lnTo>
                    <a:pt x="8516" y="531"/>
                  </a:lnTo>
                  <a:lnTo>
                    <a:pt x="8528" y="533"/>
                  </a:lnTo>
                  <a:lnTo>
                    <a:pt x="8539" y="535"/>
                  </a:lnTo>
                  <a:lnTo>
                    <a:pt x="8551" y="536"/>
                  </a:lnTo>
                  <a:lnTo>
                    <a:pt x="8572" y="535"/>
                  </a:lnTo>
                  <a:lnTo>
                    <a:pt x="8592" y="533"/>
                  </a:lnTo>
                  <a:lnTo>
                    <a:pt x="8611" y="530"/>
                  </a:lnTo>
                  <a:lnTo>
                    <a:pt x="8629" y="527"/>
                  </a:lnTo>
                  <a:lnTo>
                    <a:pt x="8645" y="522"/>
                  </a:lnTo>
                  <a:lnTo>
                    <a:pt x="8663" y="516"/>
                  </a:lnTo>
                  <a:lnTo>
                    <a:pt x="8682" y="509"/>
                  </a:lnTo>
                  <a:lnTo>
                    <a:pt x="8700" y="501"/>
                  </a:lnTo>
                  <a:lnTo>
                    <a:pt x="8700" y="593"/>
                  </a:lnTo>
                  <a:lnTo>
                    <a:pt x="8683" y="601"/>
                  </a:lnTo>
                  <a:lnTo>
                    <a:pt x="8667" y="607"/>
                  </a:lnTo>
                  <a:lnTo>
                    <a:pt x="8650" y="612"/>
                  </a:lnTo>
                  <a:lnTo>
                    <a:pt x="8632" y="617"/>
                  </a:lnTo>
                  <a:lnTo>
                    <a:pt x="8613" y="620"/>
                  </a:lnTo>
                  <a:lnTo>
                    <a:pt x="8593" y="623"/>
                  </a:lnTo>
                  <a:lnTo>
                    <a:pt x="8570" y="624"/>
                  </a:lnTo>
                  <a:lnTo>
                    <a:pt x="8545" y="625"/>
                  </a:lnTo>
                  <a:lnTo>
                    <a:pt x="8530" y="624"/>
                  </a:lnTo>
                  <a:lnTo>
                    <a:pt x="8514" y="623"/>
                  </a:lnTo>
                  <a:lnTo>
                    <a:pt x="8498" y="621"/>
                  </a:lnTo>
                  <a:lnTo>
                    <a:pt x="8483" y="619"/>
                  </a:lnTo>
                  <a:lnTo>
                    <a:pt x="8469" y="614"/>
                  </a:lnTo>
                  <a:lnTo>
                    <a:pt x="8455" y="610"/>
                  </a:lnTo>
                  <a:lnTo>
                    <a:pt x="8441" y="606"/>
                  </a:lnTo>
                  <a:lnTo>
                    <a:pt x="8429" y="600"/>
                  </a:lnTo>
                  <a:lnTo>
                    <a:pt x="8416" y="593"/>
                  </a:lnTo>
                  <a:lnTo>
                    <a:pt x="8405" y="586"/>
                  </a:lnTo>
                  <a:lnTo>
                    <a:pt x="8394" y="578"/>
                  </a:lnTo>
                  <a:lnTo>
                    <a:pt x="8384" y="569"/>
                  </a:lnTo>
                  <a:lnTo>
                    <a:pt x="8374" y="560"/>
                  </a:lnTo>
                  <a:lnTo>
                    <a:pt x="8365" y="549"/>
                  </a:lnTo>
                  <a:lnTo>
                    <a:pt x="8357" y="538"/>
                  </a:lnTo>
                  <a:lnTo>
                    <a:pt x="8349" y="525"/>
                  </a:lnTo>
                  <a:lnTo>
                    <a:pt x="8343" y="512"/>
                  </a:lnTo>
                  <a:lnTo>
                    <a:pt x="8336" y="499"/>
                  </a:lnTo>
                  <a:lnTo>
                    <a:pt x="8332" y="484"/>
                  </a:lnTo>
                  <a:lnTo>
                    <a:pt x="8328" y="469"/>
                  </a:lnTo>
                  <a:lnTo>
                    <a:pt x="8325" y="454"/>
                  </a:lnTo>
                  <a:lnTo>
                    <a:pt x="8323" y="437"/>
                  </a:lnTo>
                  <a:lnTo>
                    <a:pt x="8320" y="419"/>
                  </a:lnTo>
                  <a:lnTo>
                    <a:pt x="8320" y="400"/>
                  </a:lnTo>
                  <a:lnTo>
                    <a:pt x="8320" y="381"/>
                  </a:lnTo>
                  <a:lnTo>
                    <a:pt x="8321" y="363"/>
                  </a:lnTo>
                  <a:lnTo>
                    <a:pt x="8324" y="346"/>
                  </a:lnTo>
                  <a:lnTo>
                    <a:pt x="8327" y="329"/>
                  </a:lnTo>
                  <a:lnTo>
                    <a:pt x="8331" y="314"/>
                  </a:lnTo>
                  <a:lnTo>
                    <a:pt x="8335" y="299"/>
                  </a:lnTo>
                  <a:lnTo>
                    <a:pt x="8340" y="285"/>
                  </a:lnTo>
                  <a:lnTo>
                    <a:pt x="8347" y="272"/>
                  </a:lnTo>
                  <a:lnTo>
                    <a:pt x="8353" y="259"/>
                  </a:lnTo>
                  <a:lnTo>
                    <a:pt x="8360" y="247"/>
                  </a:lnTo>
                  <a:lnTo>
                    <a:pt x="8369" y="237"/>
                  </a:lnTo>
                  <a:lnTo>
                    <a:pt x="8377" y="226"/>
                  </a:lnTo>
                  <a:lnTo>
                    <a:pt x="8387" y="218"/>
                  </a:lnTo>
                  <a:lnTo>
                    <a:pt x="8397" y="209"/>
                  </a:lnTo>
                  <a:lnTo>
                    <a:pt x="8408" y="201"/>
                  </a:lnTo>
                  <a:lnTo>
                    <a:pt x="8419" y="195"/>
                  </a:lnTo>
                  <a:lnTo>
                    <a:pt x="8431" y="188"/>
                  </a:lnTo>
                  <a:lnTo>
                    <a:pt x="8443" y="183"/>
                  </a:lnTo>
                  <a:lnTo>
                    <a:pt x="8456" y="179"/>
                  </a:lnTo>
                  <a:lnTo>
                    <a:pt x="8470" y="176"/>
                  </a:lnTo>
                  <a:lnTo>
                    <a:pt x="8483" y="173"/>
                  </a:lnTo>
                  <a:lnTo>
                    <a:pt x="8498" y="171"/>
                  </a:lnTo>
                  <a:lnTo>
                    <a:pt x="8513" y="169"/>
                  </a:lnTo>
                  <a:lnTo>
                    <a:pt x="8528" y="168"/>
                  </a:lnTo>
                  <a:close/>
                  <a:moveTo>
                    <a:pt x="8529" y="255"/>
                  </a:moveTo>
                  <a:lnTo>
                    <a:pt x="8520" y="255"/>
                  </a:lnTo>
                  <a:lnTo>
                    <a:pt x="8512" y="256"/>
                  </a:lnTo>
                  <a:lnTo>
                    <a:pt x="8504" y="258"/>
                  </a:lnTo>
                  <a:lnTo>
                    <a:pt x="8497" y="260"/>
                  </a:lnTo>
                  <a:lnTo>
                    <a:pt x="8490" y="263"/>
                  </a:lnTo>
                  <a:lnTo>
                    <a:pt x="8483" y="267"/>
                  </a:lnTo>
                  <a:lnTo>
                    <a:pt x="8477" y="272"/>
                  </a:lnTo>
                  <a:lnTo>
                    <a:pt x="8471" y="277"/>
                  </a:lnTo>
                  <a:lnTo>
                    <a:pt x="8466" y="283"/>
                  </a:lnTo>
                  <a:lnTo>
                    <a:pt x="8461" y="289"/>
                  </a:lnTo>
                  <a:lnTo>
                    <a:pt x="8456" y="297"/>
                  </a:lnTo>
                  <a:lnTo>
                    <a:pt x="8453" y="305"/>
                  </a:lnTo>
                  <a:lnTo>
                    <a:pt x="8450" y="315"/>
                  </a:lnTo>
                  <a:lnTo>
                    <a:pt x="8448" y="325"/>
                  </a:lnTo>
                  <a:lnTo>
                    <a:pt x="8446" y="336"/>
                  </a:lnTo>
                  <a:lnTo>
                    <a:pt x="8445" y="347"/>
                  </a:lnTo>
                  <a:lnTo>
                    <a:pt x="8613" y="347"/>
                  </a:lnTo>
                  <a:lnTo>
                    <a:pt x="8612" y="337"/>
                  </a:lnTo>
                  <a:lnTo>
                    <a:pt x="8611" y="327"/>
                  </a:lnTo>
                  <a:lnTo>
                    <a:pt x="8609" y="319"/>
                  </a:lnTo>
                  <a:lnTo>
                    <a:pt x="8606" y="310"/>
                  </a:lnTo>
                  <a:lnTo>
                    <a:pt x="8603" y="302"/>
                  </a:lnTo>
                  <a:lnTo>
                    <a:pt x="8600" y="295"/>
                  </a:lnTo>
                  <a:lnTo>
                    <a:pt x="8596" y="287"/>
                  </a:lnTo>
                  <a:lnTo>
                    <a:pt x="8592" y="280"/>
                  </a:lnTo>
                  <a:lnTo>
                    <a:pt x="8586" y="275"/>
                  </a:lnTo>
                  <a:lnTo>
                    <a:pt x="8580" y="269"/>
                  </a:lnTo>
                  <a:lnTo>
                    <a:pt x="8573" y="264"/>
                  </a:lnTo>
                  <a:lnTo>
                    <a:pt x="8565" y="261"/>
                  </a:lnTo>
                  <a:lnTo>
                    <a:pt x="8557" y="258"/>
                  </a:lnTo>
                  <a:lnTo>
                    <a:pt x="8549" y="256"/>
                  </a:lnTo>
                  <a:lnTo>
                    <a:pt x="8539" y="255"/>
                  </a:lnTo>
                  <a:lnTo>
                    <a:pt x="8529" y="255"/>
                  </a:lnTo>
                  <a:close/>
                  <a:moveTo>
                    <a:pt x="9120" y="617"/>
                  </a:moveTo>
                  <a:lnTo>
                    <a:pt x="8774" y="617"/>
                  </a:lnTo>
                  <a:lnTo>
                    <a:pt x="8774" y="546"/>
                  </a:lnTo>
                  <a:lnTo>
                    <a:pt x="8977" y="268"/>
                  </a:lnTo>
                  <a:lnTo>
                    <a:pt x="8785" y="268"/>
                  </a:lnTo>
                  <a:lnTo>
                    <a:pt x="8785" y="177"/>
                  </a:lnTo>
                  <a:lnTo>
                    <a:pt x="9113" y="177"/>
                  </a:lnTo>
                  <a:lnTo>
                    <a:pt x="9113" y="255"/>
                  </a:lnTo>
                  <a:lnTo>
                    <a:pt x="8915" y="525"/>
                  </a:lnTo>
                  <a:lnTo>
                    <a:pt x="9120" y="525"/>
                  </a:lnTo>
                  <a:lnTo>
                    <a:pt x="9120" y="617"/>
                  </a:lnTo>
                  <a:close/>
                  <a:moveTo>
                    <a:pt x="8878" y="128"/>
                  </a:moveTo>
                  <a:lnTo>
                    <a:pt x="8871" y="119"/>
                  </a:lnTo>
                  <a:lnTo>
                    <a:pt x="8865" y="110"/>
                  </a:lnTo>
                  <a:lnTo>
                    <a:pt x="8857" y="99"/>
                  </a:lnTo>
                  <a:lnTo>
                    <a:pt x="8848" y="88"/>
                  </a:lnTo>
                  <a:lnTo>
                    <a:pt x="8840" y="78"/>
                  </a:lnTo>
                  <a:lnTo>
                    <a:pt x="8830" y="66"/>
                  </a:lnTo>
                  <a:lnTo>
                    <a:pt x="8821" y="56"/>
                  </a:lnTo>
                  <a:lnTo>
                    <a:pt x="8811" y="45"/>
                  </a:lnTo>
                  <a:lnTo>
                    <a:pt x="8802" y="36"/>
                  </a:lnTo>
                  <a:lnTo>
                    <a:pt x="8794" y="26"/>
                  </a:lnTo>
                  <a:lnTo>
                    <a:pt x="8785" y="18"/>
                  </a:lnTo>
                  <a:lnTo>
                    <a:pt x="8777" y="11"/>
                  </a:lnTo>
                  <a:lnTo>
                    <a:pt x="8777" y="0"/>
                  </a:lnTo>
                  <a:lnTo>
                    <a:pt x="8857" y="0"/>
                  </a:lnTo>
                  <a:lnTo>
                    <a:pt x="8867" y="6"/>
                  </a:lnTo>
                  <a:lnTo>
                    <a:pt x="8879" y="14"/>
                  </a:lnTo>
                  <a:lnTo>
                    <a:pt x="8890" y="22"/>
                  </a:lnTo>
                  <a:lnTo>
                    <a:pt x="8902" y="30"/>
                  </a:lnTo>
                  <a:lnTo>
                    <a:pt x="8913" y="39"/>
                  </a:lnTo>
                  <a:lnTo>
                    <a:pt x="8925" y="48"/>
                  </a:lnTo>
                  <a:lnTo>
                    <a:pt x="8937" y="59"/>
                  </a:lnTo>
                  <a:lnTo>
                    <a:pt x="8947" y="70"/>
                  </a:lnTo>
                  <a:lnTo>
                    <a:pt x="8958" y="59"/>
                  </a:lnTo>
                  <a:lnTo>
                    <a:pt x="8969" y="48"/>
                  </a:lnTo>
                  <a:lnTo>
                    <a:pt x="8981" y="39"/>
                  </a:lnTo>
                  <a:lnTo>
                    <a:pt x="8993" y="30"/>
                  </a:lnTo>
                  <a:lnTo>
                    <a:pt x="9005" y="22"/>
                  </a:lnTo>
                  <a:lnTo>
                    <a:pt x="9017" y="14"/>
                  </a:lnTo>
                  <a:lnTo>
                    <a:pt x="9028" y="6"/>
                  </a:lnTo>
                  <a:lnTo>
                    <a:pt x="9039" y="0"/>
                  </a:lnTo>
                  <a:lnTo>
                    <a:pt x="9119" y="0"/>
                  </a:lnTo>
                  <a:lnTo>
                    <a:pt x="9119" y="11"/>
                  </a:lnTo>
                  <a:lnTo>
                    <a:pt x="9111" y="18"/>
                  </a:lnTo>
                  <a:lnTo>
                    <a:pt x="9103" y="26"/>
                  </a:lnTo>
                  <a:lnTo>
                    <a:pt x="9094" y="36"/>
                  </a:lnTo>
                  <a:lnTo>
                    <a:pt x="9085" y="45"/>
                  </a:lnTo>
                  <a:lnTo>
                    <a:pt x="9075" y="56"/>
                  </a:lnTo>
                  <a:lnTo>
                    <a:pt x="9066" y="66"/>
                  </a:lnTo>
                  <a:lnTo>
                    <a:pt x="9056" y="78"/>
                  </a:lnTo>
                  <a:lnTo>
                    <a:pt x="9047" y="88"/>
                  </a:lnTo>
                  <a:lnTo>
                    <a:pt x="9039" y="99"/>
                  </a:lnTo>
                  <a:lnTo>
                    <a:pt x="9031" y="110"/>
                  </a:lnTo>
                  <a:lnTo>
                    <a:pt x="9024" y="119"/>
                  </a:lnTo>
                  <a:lnTo>
                    <a:pt x="9018" y="128"/>
                  </a:lnTo>
                  <a:lnTo>
                    <a:pt x="8878" y="128"/>
                  </a:lnTo>
                  <a:close/>
                  <a:moveTo>
                    <a:pt x="9267" y="4"/>
                  </a:moveTo>
                  <a:lnTo>
                    <a:pt x="9280" y="5"/>
                  </a:lnTo>
                  <a:lnTo>
                    <a:pt x="9292" y="7"/>
                  </a:lnTo>
                  <a:lnTo>
                    <a:pt x="9303" y="12"/>
                  </a:lnTo>
                  <a:lnTo>
                    <a:pt x="9313" y="17"/>
                  </a:lnTo>
                  <a:lnTo>
                    <a:pt x="9317" y="21"/>
                  </a:lnTo>
                  <a:lnTo>
                    <a:pt x="9321" y="24"/>
                  </a:lnTo>
                  <a:lnTo>
                    <a:pt x="9325" y="30"/>
                  </a:lnTo>
                  <a:lnTo>
                    <a:pt x="9328" y="35"/>
                  </a:lnTo>
                  <a:lnTo>
                    <a:pt x="9330" y="41"/>
                  </a:lnTo>
                  <a:lnTo>
                    <a:pt x="9331" y="47"/>
                  </a:lnTo>
                  <a:lnTo>
                    <a:pt x="9332" y="56"/>
                  </a:lnTo>
                  <a:lnTo>
                    <a:pt x="9332" y="63"/>
                  </a:lnTo>
                  <a:lnTo>
                    <a:pt x="9332" y="72"/>
                  </a:lnTo>
                  <a:lnTo>
                    <a:pt x="9331" y="79"/>
                  </a:lnTo>
                  <a:lnTo>
                    <a:pt x="9330" y="85"/>
                  </a:lnTo>
                  <a:lnTo>
                    <a:pt x="9328" y="92"/>
                  </a:lnTo>
                  <a:lnTo>
                    <a:pt x="9325" y="97"/>
                  </a:lnTo>
                  <a:lnTo>
                    <a:pt x="9321" y="102"/>
                  </a:lnTo>
                  <a:lnTo>
                    <a:pt x="9317" y="106"/>
                  </a:lnTo>
                  <a:lnTo>
                    <a:pt x="9313" y="110"/>
                  </a:lnTo>
                  <a:lnTo>
                    <a:pt x="9303" y="115"/>
                  </a:lnTo>
                  <a:lnTo>
                    <a:pt x="9292" y="119"/>
                  </a:lnTo>
                  <a:lnTo>
                    <a:pt x="9280" y="121"/>
                  </a:lnTo>
                  <a:lnTo>
                    <a:pt x="9267" y="122"/>
                  </a:lnTo>
                  <a:lnTo>
                    <a:pt x="9254" y="121"/>
                  </a:lnTo>
                  <a:lnTo>
                    <a:pt x="9242" y="119"/>
                  </a:lnTo>
                  <a:lnTo>
                    <a:pt x="9231" y="115"/>
                  </a:lnTo>
                  <a:lnTo>
                    <a:pt x="9221" y="110"/>
                  </a:lnTo>
                  <a:lnTo>
                    <a:pt x="9216" y="106"/>
                  </a:lnTo>
                  <a:lnTo>
                    <a:pt x="9213" y="102"/>
                  </a:lnTo>
                  <a:lnTo>
                    <a:pt x="9210" y="97"/>
                  </a:lnTo>
                  <a:lnTo>
                    <a:pt x="9207" y="92"/>
                  </a:lnTo>
                  <a:lnTo>
                    <a:pt x="9205" y="85"/>
                  </a:lnTo>
                  <a:lnTo>
                    <a:pt x="9204" y="79"/>
                  </a:lnTo>
                  <a:lnTo>
                    <a:pt x="9203" y="72"/>
                  </a:lnTo>
                  <a:lnTo>
                    <a:pt x="9202" y="63"/>
                  </a:lnTo>
                  <a:lnTo>
                    <a:pt x="9203" y="56"/>
                  </a:lnTo>
                  <a:lnTo>
                    <a:pt x="9204" y="47"/>
                  </a:lnTo>
                  <a:lnTo>
                    <a:pt x="9205" y="41"/>
                  </a:lnTo>
                  <a:lnTo>
                    <a:pt x="9207" y="35"/>
                  </a:lnTo>
                  <a:lnTo>
                    <a:pt x="9210" y="30"/>
                  </a:lnTo>
                  <a:lnTo>
                    <a:pt x="9213" y="24"/>
                  </a:lnTo>
                  <a:lnTo>
                    <a:pt x="9216" y="21"/>
                  </a:lnTo>
                  <a:lnTo>
                    <a:pt x="9221" y="17"/>
                  </a:lnTo>
                  <a:lnTo>
                    <a:pt x="9231" y="12"/>
                  </a:lnTo>
                  <a:lnTo>
                    <a:pt x="9242" y="7"/>
                  </a:lnTo>
                  <a:lnTo>
                    <a:pt x="9254" y="5"/>
                  </a:lnTo>
                  <a:lnTo>
                    <a:pt x="9267" y="4"/>
                  </a:lnTo>
                  <a:close/>
                  <a:moveTo>
                    <a:pt x="9327" y="177"/>
                  </a:moveTo>
                  <a:lnTo>
                    <a:pt x="9327" y="617"/>
                  </a:lnTo>
                  <a:lnTo>
                    <a:pt x="9207" y="617"/>
                  </a:lnTo>
                  <a:lnTo>
                    <a:pt x="9207" y="177"/>
                  </a:lnTo>
                  <a:lnTo>
                    <a:pt x="9327" y="177"/>
                  </a:lnTo>
                  <a:close/>
                  <a:moveTo>
                    <a:pt x="9637" y="529"/>
                  </a:moveTo>
                  <a:lnTo>
                    <a:pt x="9647" y="528"/>
                  </a:lnTo>
                  <a:lnTo>
                    <a:pt x="9657" y="528"/>
                  </a:lnTo>
                  <a:lnTo>
                    <a:pt x="9666" y="526"/>
                  </a:lnTo>
                  <a:lnTo>
                    <a:pt x="9676" y="525"/>
                  </a:lnTo>
                  <a:lnTo>
                    <a:pt x="9685" y="523"/>
                  </a:lnTo>
                  <a:lnTo>
                    <a:pt x="9695" y="520"/>
                  </a:lnTo>
                  <a:lnTo>
                    <a:pt x="9704" y="518"/>
                  </a:lnTo>
                  <a:lnTo>
                    <a:pt x="9713" y="516"/>
                  </a:lnTo>
                  <a:lnTo>
                    <a:pt x="9713" y="604"/>
                  </a:lnTo>
                  <a:lnTo>
                    <a:pt x="9703" y="608"/>
                  </a:lnTo>
                  <a:lnTo>
                    <a:pt x="9692" y="612"/>
                  </a:lnTo>
                  <a:lnTo>
                    <a:pt x="9679" y="616"/>
                  </a:lnTo>
                  <a:lnTo>
                    <a:pt x="9665" y="619"/>
                  </a:lnTo>
                  <a:lnTo>
                    <a:pt x="9651" y="621"/>
                  </a:lnTo>
                  <a:lnTo>
                    <a:pt x="9635" y="623"/>
                  </a:lnTo>
                  <a:lnTo>
                    <a:pt x="9619" y="624"/>
                  </a:lnTo>
                  <a:lnTo>
                    <a:pt x="9603" y="625"/>
                  </a:lnTo>
                  <a:lnTo>
                    <a:pt x="9583" y="624"/>
                  </a:lnTo>
                  <a:lnTo>
                    <a:pt x="9565" y="622"/>
                  </a:lnTo>
                  <a:lnTo>
                    <a:pt x="9549" y="618"/>
                  </a:lnTo>
                  <a:lnTo>
                    <a:pt x="9533" y="611"/>
                  </a:lnTo>
                  <a:lnTo>
                    <a:pt x="9524" y="608"/>
                  </a:lnTo>
                  <a:lnTo>
                    <a:pt x="9518" y="604"/>
                  </a:lnTo>
                  <a:lnTo>
                    <a:pt x="9511" y="600"/>
                  </a:lnTo>
                  <a:lnTo>
                    <a:pt x="9504" y="594"/>
                  </a:lnTo>
                  <a:lnTo>
                    <a:pt x="9499" y="588"/>
                  </a:lnTo>
                  <a:lnTo>
                    <a:pt x="9493" y="582"/>
                  </a:lnTo>
                  <a:lnTo>
                    <a:pt x="9488" y="574"/>
                  </a:lnTo>
                  <a:lnTo>
                    <a:pt x="9483" y="567"/>
                  </a:lnTo>
                  <a:lnTo>
                    <a:pt x="9479" y="559"/>
                  </a:lnTo>
                  <a:lnTo>
                    <a:pt x="9475" y="549"/>
                  </a:lnTo>
                  <a:lnTo>
                    <a:pt x="9472" y="540"/>
                  </a:lnTo>
                  <a:lnTo>
                    <a:pt x="9470" y="529"/>
                  </a:lnTo>
                  <a:lnTo>
                    <a:pt x="9468" y="518"/>
                  </a:lnTo>
                  <a:lnTo>
                    <a:pt x="9467" y="505"/>
                  </a:lnTo>
                  <a:lnTo>
                    <a:pt x="9466" y="492"/>
                  </a:lnTo>
                  <a:lnTo>
                    <a:pt x="9466" y="479"/>
                  </a:lnTo>
                  <a:lnTo>
                    <a:pt x="9466" y="267"/>
                  </a:lnTo>
                  <a:lnTo>
                    <a:pt x="9408" y="267"/>
                  </a:lnTo>
                  <a:lnTo>
                    <a:pt x="9408" y="217"/>
                  </a:lnTo>
                  <a:lnTo>
                    <a:pt x="9474" y="176"/>
                  </a:lnTo>
                  <a:lnTo>
                    <a:pt x="9509" y="83"/>
                  </a:lnTo>
                  <a:lnTo>
                    <a:pt x="9585" y="83"/>
                  </a:lnTo>
                  <a:lnTo>
                    <a:pt x="9585" y="177"/>
                  </a:lnTo>
                  <a:lnTo>
                    <a:pt x="9708" y="177"/>
                  </a:lnTo>
                  <a:lnTo>
                    <a:pt x="9708" y="267"/>
                  </a:lnTo>
                  <a:lnTo>
                    <a:pt x="9585" y="267"/>
                  </a:lnTo>
                  <a:lnTo>
                    <a:pt x="9585" y="479"/>
                  </a:lnTo>
                  <a:lnTo>
                    <a:pt x="9586" y="490"/>
                  </a:lnTo>
                  <a:lnTo>
                    <a:pt x="9589" y="501"/>
                  </a:lnTo>
                  <a:lnTo>
                    <a:pt x="9591" y="505"/>
                  </a:lnTo>
                  <a:lnTo>
                    <a:pt x="9593" y="509"/>
                  </a:lnTo>
                  <a:lnTo>
                    <a:pt x="9596" y="513"/>
                  </a:lnTo>
                  <a:lnTo>
                    <a:pt x="9599" y="517"/>
                  </a:lnTo>
                  <a:lnTo>
                    <a:pt x="9607" y="522"/>
                  </a:lnTo>
                  <a:lnTo>
                    <a:pt x="9616" y="526"/>
                  </a:lnTo>
                  <a:lnTo>
                    <a:pt x="9626" y="528"/>
                  </a:lnTo>
                  <a:lnTo>
                    <a:pt x="9637" y="529"/>
                  </a:lnTo>
                  <a:close/>
                  <a:moveTo>
                    <a:pt x="10201" y="396"/>
                  </a:moveTo>
                  <a:lnTo>
                    <a:pt x="10199" y="423"/>
                  </a:lnTo>
                  <a:lnTo>
                    <a:pt x="10197" y="447"/>
                  </a:lnTo>
                  <a:lnTo>
                    <a:pt x="10195" y="460"/>
                  </a:lnTo>
                  <a:lnTo>
                    <a:pt x="10192" y="471"/>
                  </a:lnTo>
                  <a:lnTo>
                    <a:pt x="10190" y="482"/>
                  </a:lnTo>
                  <a:lnTo>
                    <a:pt x="10186" y="492"/>
                  </a:lnTo>
                  <a:lnTo>
                    <a:pt x="10183" y="503"/>
                  </a:lnTo>
                  <a:lnTo>
                    <a:pt x="10178" y="513"/>
                  </a:lnTo>
                  <a:lnTo>
                    <a:pt x="10173" y="523"/>
                  </a:lnTo>
                  <a:lnTo>
                    <a:pt x="10168" y="532"/>
                  </a:lnTo>
                  <a:lnTo>
                    <a:pt x="10163" y="541"/>
                  </a:lnTo>
                  <a:lnTo>
                    <a:pt x="10156" y="549"/>
                  </a:lnTo>
                  <a:lnTo>
                    <a:pt x="10150" y="558"/>
                  </a:lnTo>
                  <a:lnTo>
                    <a:pt x="10143" y="565"/>
                  </a:lnTo>
                  <a:lnTo>
                    <a:pt x="10135" y="572"/>
                  </a:lnTo>
                  <a:lnTo>
                    <a:pt x="10128" y="579"/>
                  </a:lnTo>
                  <a:lnTo>
                    <a:pt x="10120" y="585"/>
                  </a:lnTo>
                  <a:lnTo>
                    <a:pt x="10112" y="591"/>
                  </a:lnTo>
                  <a:lnTo>
                    <a:pt x="10103" y="597"/>
                  </a:lnTo>
                  <a:lnTo>
                    <a:pt x="10094" y="601"/>
                  </a:lnTo>
                  <a:lnTo>
                    <a:pt x="10085" y="606"/>
                  </a:lnTo>
                  <a:lnTo>
                    <a:pt x="10075" y="609"/>
                  </a:lnTo>
                  <a:lnTo>
                    <a:pt x="10065" y="613"/>
                  </a:lnTo>
                  <a:lnTo>
                    <a:pt x="10055" y="617"/>
                  </a:lnTo>
                  <a:lnTo>
                    <a:pt x="10045" y="619"/>
                  </a:lnTo>
                  <a:lnTo>
                    <a:pt x="10033" y="621"/>
                  </a:lnTo>
                  <a:lnTo>
                    <a:pt x="10010" y="624"/>
                  </a:lnTo>
                  <a:lnTo>
                    <a:pt x="9987" y="625"/>
                  </a:lnTo>
                  <a:lnTo>
                    <a:pt x="9971" y="624"/>
                  </a:lnTo>
                  <a:lnTo>
                    <a:pt x="9957" y="623"/>
                  </a:lnTo>
                  <a:lnTo>
                    <a:pt x="9943" y="621"/>
                  </a:lnTo>
                  <a:lnTo>
                    <a:pt x="9929" y="618"/>
                  </a:lnTo>
                  <a:lnTo>
                    <a:pt x="9916" y="614"/>
                  </a:lnTo>
                  <a:lnTo>
                    <a:pt x="9902" y="609"/>
                  </a:lnTo>
                  <a:lnTo>
                    <a:pt x="9889" y="604"/>
                  </a:lnTo>
                  <a:lnTo>
                    <a:pt x="9878" y="598"/>
                  </a:lnTo>
                  <a:lnTo>
                    <a:pt x="9866" y="591"/>
                  </a:lnTo>
                  <a:lnTo>
                    <a:pt x="9855" y="583"/>
                  </a:lnTo>
                  <a:lnTo>
                    <a:pt x="9844" y="574"/>
                  </a:lnTo>
                  <a:lnTo>
                    <a:pt x="9835" y="565"/>
                  </a:lnTo>
                  <a:lnTo>
                    <a:pt x="9826" y="556"/>
                  </a:lnTo>
                  <a:lnTo>
                    <a:pt x="9818" y="544"/>
                  </a:lnTo>
                  <a:lnTo>
                    <a:pt x="9809" y="532"/>
                  </a:lnTo>
                  <a:lnTo>
                    <a:pt x="9802" y="520"/>
                  </a:lnTo>
                  <a:lnTo>
                    <a:pt x="9796" y="507"/>
                  </a:lnTo>
                  <a:lnTo>
                    <a:pt x="9790" y="493"/>
                  </a:lnTo>
                  <a:lnTo>
                    <a:pt x="9785" y="479"/>
                  </a:lnTo>
                  <a:lnTo>
                    <a:pt x="9782" y="464"/>
                  </a:lnTo>
                  <a:lnTo>
                    <a:pt x="9779" y="448"/>
                  </a:lnTo>
                  <a:lnTo>
                    <a:pt x="9777" y="431"/>
                  </a:lnTo>
                  <a:lnTo>
                    <a:pt x="9776" y="414"/>
                  </a:lnTo>
                  <a:lnTo>
                    <a:pt x="9775" y="396"/>
                  </a:lnTo>
                  <a:lnTo>
                    <a:pt x="9776" y="369"/>
                  </a:lnTo>
                  <a:lnTo>
                    <a:pt x="9779" y="344"/>
                  </a:lnTo>
                  <a:lnTo>
                    <a:pt x="9781" y="333"/>
                  </a:lnTo>
                  <a:lnTo>
                    <a:pt x="9783" y="321"/>
                  </a:lnTo>
                  <a:lnTo>
                    <a:pt x="9786" y="309"/>
                  </a:lnTo>
                  <a:lnTo>
                    <a:pt x="9789" y="299"/>
                  </a:lnTo>
                  <a:lnTo>
                    <a:pt x="9794" y="288"/>
                  </a:lnTo>
                  <a:lnTo>
                    <a:pt x="9798" y="279"/>
                  </a:lnTo>
                  <a:lnTo>
                    <a:pt x="9802" y="269"/>
                  </a:lnTo>
                  <a:lnTo>
                    <a:pt x="9807" y="260"/>
                  </a:lnTo>
                  <a:lnTo>
                    <a:pt x="9813" y="252"/>
                  </a:lnTo>
                  <a:lnTo>
                    <a:pt x="9819" y="243"/>
                  </a:lnTo>
                  <a:lnTo>
                    <a:pt x="9825" y="236"/>
                  </a:lnTo>
                  <a:lnTo>
                    <a:pt x="9832" y="227"/>
                  </a:lnTo>
                  <a:lnTo>
                    <a:pt x="9840" y="221"/>
                  </a:lnTo>
                  <a:lnTo>
                    <a:pt x="9847" y="214"/>
                  </a:lnTo>
                  <a:lnTo>
                    <a:pt x="9855" y="207"/>
                  </a:lnTo>
                  <a:lnTo>
                    <a:pt x="9863" y="202"/>
                  </a:lnTo>
                  <a:lnTo>
                    <a:pt x="9872" y="197"/>
                  </a:lnTo>
                  <a:lnTo>
                    <a:pt x="9881" y="192"/>
                  </a:lnTo>
                  <a:lnTo>
                    <a:pt x="9890" y="187"/>
                  </a:lnTo>
                  <a:lnTo>
                    <a:pt x="9900" y="183"/>
                  </a:lnTo>
                  <a:lnTo>
                    <a:pt x="9910" y="180"/>
                  </a:lnTo>
                  <a:lnTo>
                    <a:pt x="9920" y="177"/>
                  </a:lnTo>
                  <a:lnTo>
                    <a:pt x="9931" y="175"/>
                  </a:lnTo>
                  <a:lnTo>
                    <a:pt x="9942" y="173"/>
                  </a:lnTo>
                  <a:lnTo>
                    <a:pt x="9965" y="169"/>
                  </a:lnTo>
                  <a:lnTo>
                    <a:pt x="9989" y="168"/>
                  </a:lnTo>
                  <a:lnTo>
                    <a:pt x="10004" y="169"/>
                  </a:lnTo>
                  <a:lnTo>
                    <a:pt x="10019" y="171"/>
                  </a:lnTo>
                  <a:lnTo>
                    <a:pt x="10033" y="173"/>
                  </a:lnTo>
                  <a:lnTo>
                    <a:pt x="10047" y="176"/>
                  </a:lnTo>
                  <a:lnTo>
                    <a:pt x="10061" y="179"/>
                  </a:lnTo>
                  <a:lnTo>
                    <a:pt x="10073" y="184"/>
                  </a:lnTo>
                  <a:lnTo>
                    <a:pt x="10086" y="189"/>
                  </a:lnTo>
                  <a:lnTo>
                    <a:pt x="10099" y="196"/>
                  </a:lnTo>
                  <a:lnTo>
                    <a:pt x="10110" y="202"/>
                  </a:lnTo>
                  <a:lnTo>
                    <a:pt x="10121" y="210"/>
                  </a:lnTo>
                  <a:lnTo>
                    <a:pt x="10131" y="219"/>
                  </a:lnTo>
                  <a:lnTo>
                    <a:pt x="10141" y="228"/>
                  </a:lnTo>
                  <a:lnTo>
                    <a:pt x="10150" y="238"/>
                  </a:lnTo>
                  <a:lnTo>
                    <a:pt x="10158" y="248"/>
                  </a:lnTo>
                  <a:lnTo>
                    <a:pt x="10166" y="260"/>
                  </a:lnTo>
                  <a:lnTo>
                    <a:pt x="10173" y="273"/>
                  </a:lnTo>
                  <a:lnTo>
                    <a:pt x="10179" y="285"/>
                  </a:lnTo>
                  <a:lnTo>
                    <a:pt x="10185" y="299"/>
                  </a:lnTo>
                  <a:lnTo>
                    <a:pt x="10190" y="314"/>
                  </a:lnTo>
                  <a:lnTo>
                    <a:pt x="10194" y="328"/>
                  </a:lnTo>
                  <a:lnTo>
                    <a:pt x="10196" y="344"/>
                  </a:lnTo>
                  <a:lnTo>
                    <a:pt x="10198" y="361"/>
                  </a:lnTo>
                  <a:lnTo>
                    <a:pt x="10201" y="378"/>
                  </a:lnTo>
                  <a:lnTo>
                    <a:pt x="10201" y="396"/>
                  </a:lnTo>
                  <a:close/>
                  <a:moveTo>
                    <a:pt x="9898" y="396"/>
                  </a:moveTo>
                  <a:lnTo>
                    <a:pt x="9898" y="411"/>
                  </a:lnTo>
                  <a:lnTo>
                    <a:pt x="9899" y="426"/>
                  </a:lnTo>
                  <a:lnTo>
                    <a:pt x="9900" y="441"/>
                  </a:lnTo>
                  <a:lnTo>
                    <a:pt x="9903" y="454"/>
                  </a:lnTo>
                  <a:lnTo>
                    <a:pt x="9906" y="465"/>
                  </a:lnTo>
                  <a:lnTo>
                    <a:pt x="9909" y="476"/>
                  </a:lnTo>
                  <a:lnTo>
                    <a:pt x="9913" y="486"/>
                  </a:lnTo>
                  <a:lnTo>
                    <a:pt x="9919" y="495"/>
                  </a:lnTo>
                  <a:lnTo>
                    <a:pt x="9924" y="502"/>
                  </a:lnTo>
                  <a:lnTo>
                    <a:pt x="9931" y="509"/>
                  </a:lnTo>
                  <a:lnTo>
                    <a:pt x="9939" y="515"/>
                  </a:lnTo>
                  <a:lnTo>
                    <a:pt x="9947" y="520"/>
                  </a:lnTo>
                  <a:lnTo>
                    <a:pt x="9956" y="523"/>
                  </a:lnTo>
                  <a:lnTo>
                    <a:pt x="9966" y="526"/>
                  </a:lnTo>
                  <a:lnTo>
                    <a:pt x="9977" y="527"/>
                  </a:lnTo>
                  <a:lnTo>
                    <a:pt x="9988" y="528"/>
                  </a:lnTo>
                  <a:lnTo>
                    <a:pt x="10000" y="527"/>
                  </a:lnTo>
                  <a:lnTo>
                    <a:pt x="10010" y="526"/>
                  </a:lnTo>
                  <a:lnTo>
                    <a:pt x="10020" y="523"/>
                  </a:lnTo>
                  <a:lnTo>
                    <a:pt x="10029" y="520"/>
                  </a:lnTo>
                  <a:lnTo>
                    <a:pt x="10038" y="515"/>
                  </a:lnTo>
                  <a:lnTo>
                    <a:pt x="10045" y="509"/>
                  </a:lnTo>
                  <a:lnTo>
                    <a:pt x="10051" y="502"/>
                  </a:lnTo>
                  <a:lnTo>
                    <a:pt x="10058" y="495"/>
                  </a:lnTo>
                  <a:lnTo>
                    <a:pt x="10062" y="486"/>
                  </a:lnTo>
                  <a:lnTo>
                    <a:pt x="10066" y="476"/>
                  </a:lnTo>
                  <a:lnTo>
                    <a:pt x="10070" y="465"/>
                  </a:lnTo>
                  <a:lnTo>
                    <a:pt x="10073" y="454"/>
                  </a:lnTo>
                  <a:lnTo>
                    <a:pt x="10075" y="441"/>
                  </a:lnTo>
                  <a:lnTo>
                    <a:pt x="10077" y="426"/>
                  </a:lnTo>
                  <a:lnTo>
                    <a:pt x="10077" y="411"/>
                  </a:lnTo>
                  <a:lnTo>
                    <a:pt x="10079" y="396"/>
                  </a:lnTo>
                  <a:lnTo>
                    <a:pt x="10077" y="380"/>
                  </a:lnTo>
                  <a:lnTo>
                    <a:pt x="10077" y="365"/>
                  </a:lnTo>
                  <a:lnTo>
                    <a:pt x="10075" y="351"/>
                  </a:lnTo>
                  <a:lnTo>
                    <a:pt x="10073" y="339"/>
                  </a:lnTo>
                  <a:lnTo>
                    <a:pt x="10070" y="327"/>
                  </a:lnTo>
                  <a:lnTo>
                    <a:pt x="10066" y="317"/>
                  </a:lnTo>
                  <a:lnTo>
                    <a:pt x="10062" y="307"/>
                  </a:lnTo>
                  <a:lnTo>
                    <a:pt x="10058" y="298"/>
                  </a:lnTo>
                  <a:lnTo>
                    <a:pt x="10051" y="290"/>
                  </a:lnTo>
                  <a:lnTo>
                    <a:pt x="10045" y="284"/>
                  </a:lnTo>
                  <a:lnTo>
                    <a:pt x="10038" y="278"/>
                  </a:lnTo>
                  <a:lnTo>
                    <a:pt x="10029" y="274"/>
                  </a:lnTo>
                  <a:lnTo>
                    <a:pt x="10020" y="270"/>
                  </a:lnTo>
                  <a:lnTo>
                    <a:pt x="10010" y="267"/>
                  </a:lnTo>
                  <a:lnTo>
                    <a:pt x="9999" y="266"/>
                  </a:lnTo>
                  <a:lnTo>
                    <a:pt x="9987" y="265"/>
                  </a:lnTo>
                  <a:lnTo>
                    <a:pt x="9975" y="266"/>
                  </a:lnTo>
                  <a:lnTo>
                    <a:pt x="9965" y="267"/>
                  </a:lnTo>
                  <a:lnTo>
                    <a:pt x="9956" y="270"/>
                  </a:lnTo>
                  <a:lnTo>
                    <a:pt x="9946" y="274"/>
                  </a:lnTo>
                  <a:lnTo>
                    <a:pt x="9939" y="278"/>
                  </a:lnTo>
                  <a:lnTo>
                    <a:pt x="9931" y="284"/>
                  </a:lnTo>
                  <a:lnTo>
                    <a:pt x="9924" y="290"/>
                  </a:lnTo>
                  <a:lnTo>
                    <a:pt x="9919" y="298"/>
                  </a:lnTo>
                  <a:lnTo>
                    <a:pt x="9913" y="307"/>
                  </a:lnTo>
                  <a:lnTo>
                    <a:pt x="9909" y="317"/>
                  </a:lnTo>
                  <a:lnTo>
                    <a:pt x="9906" y="327"/>
                  </a:lnTo>
                  <a:lnTo>
                    <a:pt x="9903" y="339"/>
                  </a:lnTo>
                  <a:lnTo>
                    <a:pt x="9900" y="351"/>
                  </a:lnTo>
                  <a:lnTo>
                    <a:pt x="9899" y="365"/>
                  </a:lnTo>
                  <a:lnTo>
                    <a:pt x="9898" y="380"/>
                  </a:lnTo>
                  <a:lnTo>
                    <a:pt x="9898" y="396"/>
                  </a:lnTo>
                  <a:close/>
                  <a:moveTo>
                    <a:pt x="10606" y="486"/>
                  </a:moveTo>
                  <a:lnTo>
                    <a:pt x="10605" y="502"/>
                  </a:lnTo>
                  <a:lnTo>
                    <a:pt x="10603" y="518"/>
                  </a:lnTo>
                  <a:lnTo>
                    <a:pt x="10599" y="531"/>
                  </a:lnTo>
                  <a:lnTo>
                    <a:pt x="10595" y="545"/>
                  </a:lnTo>
                  <a:lnTo>
                    <a:pt x="10587" y="558"/>
                  </a:lnTo>
                  <a:lnTo>
                    <a:pt x="10580" y="569"/>
                  </a:lnTo>
                  <a:lnTo>
                    <a:pt x="10570" y="580"/>
                  </a:lnTo>
                  <a:lnTo>
                    <a:pt x="10559" y="589"/>
                  </a:lnTo>
                  <a:lnTo>
                    <a:pt x="10546" y="598"/>
                  </a:lnTo>
                  <a:lnTo>
                    <a:pt x="10533" y="604"/>
                  </a:lnTo>
                  <a:lnTo>
                    <a:pt x="10517" y="610"/>
                  </a:lnTo>
                  <a:lnTo>
                    <a:pt x="10500" y="616"/>
                  </a:lnTo>
                  <a:lnTo>
                    <a:pt x="10482" y="620"/>
                  </a:lnTo>
                  <a:lnTo>
                    <a:pt x="10462" y="622"/>
                  </a:lnTo>
                  <a:lnTo>
                    <a:pt x="10441" y="624"/>
                  </a:lnTo>
                  <a:lnTo>
                    <a:pt x="10418" y="625"/>
                  </a:lnTo>
                  <a:lnTo>
                    <a:pt x="10396" y="624"/>
                  </a:lnTo>
                  <a:lnTo>
                    <a:pt x="10376" y="623"/>
                  </a:lnTo>
                  <a:lnTo>
                    <a:pt x="10357" y="621"/>
                  </a:lnTo>
                  <a:lnTo>
                    <a:pt x="10339" y="619"/>
                  </a:lnTo>
                  <a:lnTo>
                    <a:pt x="10324" y="616"/>
                  </a:lnTo>
                  <a:lnTo>
                    <a:pt x="10307" y="610"/>
                  </a:lnTo>
                  <a:lnTo>
                    <a:pt x="10290" y="605"/>
                  </a:lnTo>
                  <a:lnTo>
                    <a:pt x="10274" y="599"/>
                  </a:lnTo>
                  <a:lnTo>
                    <a:pt x="10274" y="500"/>
                  </a:lnTo>
                  <a:lnTo>
                    <a:pt x="10292" y="507"/>
                  </a:lnTo>
                  <a:lnTo>
                    <a:pt x="10311" y="515"/>
                  </a:lnTo>
                  <a:lnTo>
                    <a:pt x="10330" y="521"/>
                  </a:lnTo>
                  <a:lnTo>
                    <a:pt x="10350" y="526"/>
                  </a:lnTo>
                  <a:lnTo>
                    <a:pt x="10370" y="531"/>
                  </a:lnTo>
                  <a:lnTo>
                    <a:pt x="10389" y="535"/>
                  </a:lnTo>
                  <a:lnTo>
                    <a:pt x="10407" y="537"/>
                  </a:lnTo>
                  <a:lnTo>
                    <a:pt x="10422" y="537"/>
                  </a:lnTo>
                  <a:lnTo>
                    <a:pt x="10439" y="537"/>
                  </a:lnTo>
                  <a:lnTo>
                    <a:pt x="10453" y="535"/>
                  </a:lnTo>
                  <a:lnTo>
                    <a:pt x="10459" y="532"/>
                  </a:lnTo>
                  <a:lnTo>
                    <a:pt x="10464" y="531"/>
                  </a:lnTo>
                  <a:lnTo>
                    <a:pt x="10469" y="529"/>
                  </a:lnTo>
                  <a:lnTo>
                    <a:pt x="10473" y="526"/>
                  </a:lnTo>
                  <a:lnTo>
                    <a:pt x="10479" y="521"/>
                  </a:lnTo>
                  <a:lnTo>
                    <a:pt x="10484" y="515"/>
                  </a:lnTo>
                  <a:lnTo>
                    <a:pt x="10487" y="507"/>
                  </a:lnTo>
                  <a:lnTo>
                    <a:pt x="10488" y="499"/>
                  </a:lnTo>
                  <a:lnTo>
                    <a:pt x="10488" y="493"/>
                  </a:lnTo>
                  <a:lnTo>
                    <a:pt x="10487" y="488"/>
                  </a:lnTo>
                  <a:lnTo>
                    <a:pt x="10484" y="483"/>
                  </a:lnTo>
                  <a:lnTo>
                    <a:pt x="10482" y="479"/>
                  </a:lnTo>
                  <a:lnTo>
                    <a:pt x="10478" y="475"/>
                  </a:lnTo>
                  <a:lnTo>
                    <a:pt x="10472" y="469"/>
                  </a:lnTo>
                  <a:lnTo>
                    <a:pt x="10464" y="464"/>
                  </a:lnTo>
                  <a:lnTo>
                    <a:pt x="10456" y="459"/>
                  </a:lnTo>
                  <a:lnTo>
                    <a:pt x="10444" y="452"/>
                  </a:lnTo>
                  <a:lnTo>
                    <a:pt x="10430" y="446"/>
                  </a:lnTo>
                  <a:lnTo>
                    <a:pt x="10413" y="438"/>
                  </a:lnTo>
                  <a:lnTo>
                    <a:pt x="10393" y="429"/>
                  </a:lnTo>
                  <a:lnTo>
                    <a:pt x="10373" y="421"/>
                  </a:lnTo>
                  <a:lnTo>
                    <a:pt x="10355" y="412"/>
                  </a:lnTo>
                  <a:lnTo>
                    <a:pt x="10339" y="403"/>
                  </a:lnTo>
                  <a:lnTo>
                    <a:pt x="10326" y="395"/>
                  </a:lnTo>
                  <a:lnTo>
                    <a:pt x="10313" y="385"/>
                  </a:lnTo>
                  <a:lnTo>
                    <a:pt x="10303" y="376"/>
                  </a:lnTo>
                  <a:lnTo>
                    <a:pt x="10293" y="365"/>
                  </a:lnTo>
                  <a:lnTo>
                    <a:pt x="10286" y="353"/>
                  </a:lnTo>
                  <a:lnTo>
                    <a:pt x="10280" y="340"/>
                  </a:lnTo>
                  <a:lnTo>
                    <a:pt x="10276" y="325"/>
                  </a:lnTo>
                  <a:lnTo>
                    <a:pt x="10274" y="309"/>
                  </a:lnTo>
                  <a:lnTo>
                    <a:pt x="10273" y="291"/>
                  </a:lnTo>
                  <a:lnTo>
                    <a:pt x="10274" y="277"/>
                  </a:lnTo>
                  <a:lnTo>
                    <a:pt x="10276" y="263"/>
                  </a:lnTo>
                  <a:lnTo>
                    <a:pt x="10279" y="249"/>
                  </a:lnTo>
                  <a:lnTo>
                    <a:pt x="10285" y="238"/>
                  </a:lnTo>
                  <a:lnTo>
                    <a:pt x="10292" y="226"/>
                  </a:lnTo>
                  <a:lnTo>
                    <a:pt x="10299" y="217"/>
                  </a:lnTo>
                  <a:lnTo>
                    <a:pt x="10310" y="207"/>
                  </a:lnTo>
                  <a:lnTo>
                    <a:pt x="10320" y="200"/>
                  </a:lnTo>
                  <a:lnTo>
                    <a:pt x="10333" y="193"/>
                  </a:lnTo>
                  <a:lnTo>
                    <a:pt x="10347" y="186"/>
                  </a:lnTo>
                  <a:lnTo>
                    <a:pt x="10360" y="181"/>
                  </a:lnTo>
                  <a:lnTo>
                    <a:pt x="10376" y="177"/>
                  </a:lnTo>
                  <a:lnTo>
                    <a:pt x="10392" y="174"/>
                  </a:lnTo>
                  <a:lnTo>
                    <a:pt x="10410" y="171"/>
                  </a:lnTo>
                  <a:lnTo>
                    <a:pt x="10428" y="169"/>
                  </a:lnTo>
                  <a:lnTo>
                    <a:pt x="10447" y="168"/>
                  </a:lnTo>
                  <a:lnTo>
                    <a:pt x="10468" y="169"/>
                  </a:lnTo>
                  <a:lnTo>
                    <a:pt x="10487" y="171"/>
                  </a:lnTo>
                  <a:lnTo>
                    <a:pt x="10506" y="174"/>
                  </a:lnTo>
                  <a:lnTo>
                    <a:pt x="10524" y="177"/>
                  </a:lnTo>
                  <a:lnTo>
                    <a:pt x="10543" y="182"/>
                  </a:lnTo>
                  <a:lnTo>
                    <a:pt x="10562" y="187"/>
                  </a:lnTo>
                  <a:lnTo>
                    <a:pt x="10582" y="195"/>
                  </a:lnTo>
                  <a:lnTo>
                    <a:pt x="10601" y="203"/>
                  </a:lnTo>
                  <a:lnTo>
                    <a:pt x="10565" y="289"/>
                  </a:lnTo>
                  <a:lnTo>
                    <a:pt x="10550" y="283"/>
                  </a:lnTo>
                  <a:lnTo>
                    <a:pt x="10534" y="277"/>
                  </a:lnTo>
                  <a:lnTo>
                    <a:pt x="10519" y="272"/>
                  </a:lnTo>
                  <a:lnTo>
                    <a:pt x="10504" y="266"/>
                  </a:lnTo>
                  <a:lnTo>
                    <a:pt x="10490" y="263"/>
                  </a:lnTo>
                  <a:lnTo>
                    <a:pt x="10475" y="260"/>
                  </a:lnTo>
                  <a:lnTo>
                    <a:pt x="10460" y="258"/>
                  </a:lnTo>
                  <a:lnTo>
                    <a:pt x="10446" y="258"/>
                  </a:lnTo>
                  <a:lnTo>
                    <a:pt x="10433" y="258"/>
                  </a:lnTo>
                  <a:lnTo>
                    <a:pt x="10422" y="259"/>
                  </a:lnTo>
                  <a:lnTo>
                    <a:pt x="10413" y="262"/>
                  </a:lnTo>
                  <a:lnTo>
                    <a:pt x="10406" y="265"/>
                  </a:lnTo>
                  <a:lnTo>
                    <a:pt x="10399" y="268"/>
                  </a:lnTo>
                  <a:lnTo>
                    <a:pt x="10395" y="274"/>
                  </a:lnTo>
                  <a:lnTo>
                    <a:pt x="10393" y="280"/>
                  </a:lnTo>
                  <a:lnTo>
                    <a:pt x="10392" y="286"/>
                  </a:lnTo>
                  <a:lnTo>
                    <a:pt x="10393" y="291"/>
                  </a:lnTo>
                  <a:lnTo>
                    <a:pt x="10394" y="297"/>
                  </a:lnTo>
                  <a:lnTo>
                    <a:pt x="10396" y="301"/>
                  </a:lnTo>
                  <a:lnTo>
                    <a:pt x="10399" y="305"/>
                  </a:lnTo>
                  <a:lnTo>
                    <a:pt x="10403" y="309"/>
                  </a:lnTo>
                  <a:lnTo>
                    <a:pt x="10409" y="315"/>
                  </a:lnTo>
                  <a:lnTo>
                    <a:pt x="10416" y="319"/>
                  </a:lnTo>
                  <a:lnTo>
                    <a:pt x="10426" y="323"/>
                  </a:lnTo>
                  <a:lnTo>
                    <a:pt x="10436" y="328"/>
                  </a:lnTo>
                  <a:lnTo>
                    <a:pt x="10450" y="335"/>
                  </a:lnTo>
                  <a:lnTo>
                    <a:pt x="10465" y="342"/>
                  </a:lnTo>
                  <a:lnTo>
                    <a:pt x="10483" y="349"/>
                  </a:lnTo>
                  <a:lnTo>
                    <a:pt x="10502" y="357"/>
                  </a:lnTo>
                  <a:lnTo>
                    <a:pt x="10519" y="365"/>
                  </a:lnTo>
                  <a:lnTo>
                    <a:pt x="10535" y="373"/>
                  </a:lnTo>
                  <a:lnTo>
                    <a:pt x="10549" y="381"/>
                  </a:lnTo>
                  <a:lnTo>
                    <a:pt x="10562" y="389"/>
                  </a:lnTo>
                  <a:lnTo>
                    <a:pt x="10573" y="400"/>
                  </a:lnTo>
                  <a:lnTo>
                    <a:pt x="10583" y="410"/>
                  </a:lnTo>
                  <a:lnTo>
                    <a:pt x="10592" y="422"/>
                  </a:lnTo>
                  <a:lnTo>
                    <a:pt x="10595" y="428"/>
                  </a:lnTo>
                  <a:lnTo>
                    <a:pt x="10598" y="436"/>
                  </a:lnTo>
                  <a:lnTo>
                    <a:pt x="10600" y="443"/>
                  </a:lnTo>
                  <a:lnTo>
                    <a:pt x="10602" y="450"/>
                  </a:lnTo>
                  <a:lnTo>
                    <a:pt x="10605" y="467"/>
                  </a:lnTo>
                  <a:lnTo>
                    <a:pt x="10606" y="486"/>
                  </a:lnTo>
                  <a:close/>
                  <a:moveTo>
                    <a:pt x="10885" y="529"/>
                  </a:moveTo>
                  <a:lnTo>
                    <a:pt x="10894" y="528"/>
                  </a:lnTo>
                  <a:lnTo>
                    <a:pt x="10904" y="528"/>
                  </a:lnTo>
                  <a:lnTo>
                    <a:pt x="10913" y="526"/>
                  </a:lnTo>
                  <a:lnTo>
                    <a:pt x="10923" y="525"/>
                  </a:lnTo>
                  <a:lnTo>
                    <a:pt x="10932" y="523"/>
                  </a:lnTo>
                  <a:lnTo>
                    <a:pt x="10942" y="520"/>
                  </a:lnTo>
                  <a:lnTo>
                    <a:pt x="10951" y="518"/>
                  </a:lnTo>
                  <a:lnTo>
                    <a:pt x="10960" y="516"/>
                  </a:lnTo>
                  <a:lnTo>
                    <a:pt x="10960" y="604"/>
                  </a:lnTo>
                  <a:lnTo>
                    <a:pt x="10950" y="608"/>
                  </a:lnTo>
                  <a:lnTo>
                    <a:pt x="10939" y="612"/>
                  </a:lnTo>
                  <a:lnTo>
                    <a:pt x="10926" y="616"/>
                  </a:lnTo>
                  <a:lnTo>
                    <a:pt x="10912" y="619"/>
                  </a:lnTo>
                  <a:lnTo>
                    <a:pt x="10898" y="621"/>
                  </a:lnTo>
                  <a:lnTo>
                    <a:pt x="10883" y="623"/>
                  </a:lnTo>
                  <a:lnTo>
                    <a:pt x="10866" y="624"/>
                  </a:lnTo>
                  <a:lnTo>
                    <a:pt x="10850" y="625"/>
                  </a:lnTo>
                  <a:lnTo>
                    <a:pt x="10830" y="624"/>
                  </a:lnTo>
                  <a:lnTo>
                    <a:pt x="10812" y="622"/>
                  </a:lnTo>
                  <a:lnTo>
                    <a:pt x="10796" y="618"/>
                  </a:lnTo>
                  <a:lnTo>
                    <a:pt x="10780" y="611"/>
                  </a:lnTo>
                  <a:lnTo>
                    <a:pt x="10771" y="608"/>
                  </a:lnTo>
                  <a:lnTo>
                    <a:pt x="10765" y="604"/>
                  </a:lnTo>
                  <a:lnTo>
                    <a:pt x="10758" y="600"/>
                  </a:lnTo>
                  <a:lnTo>
                    <a:pt x="10751" y="594"/>
                  </a:lnTo>
                  <a:lnTo>
                    <a:pt x="10746" y="588"/>
                  </a:lnTo>
                  <a:lnTo>
                    <a:pt x="10740" y="582"/>
                  </a:lnTo>
                  <a:lnTo>
                    <a:pt x="10735" y="574"/>
                  </a:lnTo>
                  <a:lnTo>
                    <a:pt x="10730" y="567"/>
                  </a:lnTo>
                  <a:lnTo>
                    <a:pt x="10726" y="559"/>
                  </a:lnTo>
                  <a:lnTo>
                    <a:pt x="10722" y="549"/>
                  </a:lnTo>
                  <a:lnTo>
                    <a:pt x="10719" y="540"/>
                  </a:lnTo>
                  <a:lnTo>
                    <a:pt x="10717" y="529"/>
                  </a:lnTo>
                  <a:lnTo>
                    <a:pt x="10715" y="518"/>
                  </a:lnTo>
                  <a:lnTo>
                    <a:pt x="10714" y="505"/>
                  </a:lnTo>
                  <a:lnTo>
                    <a:pt x="10713" y="492"/>
                  </a:lnTo>
                  <a:lnTo>
                    <a:pt x="10713" y="479"/>
                  </a:lnTo>
                  <a:lnTo>
                    <a:pt x="10713" y="267"/>
                  </a:lnTo>
                  <a:lnTo>
                    <a:pt x="10655" y="267"/>
                  </a:lnTo>
                  <a:lnTo>
                    <a:pt x="10655" y="217"/>
                  </a:lnTo>
                  <a:lnTo>
                    <a:pt x="10721" y="176"/>
                  </a:lnTo>
                  <a:lnTo>
                    <a:pt x="10756" y="83"/>
                  </a:lnTo>
                  <a:lnTo>
                    <a:pt x="10832" y="83"/>
                  </a:lnTo>
                  <a:lnTo>
                    <a:pt x="10832" y="177"/>
                  </a:lnTo>
                  <a:lnTo>
                    <a:pt x="10955" y="177"/>
                  </a:lnTo>
                  <a:lnTo>
                    <a:pt x="10955" y="267"/>
                  </a:lnTo>
                  <a:lnTo>
                    <a:pt x="10832" y="267"/>
                  </a:lnTo>
                  <a:lnTo>
                    <a:pt x="10832" y="479"/>
                  </a:lnTo>
                  <a:lnTo>
                    <a:pt x="10834" y="490"/>
                  </a:lnTo>
                  <a:lnTo>
                    <a:pt x="10836" y="501"/>
                  </a:lnTo>
                  <a:lnTo>
                    <a:pt x="10838" y="505"/>
                  </a:lnTo>
                  <a:lnTo>
                    <a:pt x="10841" y="509"/>
                  </a:lnTo>
                  <a:lnTo>
                    <a:pt x="10843" y="513"/>
                  </a:lnTo>
                  <a:lnTo>
                    <a:pt x="10847" y="517"/>
                  </a:lnTo>
                  <a:lnTo>
                    <a:pt x="10855" y="522"/>
                  </a:lnTo>
                  <a:lnTo>
                    <a:pt x="10863" y="526"/>
                  </a:lnTo>
                  <a:lnTo>
                    <a:pt x="10873" y="528"/>
                  </a:lnTo>
                  <a:lnTo>
                    <a:pt x="10885" y="529"/>
                  </a:lnTo>
                  <a:close/>
                  <a:moveTo>
                    <a:pt x="11169" y="617"/>
                  </a:moveTo>
                  <a:lnTo>
                    <a:pt x="11049" y="617"/>
                  </a:lnTo>
                  <a:lnTo>
                    <a:pt x="11049" y="177"/>
                  </a:lnTo>
                  <a:lnTo>
                    <a:pt x="11169" y="177"/>
                  </a:lnTo>
                  <a:lnTo>
                    <a:pt x="11169" y="617"/>
                  </a:lnTo>
                  <a:close/>
                  <a:moveTo>
                    <a:pt x="11278" y="7"/>
                  </a:moveTo>
                  <a:lnTo>
                    <a:pt x="11266" y="20"/>
                  </a:lnTo>
                  <a:lnTo>
                    <a:pt x="11249" y="35"/>
                  </a:lnTo>
                  <a:lnTo>
                    <a:pt x="11239" y="43"/>
                  </a:lnTo>
                  <a:lnTo>
                    <a:pt x="11230" y="52"/>
                  </a:lnTo>
                  <a:lnTo>
                    <a:pt x="11219" y="60"/>
                  </a:lnTo>
                  <a:lnTo>
                    <a:pt x="11209" y="70"/>
                  </a:lnTo>
                  <a:lnTo>
                    <a:pt x="11198" y="78"/>
                  </a:lnTo>
                  <a:lnTo>
                    <a:pt x="11188" y="86"/>
                  </a:lnTo>
                  <a:lnTo>
                    <a:pt x="11177" y="95"/>
                  </a:lnTo>
                  <a:lnTo>
                    <a:pt x="11167" y="102"/>
                  </a:lnTo>
                  <a:lnTo>
                    <a:pt x="11157" y="111"/>
                  </a:lnTo>
                  <a:lnTo>
                    <a:pt x="11148" y="117"/>
                  </a:lnTo>
                  <a:lnTo>
                    <a:pt x="11139" y="123"/>
                  </a:lnTo>
                  <a:lnTo>
                    <a:pt x="11131" y="128"/>
                  </a:lnTo>
                  <a:lnTo>
                    <a:pt x="11052" y="128"/>
                  </a:lnTo>
                  <a:lnTo>
                    <a:pt x="11052" y="118"/>
                  </a:lnTo>
                  <a:lnTo>
                    <a:pt x="11059" y="111"/>
                  </a:lnTo>
                  <a:lnTo>
                    <a:pt x="11066" y="102"/>
                  </a:lnTo>
                  <a:lnTo>
                    <a:pt x="11073" y="93"/>
                  </a:lnTo>
                  <a:lnTo>
                    <a:pt x="11082" y="82"/>
                  </a:lnTo>
                  <a:lnTo>
                    <a:pt x="11091" y="72"/>
                  </a:lnTo>
                  <a:lnTo>
                    <a:pt x="11100" y="61"/>
                  </a:lnTo>
                  <a:lnTo>
                    <a:pt x="11108" y="51"/>
                  </a:lnTo>
                  <a:lnTo>
                    <a:pt x="11116" y="40"/>
                  </a:lnTo>
                  <a:lnTo>
                    <a:pt x="11125" y="28"/>
                  </a:lnTo>
                  <a:lnTo>
                    <a:pt x="11132" y="19"/>
                  </a:lnTo>
                  <a:lnTo>
                    <a:pt x="11138" y="9"/>
                  </a:lnTo>
                  <a:lnTo>
                    <a:pt x="11145" y="0"/>
                  </a:lnTo>
                  <a:lnTo>
                    <a:pt x="11278" y="0"/>
                  </a:lnTo>
                  <a:lnTo>
                    <a:pt x="11278" y="7"/>
                  </a:lnTo>
                  <a:close/>
                  <a:moveTo>
                    <a:pt x="460" y="1669"/>
                  </a:moveTo>
                  <a:lnTo>
                    <a:pt x="376" y="1669"/>
                  </a:lnTo>
                  <a:lnTo>
                    <a:pt x="69" y="1191"/>
                  </a:lnTo>
                  <a:lnTo>
                    <a:pt x="66" y="1191"/>
                  </a:lnTo>
                  <a:lnTo>
                    <a:pt x="66" y="1206"/>
                  </a:lnTo>
                  <a:lnTo>
                    <a:pt x="67" y="1223"/>
                  </a:lnTo>
                  <a:lnTo>
                    <a:pt x="68" y="1240"/>
                  </a:lnTo>
                  <a:lnTo>
                    <a:pt x="69" y="1260"/>
                  </a:lnTo>
                  <a:lnTo>
                    <a:pt x="70" y="1282"/>
                  </a:lnTo>
                  <a:lnTo>
                    <a:pt x="71" y="1304"/>
                  </a:lnTo>
                  <a:lnTo>
                    <a:pt x="72" y="1325"/>
                  </a:lnTo>
                  <a:lnTo>
                    <a:pt x="72" y="1347"/>
                  </a:lnTo>
                  <a:lnTo>
                    <a:pt x="72" y="1669"/>
                  </a:lnTo>
                  <a:lnTo>
                    <a:pt x="5" y="1669"/>
                  </a:lnTo>
                  <a:lnTo>
                    <a:pt x="5" y="1093"/>
                  </a:lnTo>
                  <a:lnTo>
                    <a:pt x="89" y="1093"/>
                  </a:lnTo>
                  <a:lnTo>
                    <a:pt x="395" y="1570"/>
                  </a:lnTo>
                  <a:lnTo>
                    <a:pt x="398" y="1570"/>
                  </a:lnTo>
                  <a:lnTo>
                    <a:pt x="398" y="1562"/>
                  </a:lnTo>
                  <a:lnTo>
                    <a:pt x="398" y="1553"/>
                  </a:lnTo>
                  <a:lnTo>
                    <a:pt x="397" y="1542"/>
                  </a:lnTo>
                  <a:lnTo>
                    <a:pt x="396" y="1531"/>
                  </a:lnTo>
                  <a:lnTo>
                    <a:pt x="396" y="1517"/>
                  </a:lnTo>
                  <a:lnTo>
                    <a:pt x="395" y="1503"/>
                  </a:lnTo>
                  <a:lnTo>
                    <a:pt x="395" y="1490"/>
                  </a:lnTo>
                  <a:lnTo>
                    <a:pt x="394" y="1474"/>
                  </a:lnTo>
                  <a:lnTo>
                    <a:pt x="394" y="1459"/>
                  </a:lnTo>
                  <a:lnTo>
                    <a:pt x="393" y="1444"/>
                  </a:lnTo>
                  <a:lnTo>
                    <a:pt x="393" y="1431"/>
                  </a:lnTo>
                  <a:lnTo>
                    <a:pt x="393" y="1418"/>
                  </a:lnTo>
                  <a:lnTo>
                    <a:pt x="393" y="1093"/>
                  </a:lnTo>
                  <a:lnTo>
                    <a:pt x="460" y="1093"/>
                  </a:lnTo>
                  <a:lnTo>
                    <a:pt x="460" y="1669"/>
                  </a:lnTo>
                  <a:close/>
                  <a:moveTo>
                    <a:pt x="771" y="1230"/>
                  </a:moveTo>
                  <a:lnTo>
                    <a:pt x="790" y="1230"/>
                  </a:lnTo>
                  <a:lnTo>
                    <a:pt x="807" y="1232"/>
                  </a:lnTo>
                  <a:lnTo>
                    <a:pt x="824" y="1234"/>
                  </a:lnTo>
                  <a:lnTo>
                    <a:pt x="839" y="1238"/>
                  </a:lnTo>
                  <a:lnTo>
                    <a:pt x="853" y="1243"/>
                  </a:lnTo>
                  <a:lnTo>
                    <a:pt x="865" y="1249"/>
                  </a:lnTo>
                  <a:lnTo>
                    <a:pt x="877" y="1256"/>
                  </a:lnTo>
                  <a:lnTo>
                    <a:pt x="887" y="1265"/>
                  </a:lnTo>
                  <a:lnTo>
                    <a:pt x="896" y="1273"/>
                  </a:lnTo>
                  <a:lnTo>
                    <a:pt x="904" y="1284"/>
                  </a:lnTo>
                  <a:lnTo>
                    <a:pt x="911" y="1296"/>
                  </a:lnTo>
                  <a:lnTo>
                    <a:pt x="916" y="1309"/>
                  </a:lnTo>
                  <a:lnTo>
                    <a:pt x="920" y="1324"/>
                  </a:lnTo>
                  <a:lnTo>
                    <a:pt x="923" y="1339"/>
                  </a:lnTo>
                  <a:lnTo>
                    <a:pt x="924" y="1356"/>
                  </a:lnTo>
                  <a:lnTo>
                    <a:pt x="925" y="1374"/>
                  </a:lnTo>
                  <a:lnTo>
                    <a:pt x="925" y="1669"/>
                  </a:lnTo>
                  <a:lnTo>
                    <a:pt x="874" y="1669"/>
                  </a:lnTo>
                  <a:lnTo>
                    <a:pt x="860" y="1606"/>
                  </a:lnTo>
                  <a:lnTo>
                    <a:pt x="857" y="1606"/>
                  </a:lnTo>
                  <a:lnTo>
                    <a:pt x="842" y="1623"/>
                  </a:lnTo>
                  <a:lnTo>
                    <a:pt x="827" y="1638"/>
                  </a:lnTo>
                  <a:lnTo>
                    <a:pt x="813" y="1650"/>
                  </a:lnTo>
                  <a:lnTo>
                    <a:pt x="798" y="1659"/>
                  </a:lnTo>
                  <a:lnTo>
                    <a:pt x="790" y="1663"/>
                  </a:lnTo>
                  <a:lnTo>
                    <a:pt x="780" y="1666"/>
                  </a:lnTo>
                  <a:lnTo>
                    <a:pt x="771" y="1670"/>
                  </a:lnTo>
                  <a:lnTo>
                    <a:pt x="760" y="1672"/>
                  </a:lnTo>
                  <a:lnTo>
                    <a:pt x="750" y="1674"/>
                  </a:lnTo>
                  <a:lnTo>
                    <a:pt x="738" y="1675"/>
                  </a:lnTo>
                  <a:lnTo>
                    <a:pt x="725" y="1676"/>
                  </a:lnTo>
                  <a:lnTo>
                    <a:pt x="712" y="1676"/>
                  </a:lnTo>
                  <a:lnTo>
                    <a:pt x="697" y="1676"/>
                  </a:lnTo>
                  <a:lnTo>
                    <a:pt x="683" y="1674"/>
                  </a:lnTo>
                  <a:lnTo>
                    <a:pt x="671" y="1672"/>
                  </a:lnTo>
                  <a:lnTo>
                    <a:pt x="658" y="1669"/>
                  </a:lnTo>
                  <a:lnTo>
                    <a:pt x="647" y="1664"/>
                  </a:lnTo>
                  <a:lnTo>
                    <a:pt x="635" y="1659"/>
                  </a:lnTo>
                  <a:lnTo>
                    <a:pt x="624" y="1653"/>
                  </a:lnTo>
                  <a:lnTo>
                    <a:pt x="614" y="1645"/>
                  </a:lnTo>
                  <a:lnTo>
                    <a:pt x="606" y="1637"/>
                  </a:lnTo>
                  <a:lnTo>
                    <a:pt x="597" y="1628"/>
                  </a:lnTo>
                  <a:lnTo>
                    <a:pt x="591" y="1617"/>
                  </a:lnTo>
                  <a:lnTo>
                    <a:pt x="586" y="1605"/>
                  </a:lnTo>
                  <a:lnTo>
                    <a:pt x="581" y="1593"/>
                  </a:lnTo>
                  <a:lnTo>
                    <a:pt x="578" y="1579"/>
                  </a:lnTo>
                  <a:lnTo>
                    <a:pt x="576" y="1564"/>
                  </a:lnTo>
                  <a:lnTo>
                    <a:pt x="576" y="1549"/>
                  </a:lnTo>
                  <a:lnTo>
                    <a:pt x="576" y="1533"/>
                  </a:lnTo>
                  <a:lnTo>
                    <a:pt x="579" y="1518"/>
                  </a:lnTo>
                  <a:lnTo>
                    <a:pt x="583" y="1504"/>
                  </a:lnTo>
                  <a:lnTo>
                    <a:pt x="589" y="1491"/>
                  </a:lnTo>
                  <a:lnTo>
                    <a:pt x="596" y="1479"/>
                  </a:lnTo>
                  <a:lnTo>
                    <a:pt x="605" y="1469"/>
                  </a:lnTo>
                  <a:lnTo>
                    <a:pt x="615" y="1458"/>
                  </a:lnTo>
                  <a:lnTo>
                    <a:pt x="627" y="1449"/>
                  </a:lnTo>
                  <a:lnTo>
                    <a:pt x="640" y="1440"/>
                  </a:lnTo>
                  <a:lnTo>
                    <a:pt x="655" y="1433"/>
                  </a:lnTo>
                  <a:lnTo>
                    <a:pt x="672" y="1427"/>
                  </a:lnTo>
                  <a:lnTo>
                    <a:pt x="691" y="1421"/>
                  </a:lnTo>
                  <a:lnTo>
                    <a:pt x="712" y="1417"/>
                  </a:lnTo>
                  <a:lnTo>
                    <a:pt x="734" y="1414"/>
                  </a:lnTo>
                  <a:lnTo>
                    <a:pt x="757" y="1412"/>
                  </a:lnTo>
                  <a:lnTo>
                    <a:pt x="782" y="1411"/>
                  </a:lnTo>
                  <a:lnTo>
                    <a:pt x="856" y="1409"/>
                  </a:lnTo>
                  <a:lnTo>
                    <a:pt x="856" y="1382"/>
                  </a:lnTo>
                  <a:lnTo>
                    <a:pt x="856" y="1370"/>
                  </a:lnTo>
                  <a:lnTo>
                    <a:pt x="855" y="1357"/>
                  </a:lnTo>
                  <a:lnTo>
                    <a:pt x="853" y="1347"/>
                  </a:lnTo>
                  <a:lnTo>
                    <a:pt x="850" y="1337"/>
                  </a:lnTo>
                  <a:lnTo>
                    <a:pt x="846" y="1328"/>
                  </a:lnTo>
                  <a:lnTo>
                    <a:pt x="843" y="1320"/>
                  </a:lnTo>
                  <a:lnTo>
                    <a:pt x="838" y="1313"/>
                  </a:lnTo>
                  <a:lnTo>
                    <a:pt x="833" y="1308"/>
                  </a:lnTo>
                  <a:lnTo>
                    <a:pt x="826" y="1302"/>
                  </a:lnTo>
                  <a:lnTo>
                    <a:pt x="820" y="1298"/>
                  </a:lnTo>
                  <a:lnTo>
                    <a:pt x="813" y="1295"/>
                  </a:lnTo>
                  <a:lnTo>
                    <a:pt x="804" y="1292"/>
                  </a:lnTo>
                  <a:lnTo>
                    <a:pt x="796" y="1290"/>
                  </a:lnTo>
                  <a:lnTo>
                    <a:pt x="786" y="1288"/>
                  </a:lnTo>
                  <a:lnTo>
                    <a:pt x="777" y="1287"/>
                  </a:lnTo>
                  <a:lnTo>
                    <a:pt x="766" y="1287"/>
                  </a:lnTo>
                  <a:lnTo>
                    <a:pt x="750" y="1288"/>
                  </a:lnTo>
                  <a:lnTo>
                    <a:pt x="734" y="1289"/>
                  </a:lnTo>
                  <a:lnTo>
                    <a:pt x="718" y="1292"/>
                  </a:lnTo>
                  <a:lnTo>
                    <a:pt x="702" y="1297"/>
                  </a:lnTo>
                  <a:lnTo>
                    <a:pt x="688" y="1301"/>
                  </a:lnTo>
                  <a:lnTo>
                    <a:pt x="673" y="1308"/>
                  </a:lnTo>
                  <a:lnTo>
                    <a:pt x="658" y="1313"/>
                  </a:lnTo>
                  <a:lnTo>
                    <a:pt x="646" y="1319"/>
                  </a:lnTo>
                  <a:lnTo>
                    <a:pt x="623" y="1267"/>
                  </a:lnTo>
                  <a:lnTo>
                    <a:pt x="638" y="1259"/>
                  </a:lnTo>
                  <a:lnTo>
                    <a:pt x="654" y="1252"/>
                  </a:lnTo>
                  <a:lnTo>
                    <a:pt x="672" y="1246"/>
                  </a:lnTo>
                  <a:lnTo>
                    <a:pt x="690" y="1240"/>
                  </a:lnTo>
                  <a:lnTo>
                    <a:pt x="710" y="1235"/>
                  </a:lnTo>
                  <a:lnTo>
                    <a:pt x="730" y="1232"/>
                  </a:lnTo>
                  <a:lnTo>
                    <a:pt x="750" y="1230"/>
                  </a:lnTo>
                  <a:lnTo>
                    <a:pt x="771" y="1230"/>
                  </a:lnTo>
                  <a:close/>
                  <a:moveTo>
                    <a:pt x="792" y="1459"/>
                  </a:moveTo>
                  <a:lnTo>
                    <a:pt x="772" y="1461"/>
                  </a:lnTo>
                  <a:lnTo>
                    <a:pt x="754" y="1462"/>
                  </a:lnTo>
                  <a:lnTo>
                    <a:pt x="738" y="1464"/>
                  </a:lnTo>
                  <a:lnTo>
                    <a:pt x="723" y="1468"/>
                  </a:lnTo>
                  <a:lnTo>
                    <a:pt x="711" y="1471"/>
                  </a:lnTo>
                  <a:lnTo>
                    <a:pt x="698" y="1475"/>
                  </a:lnTo>
                  <a:lnTo>
                    <a:pt x="689" y="1480"/>
                  </a:lnTo>
                  <a:lnTo>
                    <a:pt x="680" y="1486"/>
                  </a:lnTo>
                  <a:lnTo>
                    <a:pt x="673" y="1492"/>
                  </a:lnTo>
                  <a:lnTo>
                    <a:pt x="667" y="1498"/>
                  </a:lnTo>
                  <a:lnTo>
                    <a:pt x="661" y="1504"/>
                  </a:lnTo>
                  <a:lnTo>
                    <a:pt x="657" y="1513"/>
                  </a:lnTo>
                  <a:lnTo>
                    <a:pt x="654" y="1521"/>
                  </a:lnTo>
                  <a:lnTo>
                    <a:pt x="651" y="1530"/>
                  </a:lnTo>
                  <a:lnTo>
                    <a:pt x="650" y="1539"/>
                  </a:lnTo>
                  <a:lnTo>
                    <a:pt x="649" y="1549"/>
                  </a:lnTo>
                  <a:lnTo>
                    <a:pt x="650" y="1558"/>
                  </a:lnTo>
                  <a:lnTo>
                    <a:pt x="651" y="1565"/>
                  </a:lnTo>
                  <a:lnTo>
                    <a:pt x="652" y="1574"/>
                  </a:lnTo>
                  <a:lnTo>
                    <a:pt x="655" y="1580"/>
                  </a:lnTo>
                  <a:lnTo>
                    <a:pt x="658" y="1587"/>
                  </a:lnTo>
                  <a:lnTo>
                    <a:pt x="661" y="1593"/>
                  </a:lnTo>
                  <a:lnTo>
                    <a:pt x="666" y="1598"/>
                  </a:lnTo>
                  <a:lnTo>
                    <a:pt x="671" y="1602"/>
                  </a:lnTo>
                  <a:lnTo>
                    <a:pt x="677" y="1606"/>
                  </a:lnTo>
                  <a:lnTo>
                    <a:pt x="683" y="1610"/>
                  </a:lnTo>
                  <a:lnTo>
                    <a:pt x="690" y="1613"/>
                  </a:lnTo>
                  <a:lnTo>
                    <a:pt x="696" y="1615"/>
                  </a:lnTo>
                  <a:lnTo>
                    <a:pt x="703" y="1617"/>
                  </a:lnTo>
                  <a:lnTo>
                    <a:pt x="712" y="1618"/>
                  </a:lnTo>
                  <a:lnTo>
                    <a:pt x="719" y="1619"/>
                  </a:lnTo>
                  <a:lnTo>
                    <a:pt x="728" y="1619"/>
                  </a:lnTo>
                  <a:lnTo>
                    <a:pt x="741" y="1619"/>
                  </a:lnTo>
                  <a:lnTo>
                    <a:pt x="754" y="1617"/>
                  </a:lnTo>
                  <a:lnTo>
                    <a:pt x="766" y="1615"/>
                  </a:lnTo>
                  <a:lnTo>
                    <a:pt x="778" y="1612"/>
                  </a:lnTo>
                  <a:lnTo>
                    <a:pt x="790" y="1608"/>
                  </a:lnTo>
                  <a:lnTo>
                    <a:pt x="800" y="1602"/>
                  </a:lnTo>
                  <a:lnTo>
                    <a:pt x="810" y="1596"/>
                  </a:lnTo>
                  <a:lnTo>
                    <a:pt x="819" y="1589"/>
                  </a:lnTo>
                  <a:lnTo>
                    <a:pt x="827" y="1581"/>
                  </a:lnTo>
                  <a:lnTo>
                    <a:pt x="835" y="1572"/>
                  </a:lnTo>
                  <a:lnTo>
                    <a:pt x="841" y="1561"/>
                  </a:lnTo>
                  <a:lnTo>
                    <a:pt x="846" y="1551"/>
                  </a:lnTo>
                  <a:lnTo>
                    <a:pt x="850" y="1538"/>
                  </a:lnTo>
                  <a:lnTo>
                    <a:pt x="853" y="1525"/>
                  </a:lnTo>
                  <a:lnTo>
                    <a:pt x="855" y="1511"/>
                  </a:lnTo>
                  <a:lnTo>
                    <a:pt x="855" y="1496"/>
                  </a:lnTo>
                  <a:lnTo>
                    <a:pt x="855" y="1457"/>
                  </a:lnTo>
                  <a:lnTo>
                    <a:pt x="792" y="1459"/>
                  </a:lnTo>
                  <a:close/>
                  <a:moveTo>
                    <a:pt x="884" y="1059"/>
                  </a:moveTo>
                  <a:lnTo>
                    <a:pt x="879" y="1068"/>
                  </a:lnTo>
                  <a:lnTo>
                    <a:pt x="872" y="1076"/>
                  </a:lnTo>
                  <a:lnTo>
                    <a:pt x="863" y="1086"/>
                  </a:lnTo>
                  <a:lnTo>
                    <a:pt x="854" y="1097"/>
                  </a:lnTo>
                  <a:lnTo>
                    <a:pt x="844" y="1109"/>
                  </a:lnTo>
                  <a:lnTo>
                    <a:pt x="834" y="1120"/>
                  </a:lnTo>
                  <a:lnTo>
                    <a:pt x="822" y="1131"/>
                  </a:lnTo>
                  <a:lnTo>
                    <a:pt x="812" y="1143"/>
                  </a:lnTo>
                  <a:lnTo>
                    <a:pt x="800" y="1154"/>
                  </a:lnTo>
                  <a:lnTo>
                    <a:pt x="790" y="1164"/>
                  </a:lnTo>
                  <a:lnTo>
                    <a:pt x="779" y="1173"/>
                  </a:lnTo>
                  <a:lnTo>
                    <a:pt x="769" y="1180"/>
                  </a:lnTo>
                  <a:lnTo>
                    <a:pt x="722" y="1180"/>
                  </a:lnTo>
                  <a:lnTo>
                    <a:pt x="722" y="1171"/>
                  </a:lnTo>
                  <a:lnTo>
                    <a:pt x="729" y="1163"/>
                  </a:lnTo>
                  <a:lnTo>
                    <a:pt x="735" y="1154"/>
                  </a:lnTo>
                  <a:lnTo>
                    <a:pt x="741" y="1145"/>
                  </a:lnTo>
                  <a:lnTo>
                    <a:pt x="749" y="1134"/>
                  </a:lnTo>
                  <a:lnTo>
                    <a:pt x="756" y="1124"/>
                  </a:lnTo>
                  <a:lnTo>
                    <a:pt x="762" y="1113"/>
                  </a:lnTo>
                  <a:lnTo>
                    <a:pt x="770" y="1103"/>
                  </a:lnTo>
                  <a:lnTo>
                    <a:pt x="776" y="1091"/>
                  </a:lnTo>
                  <a:lnTo>
                    <a:pt x="782" y="1080"/>
                  </a:lnTo>
                  <a:lnTo>
                    <a:pt x="789" y="1070"/>
                  </a:lnTo>
                  <a:lnTo>
                    <a:pt x="794" y="1061"/>
                  </a:lnTo>
                  <a:lnTo>
                    <a:pt x="799" y="1052"/>
                  </a:lnTo>
                  <a:lnTo>
                    <a:pt x="884" y="1052"/>
                  </a:lnTo>
                  <a:lnTo>
                    <a:pt x="884" y="1059"/>
                  </a:lnTo>
                  <a:close/>
                  <a:moveTo>
                    <a:pt x="1260" y="1229"/>
                  </a:moveTo>
                  <a:lnTo>
                    <a:pt x="1272" y="1229"/>
                  </a:lnTo>
                  <a:lnTo>
                    <a:pt x="1286" y="1230"/>
                  </a:lnTo>
                  <a:lnTo>
                    <a:pt x="1300" y="1231"/>
                  </a:lnTo>
                  <a:lnTo>
                    <a:pt x="1310" y="1233"/>
                  </a:lnTo>
                  <a:lnTo>
                    <a:pt x="1302" y="1298"/>
                  </a:lnTo>
                  <a:lnTo>
                    <a:pt x="1291" y="1296"/>
                  </a:lnTo>
                  <a:lnTo>
                    <a:pt x="1279" y="1295"/>
                  </a:lnTo>
                  <a:lnTo>
                    <a:pt x="1267" y="1293"/>
                  </a:lnTo>
                  <a:lnTo>
                    <a:pt x="1255" y="1293"/>
                  </a:lnTo>
                  <a:lnTo>
                    <a:pt x="1247" y="1293"/>
                  </a:lnTo>
                  <a:lnTo>
                    <a:pt x="1239" y="1294"/>
                  </a:lnTo>
                  <a:lnTo>
                    <a:pt x="1231" y="1295"/>
                  </a:lnTo>
                  <a:lnTo>
                    <a:pt x="1223" y="1297"/>
                  </a:lnTo>
                  <a:lnTo>
                    <a:pt x="1215" y="1300"/>
                  </a:lnTo>
                  <a:lnTo>
                    <a:pt x="1208" y="1304"/>
                  </a:lnTo>
                  <a:lnTo>
                    <a:pt x="1201" y="1307"/>
                  </a:lnTo>
                  <a:lnTo>
                    <a:pt x="1193" y="1311"/>
                  </a:lnTo>
                  <a:lnTo>
                    <a:pt x="1186" y="1316"/>
                  </a:lnTo>
                  <a:lnTo>
                    <a:pt x="1180" y="1321"/>
                  </a:lnTo>
                  <a:lnTo>
                    <a:pt x="1173" y="1327"/>
                  </a:lnTo>
                  <a:lnTo>
                    <a:pt x="1167" y="1333"/>
                  </a:lnTo>
                  <a:lnTo>
                    <a:pt x="1162" y="1339"/>
                  </a:lnTo>
                  <a:lnTo>
                    <a:pt x="1157" y="1347"/>
                  </a:lnTo>
                  <a:lnTo>
                    <a:pt x="1151" y="1354"/>
                  </a:lnTo>
                  <a:lnTo>
                    <a:pt x="1147" y="1361"/>
                  </a:lnTo>
                  <a:lnTo>
                    <a:pt x="1143" y="1370"/>
                  </a:lnTo>
                  <a:lnTo>
                    <a:pt x="1139" y="1379"/>
                  </a:lnTo>
                  <a:lnTo>
                    <a:pt x="1137" y="1388"/>
                  </a:lnTo>
                  <a:lnTo>
                    <a:pt x="1133" y="1397"/>
                  </a:lnTo>
                  <a:lnTo>
                    <a:pt x="1132" y="1407"/>
                  </a:lnTo>
                  <a:lnTo>
                    <a:pt x="1130" y="1417"/>
                  </a:lnTo>
                  <a:lnTo>
                    <a:pt x="1129" y="1428"/>
                  </a:lnTo>
                  <a:lnTo>
                    <a:pt x="1129" y="1438"/>
                  </a:lnTo>
                  <a:lnTo>
                    <a:pt x="1129" y="1669"/>
                  </a:lnTo>
                  <a:lnTo>
                    <a:pt x="1059" y="1669"/>
                  </a:lnTo>
                  <a:lnTo>
                    <a:pt x="1059" y="1237"/>
                  </a:lnTo>
                  <a:lnTo>
                    <a:pt x="1117" y="1237"/>
                  </a:lnTo>
                  <a:lnTo>
                    <a:pt x="1125" y="1316"/>
                  </a:lnTo>
                  <a:lnTo>
                    <a:pt x="1128" y="1316"/>
                  </a:lnTo>
                  <a:lnTo>
                    <a:pt x="1139" y="1298"/>
                  </a:lnTo>
                  <a:lnTo>
                    <a:pt x="1151" y="1282"/>
                  </a:lnTo>
                  <a:lnTo>
                    <a:pt x="1166" y="1268"/>
                  </a:lnTo>
                  <a:lnTo>
                    <a:pt x="1182" y="1254"/>
                  </a:lnTo>
                  <a:lnTo>
                    <a:pt x="1190" y="1249"/>
                  </a:lnTo>
                  <a:lnTo>
                    <a:pt x="1199" y="1244"/>
                  </a:lnTo>
                  <a:lnTo>
                    <a:pt x="1208" y="1238"/>
                  </a:lnTo>
                  <a:lnTo>
                    <a:pt x="1218" y="1235"/>
                  </a:lnTo>
                  <a:lnTo>
                    <a:pt x="1228" y="1232"/>
                  </a:lnTo>
                  <a:lnTo>
                    <a:pt x="1238" y="1230"/>
                  </a:lnTo>
                  <a:lnTo>
                    <a:pt x="1249" y="1229"/>
                  </a:lnTo>
                  <a:lnTo>
                    <a:pt x="1260" y="1229"/>
                  </a:lnTo>
                  <a:close/>
                  <a:moveTo>
                    <a:pt x="1750" y="1452"/>
                  </a:moveTo>
                  <a:lnTo>
                    <a:pt x="1749" y="1478"/>
                  </a:lnTo>
                  <a:lnTo>
                    <a:pt x="1746" y="1502"/>
                  </a:lnTo>
                  <a:lnTo>
                    <a:pt x="1742" y="1525"/>
                  </a:lnTo>
                  <a:lnTo>
                    <a:pt x="1736" y="1547"/>
                  </a:lnTo>
                  <a:lnTo>
                    <a:pt x="1733" y="1557"/>
                  </a:lnTo>
                  <a:lnTo>
                    <a:pt x="1729" y="1567"/>
                  </a:lnTo>
                  <a:lnTo>
                    <a:pt x="1724" y="1576"/>
                  </a:lnTo>
                  <a:lnTo>
                    <a:pt x="1719" y="1585"/>
                  </a:lnTo>
                  <a:lnTo>
                    <a:pt x="1714" y="1594"/>
                  </a:lnTo>
                  <a:lnTo>
                    <a:pt x="1709" y="1602"/>
                  </a:lnTo>
                  <a:lnTo>
                    <a:pt x="1702" y="1610"/>
                  </a:lnTo>
                  <a:lnTo>
                    <a:pt x="1696" y="1617"/>
                  </a:lnTo>
                  <a:lnTo>
                    <a:pt x="1689" y="1624"/>
                  </a:lnTo>
                  <a:lnTo>
                    <a:pt x="1681" y="1632"/>
                  </a:lnTo>
                  <a:lnTo>
                    <a:pt x="1674" y="1637"/>
                  </a:lnTo>
                  <a:lnTo>
                    <a:pt x="1665" y="1643"/>
                  </a:lnTo>
                  <a:lnTo>
                    <a:pt x="1658" y="1649"/>
                  </a:lnTo>
                  <a:lnTo>
                    <a:pt x="1650" y="1653"/>
                  </a:lnTo>
                  <a:lnTo>
                    <a:pt x="1640" y="1658"/>
                  </a:lnTo>
                  <a:lnTo>
                    <a:pt x="1632" y="1661"/>
                  </a:lnTo>
                  <a:lnTo>
                    <a:pt x="1613" y="1668"/>
                  </a:lnTo>
                  <a:lnTo>
                    <a:pt x="1593" y="1673"/>
                  </a:lnTo>
                  <a:lnTo>
                    <a:pt x="1571" y="1675"/>
                  </a:lnTo>
                  <a:lnTo>
                    <a:pt x="1549" y="1676"/>
                  </a:lnTo>
                  <a:lnTo>
                    <a:pt x="1534" y="1676"/>
                  </a:lnTo>
                  <a:lnTo>
                    <a:pt x="1520" y="1675"/>
                  </a:lnTo>
                  <a:lnTo>
                    <a:pt x="1508" y="1673"/>
                  </a:lnTo>
                  <a:lnTo>
                    <a:pt x="1494" y="1670"/>
                  </a:lnTo>
                  <a:lnTo>
                    <a:pt x="1483" y="1666"/>
                  </a:lnTo>
                  <a:lnTo>
                    <a:pt x="1470" y="1661"/>
                  </a:lnTo>
                  <a:lnTo>
                    <a:pt x="1458" y="1656"/>
                  </a:lnTo>
                  <a:lnTo>
                    <a:pt x="1447" y="1650"/>
                  </a:lnTo>
                  <a:lnTo>
                    <a:pt x="1436" y="1643"/>
                  </a:lnTo>
                  <a:lnTo>
                    <a:pt x="1426" y="1636"/>
                  </a:lnTo>
                  <a:lnTo>
                    <a:pt x="1416" y="1628"/>
                  </a:lnTo>
                  <a:lnTo>
                    <a:pt x="1407" y="1618"/>
                  </a:lnTo>
                  <a:lnTo>
                    <a:pt x="1398" y="1608"/>
                  </a:lnTo>
                  <a:lnTo>
                    <a:pt x="1390" y="1597"/>
                  </a:lnTo>
                  <a:lnTo>
                    <a:pt x="1384" y="1585"/>
                  </a:lnTo>
                  <a:lnTo>
                    <a:pt x="1376" y="1574"/>
                  </a:lnTo>
                  <a:lnTo>
                    <a:pt x="1370" y="1560"/>
                  </a:lnTo>
                  <a:lnTo>
                    <a:pt x="1365" y="1548"/>
                  </a:lnTo>
                  <a:lnTo>
                    <a:pt x="1361" y="1533"/>
                  </a:lnTo>
                  <a:lnTo>
                    <a:pt x="1357" y="1518"/>
                  </a:lnTo>
                  <a:lnTo>
                    <a:pt x="1354" y="1502"/>
                  </a:lnTo>
                  <a:lnTo>
                    <a:pt x="1352" y="1487"/>
                  </a:lnTo>
                  <a:lnTo>
                    <a:pt x="1351" y="1470"/>
                  </a:lnTo>
                  <a:lnTo>
                    <a:pt x="1351" y="1452"/>
                  </a:lnTo>
                  <a:lnTo>
                    <a:pt x="1351" y="1426"/>
                  </a:lnTo>
                  <a:lnTo>
                    <a:pt x="1354" y="1401"/>
                  </a:lnTo>
                  <a:lnTo>
                    <a:pt x="1358" y="1378"/>
                  </a:lnTo>
                  <a:lnTo>
                    <a:pt x="1364" y="1357"/>
                  </a:lnTo>
                  <a:lnTo>
                    <a:pt x="1368" y="1347"/>
                  </a:lnTo>
                  <a:lnTo>
                    <a:pt x="1372" y="1337"/>
                  </a:lnTo>
                  <a:lnTo>
                    <a:pt x="1376" y="1328"/>
                  </a:lnTo>
                  <a:lnTo>
                    <a:pt x="1381" y="1318"/>
                  </a:lnTo>
                  <a:lnTo>
                    <a:pt x="1386" y="1310"/>
                  </a:lnTo>
                  <a:lnTo>
                    <a:pt x="1392" y="1301"/>
                  </a:lnTo>
                  <a:lnTo>
                    <a:pt x="1398" y="1294"/>
                  </a:lnTo>
                  <a:lnTo>
                    <a:pt x="1405" y="1287"/>
                  </a:lnTo>
                  <a:lnTo>
                    <a:pt x="1411" y="1279"/>
                  </a:lnTo>
                  <a:lnTo>
                    <a:pt x="1418" y="1273"/>
                  </a:lnTo>
                  <a:lnTo>
                    <a:pt x="1426" y="1267"/>
                  </a:lnTo>
                  <a:lnTo>
                    <a:pt x="1434" y="1261"/>
                  </a:lnTo>
                  <a:lnTo>
                    <a:pt x="1443" y="1256"/>
                  </a:lnTo>
                  <a:lnTo>
                    <a:pt x="1451" y="1251"/>
                  </a:lnTo>
                  <a:lnTo>
                    <a:pt x="1459" y="1247"/>
                  </a:lnTo>
                  <a:lnTo>
                    <a:pt x="1468" y="1244"/>
                  </a:lnTo>
                  <a:lnTo>
                    <a:pt x="1487" y="1237"/>
                  </a:lnTo>
                  <a:lnTo>
                    <a:pt x="1507" y="1232"/>
                  </a:lnTo>
                  <a:lnTo>
                    <a:pt x="1529" y="1230"/>
                  </a:lnTo>
                  <a:lnTo>
                    <a:pt x="1551" y="1229"/>
                  </a:lnTo>
                  <a:lnTo>
                    <a:pt x="1566" y="1229"/>
                  </a:lnTo>
                  <a:lnTo>
                    <a:pt x="1579" y="1230"/>
                  </a:lnTo>
                  <a:lnTo>
                    <a:pt x="1593" y="1232"/>
                  </a:lnTo>
                  <a:lnTo>
                    <a:pt x="1607" y="1235"/>
                  </a:lnTo>
                  <a:lnTo>
                    <a:pt x="1619" y="1239"/>
                  </a:lnTo>
                  <a:lnTo>
                    <a:pt x="1631" y="1244"/>
                  </a:lnTo>
                  <a:lnTo>
                    <a:pt x="1643" y="1249"/>
                  </a:lnTo>
                  <a:lnTo>
                    <a:pt x="1654" y="1255"/>
                  </a:lnTo>
                  <a:lnTo>
                    <a:pt x="1665" y="1261"/>
                  </a:lnTo>
                  <a:lnTo>
                    <a:pt x="1676" y="1270"/>
                  </a:lnTo>
                  <a:lnTo>
                    <a:pt x="1685" y="1277"/>
                  </a:lnTo>
                  <a:lnTo>
                    <a:pt x="1694" y="1287"/>
                  </a:lnTo>
                  <a:lnTo>
                    <a:pt x="1702" y="1296"/>
                  </a:lnTo>
                  <a:lnTo>
                    <a:pt x="1711" y="1308"/>
                  </a:lnTo>
                  <a:lnTo>
                    <a:pt x="1718" y="1318"/>
                  </a:lnTo>
                  <a:lnTo>
                    <a:pt x="1724" y="1331"/>
                  </a:lnTo>
                  <a:lnTo>
                    <a:pt x="1731" y="1343"/>
                  </a:lnTo>
                  <a:lnTo>
                    <a:pt x="1736" y="1356"/>
                  </a:lnTo>
                  <a:lnTo>
                    <a:pt x="1740" y="1371"/>
                  </a:lnTo>
                  <a:lnTo>
                    <a:pt x="1743" y="1386"/>
                  </a:lnTo>
                  <a:lnTo>
                    <a:pt x="1746" y="1401"/>
                  </a:lnTo>
                  <a:lnTo>
                    <a:pt x="1749" y="1417"/>
                  </a:lnTo>
                  <a:lnTo>
                    <a:pt x="1750" y="1434"/>
                  </a:lnTo>
                  <a:lnTo>
                    <a:pt x="1750" y="1452"/>
                  </a:lnTo>
                  <a:close/>
                  <a:moveTo>
                    <a:pt x="1424" y="1452"/>
                  </a:moveTo>
                  <a:lnTo>
                    <a:pt x="1425" y="1471"/>
                  </a:lnTo>
                  <a:lnTo>
                    <a:pt x="1426" y="1488"/>
                  </a:lnTo>
                  <a:lnTo>
                    <a:pt x="1428" y="1504"/>
                  </a:lnTo>
                  <a:lnTo>
                    <a:pt x="1431" y="1520"/>
                  </a:lnTo>
                  <a:lnTo>
                    <a:pt x="1435" y="1535"/>
                  </a:lnTo>
                  <a:lnTo>
                    <a:pt x="1440" y="1549"/>
                  </a:lnTo>
                  <a:lnTo>
                    <a:pt x="1447" y="1561"/>
                  </a:lnTo>
                  <a:lnTo>
                    <a:pt x="1454" y="1573"/>
                  </a:lnTo>
                  <a:lnTo>
                    <a:pt x="1463" y="1583"/>
                  </a:lnTo>
                  <a:lnTo>
                    <a:pt x="1471" y="1593"/>
                  </a:lnTo>
                  <a:lnTo>
                    <a:pt x="1481" y="1600"/>
                  </a:lnTo>
                  <a:lnTo>
                    <a:pt x="1493" y="1606"/>
                  </a:lnTo>
                  <a:lnTo>
                    <a:pt x="1506" y="1611"/>
                  </a:lnTo>
                  <a:lnTo>
                    <a:pt x="1519" y="1615"/>
                  </a:lnTo>
                  <a:lnTo>
                    <a:pt x="1534" y="1617"/>
                  </a:lnTo>
                  <a:lnTo>
                    <a:pt x="1550" y="1617"/>
                  </a:lnTo>
                  <a:lnTo>
                    <a:pt x="1566" y="1617"/>
                  </a:lnTo>
                  <a:lnTo>
                    <a:pt x="1580" y="1615"/>
                  </a:lnTo>
                  <a:lnTo>
                    <a:pt x="1594" y="1611"/>
                  </a:lnTo>
                  <a:lnTo>
                    <a:pt x="1607" y="1606"/>
                  </a:lnTo>
                  <a:lnTo>
                    <a:pt x="1618" y="1600"/>
                  </a:lnTo>
                  <a:lnTo>
                    <a:pt x="1629" y="1593"/>
                  </a:lnTo>
                  <a:lnTo>
                    <a:pt x="1638" y="1583"/>
                  </a:lnTo>
                  <a:lnTo>
                    <a:pt x="1646" y="1573"/>
                  </a:lnTo>
                  <a:lnTo>
                    <a:pt x="1653" y="1561"/>
                  </a:lnTo>
                  <a:lnTo>
                    <a:pt x="1659" y="1549"/>
                  </a:lnTo>
                  <a:lnTo>
                    <a:pt x="1664" y="1535"/>
                  </a:lnTo>
                  <a:lnTo>
                    <a:pt x="1669" y="1520"/>
                  </a:lnTo>
                  <a:lnTo>
                    <a:pt x="1672" y="1504"/>
                  </a:lnTo>
                  <a:lnTo>
                    <a:pt x="1675" y="1488"/>
                  </a:lnTo>
                  <a:lnTo>
                    <a:pt x="1676" y="1471"/>
                  </a:lnTo>
                  <a:lnTo>
                    <a:pt x="1677" y="1452"/>
                  </a:lnTo>
                  <a:lnTo>
                    <a:pt x="1676" y="1433"/>
                  </a:lnTo>
                  <a:lnTo>
                    <a:pt x="1675" y="1415"/>
                  </a:lnTo>
                  <a:lnTo>
                    <a:pt x="1672" y="1399"/>
                  </a:lnTo>
                  <a:lnTo>
                    <a:pt x="1669" y="1383"/>
                  </a:lnTo>
                  <a:lnTo>
                    <a:pt x="1664" y="1369"/>
                  </a:lnTo>
                  <a:lnTo>
                    <a:pt x="1659" y="1355"/>
                  </a:lnTo>
                  <a:lnTo>
                    <a:pt x="1653" y="1343"/>
                  </a:lnTo>
                  <a:lnTo>
                    <a:pt x="1646" y="1332"/>
                  </a:lnTo>
                  <a:lnTo>
                    <a:pt x="1638" y="1321"/>
                  </a:lnTo>
                  <a:lnTo>
                    <a:pt x="1629" y="1313"/>
                  </a:lnTo>
                  <a:lnTo>
                    <a:pt x="1618" y="1306"/>
                  </a:lnTo>
                  <a:lnTo>
                    <a:pt x="1607" y="1299"/>
                  </a:lnTo>
                  <a:lnTo>
                    <a:pt x="1594" y="1294"/>
                  </a:lnTo>
                  <a:lnTo>
                    <a:pt x="1580" y="1291"/>
                  </a:lnTo>
                  <a:lnTo>
                    <a:pt x="1566" y="1289"/>
                  </a:lnTo>
                  <a:lnTo>
                    <a:pt x="1550" y="1288"/>
                  </a:lnTo>
                  <a:lnTo>
                    <a:pt x="1533" y="1289"/>
                  </a:lnTo>
                  <a:lnTo>
                    <a:pt x="1518" y="1291"/>
                  </a:lnTo>
                  <a:lnTo>
                    <a:pt x="1505" y="1294"/>
                  </a:lnTo>
                  <a:lnTo>
                    <a:pt x="1492" y="1299"/>
                  </a:lnTo>
                  <a:lnTo>
                    <a:pt x="1481" y="1306"/>
                  </a:lnTo>
                  <a:lnTo>
                    <a:pt x="1471" y="1313"/>
                  </a:lnTo>
                  <a:lnTo>
                    <a:pt x="1461" y="1321"/>
                  </a:lnTo>
                  <a:lnTo>
                    <a:pt x="1454" y="1332"/>
                  </a:lnTo>
                  <a:lnTo>
                    <a:pt x="1447" y="1343"/>
                  </a:lnTo>
                  <a:lnTo>
                    <a:pt x="1440" y="1355"/>
                  </a:lnTo>
                  <a:lnTo>
                    <a:pt x="1435" y="1369"/>
                  </a:lnTo>
                  <a:lnTo>
                    <a:pt x="1431" y="1383"/>
                  </a:lnTo>
                  <a:lnTo>
                    <a:pt x="1428" y="1399"/>
                  </a:lnTo>
                  <a:lnTo>
                    <a:pt x="1426" y="1415"/>
                  </a:lnTo>
                  <a:lnTo>
                    <a:pt x="1425" y="1433"/>
                  </a:lnTo>
                  <a:lnTo>
                    <a:pt x="1424" y="1452"/>
                  </a:lnTo>
                  <a:close/>
                  <a:moveTo>
                    <a:pt x="2015" y="1676"/>
                  </a:moveTo>
                  <a:lnTo>
                    <a:pt x="1995" y="1675"/>
                  </a:lnTo>
                  <a:lnTo>
                    <a:pt x="1977" y="1673"/>
                  </a:lnTo>
                  <a:lnTo>
                    <a:pt x="1959" y="1669"/>
                  </a:lnTo>
                  <a:lnTo>
                    <a:pt x="1942" y="1662"/>
                  </a:lnTo>
                  <a:lnTo>
                    <a:pt x="1926" y="1655"/>
                  </a:lnTo>
                  <a:lnTo>
                    <a:pt x="1912" y="1644"/>
                  </a:lnTo>
                  <a:lnTo>
                    <a:pt x="1898" y="1634"/>
                  </a:lnTo>
                  <a:lnTo>
                    <a:pt x="1885" y="1620"/>
                  </a:lnTo>
                  <a:lnTo>
                    <a:pt x="1880" y="1613"/>
                  </a:lnTo>
                  <a:lnTo>
                    <a:pt x="1875" y="1605"/>
                  </a:lnTo>
                  <a:lnTo>
                    <a:pt x="1869" y="1597"/>
                  </a:lnTo>
                  <a:lnTo>
                    <a:pt x="1864" y="1589"/>
                  </a:lnTo>
                  <a:lnTo>
                    <a:pt x="1856" y="1571"/>
                  </a:lnTo>
                  <a:lnTo>
                    <a:pt x="1849" y="1551"/>
                  </a:lnTo>
                  <a:lnTo>
                    <a:pt x="1844" y="1529"/>
                  </a:lnTo>
                  <a:lnTo>
                    <a:pt x="1840" y="1506"/>
                  </a:lnTo>
                  <a:lnTo>
                    <a:pt x="1838" y="1480"/>
                  </a:lnTo>
                  <a:lnTo>
                    <a:pt x="1838" y="1453"/>
                  </a:lnTo>
                  <a:lnTo>
                    <a:pt x="1838" y="1427"/>
                  </a:lnTo>
                  <a:lnTo>
                    <a:pt x="1840" y="1401"/>
                  </a:lnTo>
                  <a:lnTo>
                    <a:pt x="1844" y="1377"/>
                  </a:lnTo>
                  <a:lnTo>
                    <a:pt x="1849" y="1356"/>
                  </a:lnTo>
                  <a:lnTo>
                    <a:pt x="1857" y="1336"/>
                  </a:lnTo>
                  <a:lnTo>
                    <a:pt x="1865" y="1317"/>
                  </a:lnTo>
                  <a:lnTo>
                    <a:pt x="1869" y="1309"/>
                  </a:lnTo>
                  <a:lnTo>
                    <a:pt x="1875" y="1300"/>
                  </a:lnTo>
                  <a:lnTo>
                    <a:pt x="1880" y="1293"/>
                  </a:lnTo>
                  <a:lnTo>
                    <a:pt x="1886" y="1286"/>
                  </a:lnTo>
                  <a:lnTo>
                    <a:pt x="1899" y="1272"/>
                  </a:lnTo>
                  <a:lnTo>
                    <a:pt x="1913" y="1260"/>
                  </a:lnTo>
                  <a:lnTo>
                    <a:pt x="1927" y="1251"/>
                  </a:lnTo>
                  <a:lnTo>
                    <a:pt x="1943" y="1243"/>
                  </a:lnTo>
                  <a:lnTo>
                    <a:pt x="1960" y="1236"/>
                  </a:lnTo>
                  <a:lnTo>
                    <a:pt x="1977" y="1232"/>
                  </a:lnTo>
                  <a:lnTo>
                    <a:pt x="1996" y="1230"/>
                  </a:lnTo>
                  <a:lnTo>
                    <a:pt x="2016" y="1229"/>
                  </a:lnTo>
                  <a:lnTo>
                    <a:pt x="2027" y="1229"/>
                  </a:lnTo>
                  <a:lnTo>
                    <a:pt x="2039" y="1230"/>
                  </a:lnTo>
                  <a:lnTo>
                    <a:pt x="2050" y="1231"/>
                  </a:lnTo>
                  <a:lnTo>
                    <a:pt x="2061" y="1233"/>
                  </a:lnTo>
                  <a:lnTo>
                    <a:pt x="2070" y="1236"/>
                  </a:lnTo>
                  <a:lnTo>
                    <a:pt x="2080" y="1239"/>
                  </a:lnTo>
                  <a:lnTo>
                    <a:pt x="2089" y="1243"/>
                  </a:lnTo>
                  <a:lnTo>
                    <a:pt x="2097" y="1247"/>
                  </a:lnTo>
                  <a:lnTo>
                    <a:pt x="2112" y="1257"/>
                  </a:lnTo>
                  <a:lnTo>
                    <a:pt x="2126" y="1268"/>
                  </a:lnTo>
                  <a:lnTo>
                    <a:pt x="2138" y="1279"/>
                  </a:lnTo>
                  <a:lnTo>
                    <a:pt x="2149" y="1292"/>
                  </a:lnTo>
                  <a:lnTo>
                    <a:pt x="2153" y="1292"/>
                  </a:lnTo>
                  <a:lnTo>
                    <a:pt x="2152" y="1279"/>
                  </a:lnTo>
                  <a:lnTo>
                    <a:pt x="2151" y="1261"/>
                  </a:lnTo>
                  <a:lnTo>
                    <a:pt x="2150" y="1252"/>
                  </a:lnTo>
                  <a:lnTo>
                    <a:pt x="2149" y="1243"/>
                  </a:lnTo>
                  <a:lnTo>
                    <a:pt x="2149" y="1235"/>
                  </a:lnTo>
                  <a:lnTo>
                    <a:pt x="2149" y="1229"/>
                  </a:lnTo>
                  <a:lnTo>
                    <a:pt x="2149" y="1056"/>
                  </a:lnTo>
                  <a:lnTo>
                    <a:pt x="2220" y="1056"/>
                  </a:lnTo>
                  <a:lnTo>
                    <a:pt x="2220" y="1669"/>
                  </a:lnTo>
                  <a:lnTo>
                    <a:pt x="2163" y="1669"/>
                  </a:lnTo>
                  <a:lnTo>
                    <a:pt x="2152" y="1611"/>
                  </a:lnTo>
                  <a:lnTo>
                    <a:pt x="2149" y="1611"/>
                  </a:lnTo>
                  <a:lnTo>
                    <a:pt x="2139" y="1623"/>
                  </a:lnTo>
                  <a:lnTo>
                    <a:pt x="2126" y="1636"/>
                  </a:lnTo>
                  <a:lnTo>
                    <a:pt x="2112" y="1646"/>
                  </a:lnTo>
                  <a:lnTo>
                    <a:pt x="2098" y="1657"/>
                  </a:lnTo>
                  <a:lnTo>
                    <a:pt x="2089" y="1661"/>
                  </a:lnTo>
                  <a:lnTo>
                    <a:pt x="2080" y="1665"/>
                  </a:lnTo>
                  <a:lnTo>
                    <a:pt x="2070" y="1669"/>
                  </a:lnTo>
                  <a:lnTo>
                    <a:pt x="2061" y="1672"/>
                  </a:lnTo>
                  <a:lnTo>
                    <a:pt x="2050" y="1674"/>
                  </a:lnTo>
                  <a:lnTo>
                    <a:pt x="2039" y="1675"/>
                  </a:lnTo>
                  <a:lnTo>
                    <a:pt x="2027" y="1676"/>
                  </a:lnTo>
                  <a:lnTo>
                    <a:pt x="2015" y="1676"/>
                  </a:lnTo>
                  <a:close/>
                  <a:moveTo>
                    <a:pt x="2026" y="1617"/>
                  </a:moveTo>
                  <a:lnTo>
                    <a:pt x="2042" y="1617"/>
                  </a:lnTo>
                  <a:lnTo>
                    <a:pt x="2058" y="1615"/>
                  </a:lnTo>
                  <a:lnTo>
                    <a:pt x="2071" y="1612"/>
                  </a:lnTo>
                  <a:lnTo>
                    <a:pt x="2084" y="1609"/>
                  </a:lnTo>
                  <a:lnTo>
                    <a:pt x="2096" y="1603"/>
                  </a:lnTo>
                  <a:lnTo>
                    <a:pt x="2105" y="1596"/>
                  </a:lnTo>
                  <a:lnTo>
                    <a:pt x="2114" y="1589"/>
                  </a:lnTo>
                  <a:lnTo>
                    <a:pt x="2122" y="1580"/>
                  </a:lnTo>
                  <a:lnTo>
                    <a:pt x="2128" y="1570"/>
                  </a:lnTo>
                  <a:lnTo>
                    <a:pt x="2134" y="1559"/>
                  </a:lnTo>
                  <a:lnTo>
                    <a:pt x="2139" y="1547"/>
                  </a:lnTo>
                  <a:lnTo>
                    <a:pt x="2143" y="1533"/>
                  </a:lnTo>
                  <a:lnTo>
                    <a:pt x="2146" y="1518"/>
                  </a:lnTo>
                  <a:lnTo>
                    <a:pt x="2148" y="1502"/>
                  </a:lnTo>
                  <a:lnTo>
                    <a:pt x="2149" y="1486"/>
                  </a:lnTo>
                  <a:lnTo>
                    <a:pt x="2149" y="1467"/>
                  </a:lnTo>
                  <a:lnTo>
                    <a:pt x="2149" y="1454"/>
                  </a:lnTo>
                  <a:lnTo>
                    <a:pt x="2149" y="1435"/>
                  </a:lnTo>
                  <a:lnTo>
                    <a:pt x="2148" y="1416"/>
                  </a:lnTo>
                  <a:lnTo>
                    <a:pt x="2146" y="1399"/>
                  </a:lnTo>
                  <a:lnTo>
                    <a:pt x="2143" y="1382"/>
                  </a:lnTo>
                  <a:lnTo>
                    <a:pt x="2140" y="1368"/>
                  </a:lnTo>
                  <a:lnTo>
                    <a:pt x="2134" y="1354"/>
                  </a:lnTo>
                  <a:lnTo>
                    <a:pt x="2129" y="1341"/>
                  </a:lnTo>
                  <a:lnTo>
                    <a:pt x="2123" y="1331"/>
                  </a:lnTo>
                  <a:lnTo>
                    <a:pt x="2116" y="1320"/>
                  </a:lnTo>
                  <a:lnTo>
                    <a:pt x="2107" y="1312"/>
                  </a:lnTo>
                  <a:lnTo>
                    <a:pt x="2097" y="1305"/>
                  </a:lnTo>
                  <a:lnTo>
                    <a:pt x="2085" y="1298"/>
                  </a:lnTo>
                  <a:lnTo>
                    <a:pt x="2072" y="1293"/>
                  </a:lnTo>
                  <a:lnTo>
                    <a:pt x="2058" y="1290"/>
                  </a:lnTo>
                  <a:lnTo>
                    <a:pt x="2042" y="1288"/>
                  </a:lnTo>
                  <a:lnTo>
                    <a:pt x="2025" y="1288"/>
                  </a:lnTo>
                  <a:lnTo>
                    <a:pt x="2011" y="1288"/>
                  </a:lnTo>
                  <a:lnTo>
                    <a:pt x="1998" y="1290"/>
                  </a:lnTo>
                  <a:lnTo>
                    <a:pt x="1986" y="1294"/>
                  </a:lnTo>
                  <a:lnTo>
                    <a:pt x="1975" y="1299"/>
                  </a:lnTo>
                  <a:lnTo>
                    <a:pt x="1965" y="1306"/>
                  </a:lnTo>
                  <a:lnTo>
                    <a:pt x="1956" y="1313"/>
                  </a:lnTo>
                  <a:lnTo>
                    <a:pt x="1947" y="1322"/>
                  </a:lnTo>
                  <a:lnTo>
                    <a:pt x="1939" y="1333"/>
                  </a:lnTo>
                  <a:lnTo>
                    <a:pt x="1933" y="1345"/>
                  </a:lnTo>
                  <a:lnTo>
                    <a:pt x="1926" y="1357"/>
                  </a:lnTo>
                  <a:lnTo>
                    <a:pt x="1922" y="1372"/>
                  </a:lnTo>
                  <a:lnTo>
                    <a:pt x="1918" y="1387"/>
                  </a:lnTo>
                  <a:lnTo>
                    <a:pt x="1915" y="1402"/>
                  </a:lnTo>
                  <a:lnTo>
                    <a:pt x="1913" y="1418"/>
                  </a:lnTo>
                  <a:lnTo>
                    <a:pt x="1912" y="1436"/>
                  </a:lnTo>
                  <a:lnTo>
                    <a:pt x="1910" y="1455"/>
                  </a:lnTo>
                  <a:lnTo>
                    <a:pt x="1912" y="1474"/>
                  </a:lnTo>
                  <a:lnTo>
                    <a:pt x="1913" y="1492"/>
                  </a:lnTo>
                  <a:lnTo>
                    <a:pt x="1915" y="1508"/>
                  </a:lnTo>
                  <a:lnTo>
                    <a:pt x="1918" y="1523"/>
                  </a:lnTo>
                  <a:lnTo>
                    <a:pt x="1922" y="1538"/>
                  </a:lnTo>
                  <a:lnTo>
                    <a:pt x="1926" y="1552"/>
                  </a:lnTo>
                  <a:lnTo>
                    <a:pt x="1933" y="1563"/>
                  </a:lnTo>
                  <a:lnTo>
                    <a:pt x="1939" y="1575"/>
                  </a:lnTo>
                  <a:lnTo>
                    <a:pt x="1947" y="1584"/>
                  </a:lnTo>
                  <a:lnTo>
                    <a:pt x="1956" y="1594"/>
                  </a:lnTo>
                  <a:lnTo>
                    <a:pt x="1965" y="1601"/>
                  </a:lnTo>
                  <a:lnTo>
                    <a:pt x="1976" y="1606"/>
                  </a:lnTo>
                  <a:lnTo>
                    <a:pt x="1986" y="1612"/>
                  </a:lnTo>
                  <a:lnTo>
                    <a:pt x="1999" y="1615"/>
                  </a:lnTo>
                  <a:lnTo>
                    <a:pt x="2011" y="1617"/>
                  </a:lnTo>
                  <a:lnTo>
                    <a:pt x="2026" y="1617"/>
                  </a:lnTo>
                  <a:close/>
                  <a:moveTo>
                    <a:pt x="2565" y="1229"/>
                  </a:moveTo>
                  <a:lnTo>
                    <a:pt x="2582" y="1229"/>
                  </a:lnTo>
                  <a:lnTo>
                    <a:pt x="2600" y="1231"/>
                  </a:lnTo>
                  <a:lnTo>
                    <a:pt x="2617" y="1234"/>
                  </a:lnTo>
                  <a:lnTo>
                    <a:pt x="2632" y="1238"/>
                  </a:lnTo>
                  <a:lnTo>
                    <a:pt x="2645" y="1244"/>
                  </a:lnTo>
                  <a:lnTo>
                    <a:pt x="2658" y="1250"/>
                  </a:lnTo>
                  <a:lnTo>
                    <a:pt x="2671" y="1257"/>
                  </a:lnTo>
                  <a:lnTo>
                    <a:pt x="2680" y="1266"/>
                  </a:lnTo>
                  <a:lnTo>
                    <a:pt x="2690" y="1276"/>
                  </a:lnTo>
                  <a:lnTo>
                    <a:pt x="2698" y="1288"/>
                  </a:lnTo>
                  <a:lnTo>
                    <a:pt x="2704" y="1300"/>
                  </a:lnTo>
                  <a:lnTo>
                    <a:pt x="2711" y="1315"/>
                  </a:lnTo>
                  <a:lnTo>
                    <a:pt x="2715" y="1331"/>
                  </a:lnTo>
                  <a:lnTo>
                    <a:pt x="2718" y="1349"/>
                  </a:lnTo>
                  <a:lnTo>
                    <a:pt x="2719" y="1367"/>
                  </a:lnTo>
                  <a:lnTo>
                    <a:pt x="2720" y="1388"/>
                  </a:lnTo>
                  <a:lnTo>
                    <a:pt x="2720" y="1669"/>
                  </a:lnTo>
                  <a:lnTo>
                    <a:pt x="2650" y="1669"/>
                  </a:lnTo>
                  <a:lnTo>
                    <a:pt x="2650" y="1392"/>
                  </a:lnTo>
                  <a:lnTo>
                    <a:pt x="2650" y="1379"/>
                  </a:lnTo>
                  <a:lnTo>
                    <a:pt x="2649" y="1368"/>
                  </a:lnTo>
                  <a:lnTo>
                    <a:pt x="2647" y="1357"/>
                  </a:lnTo>
                  <a:lnTo>
                    <a:pt x="2644" y="1347"/>
                  </a:lnTo>
                  <a:lnTo>
                    <a:pt x="2640" y="1337"/>
                  </a:lnTo>
                  <a:lnTo>
                    <a:pt x="2637" y="1329"/>
                  </a:lnTo>
                  <a:lnTo>
                    <a:pt x="2632" y="1321"/>
                  </a:lnTo>
                  <a:lnTo>
                    <a:pt x="2626" y="1314"/>
                  </a:lnTo>
                  <a:lnTo>
                    <a:pt x="2619" y="1308"/>
                  </a:lnTo>
                  <a:lnTo>
                    <a:pt x="2613" y="1302"/>
                  </a:lnTo>
                  <a:lnTo>
                    <a:pt x="2604" y="1298"/>
                  </a:lnTo>
                  <a:lnTo>
                    <a:pt x="2596" y="1295"/>
                  </a:lnTo>
                  <a:lnTo>
                    <a:pt x="2587" y="1292"/>
                  </a:lnTo>
                  <a:lnTo>
                    <a:pt x="2576" y="1290"/>
                  </a:lnTo>
                  <a:lnTo>
                    <a:pt x="2566" y="1289"/>
                  </a:lnTo>
                  <a:lnTo>
                    <a:pt x="2554" y="1288"/>
                  </a:lnTo>
                  <a:lnTo>
                    <a:pt x="2536" y="1289"/>
                  </a:lnTo>
                  <a:lnTo>
                    <a:pt x="2520" y="1291"/>
                  </a:lnTo>
                  <a:lnTo>
                    <a:pt x="2506" y="1294"/>
                  </a:lnTo>
                  <a:lnTo>
                    <a:pt x="2493" y="1298"/>
                  </a:lnTo>
                  <a:lnTo>
                    <a:pt x="2481" y="1304"/>
                  </a:lnTo>
                  <a:lnTo>
                    <a:pt x="2471" y="1311"/>
                  </a:lnTo>
                  <a:lnTo>
                    <a:pt x="2463" y="1319"/>
                  </a:lnTo>
                  <a:lnTo>
                    <a:pt x="2454" y="1329"/>
                  </a:lnTo>
                  <a:lnTo>
                    <a:pt x="2448" y="1339"/>
                  </a:lnTo>
                  <a:lnTo>
                    <a:pt x="2443" y="1351"/>
                  </a:lnTo>
                  <a:lnTo>
                    <a:pt x="2438" y="1363"/>
                  </a:lnTo>
                  <a:lnTo>
                    <a:pt x="2434" y="1377"/>
                  </a:lnTo>
                  <a:lnTo>
                    <a:pt x="2431" y="1393"/>
                  </a:lnTo>
                  <a:lnTo>
                    <a:pt x="2429" y="1409"/>
                  </a:lnTo>
                  <a:lnTo>
                    <a:pt x="2428" y="1426"/>
                  </a:lnTo>
                  <a:lnTo>
                    <a:pt x="2427" y="1444"/>
                  </a:lnTo>
                  <a:lnTo>
                    <a:pt x="2427" y="1669"/>
                  </a:lnTo>
                  <a:lnTo>
                    <a:pt x="2356" y="1669"/>
                  </a:lnTo>
                  <a:lnTo>
                    <a:pt x="2356" y="1237"/>
                  </a:lnTo>
                  <a:lnTo>
                    <a:pt x="2413" y="1237"/>
                  </a:lnTo>
                  <a:lnTo>
                    <a:pt x="2424" y="1295"/>
                  </a:lnTo>
                  <a:lnTo>
                    <a:pt x="2428" y="1295"/>
                  </a:lnTo>
                  <a:lnTo>
                    <a:pt x="2433" y="1288"/>
                  </a:lnTo>
                  <a:lnTo>
                    <a:pt x="2439" y="1279"/>
                  </a:lnTo>
                  <a:lnTo>
                    <a:pt x="2446" y="1273"/>
                  </a:lnTo>
                  <a:lnTo>
                    <a:pt x="2453" y="1266"/>
                  </a:lnTo>
                  <a:lnTo>
                    <a:pt x="2460" y="1260"/>
                  </a:lnTo>
                  <a:lnTo>
                    <a:pt x="2469" y="1254"/>
                  </a:lnTo>
                  <a:lnTo>
                    <a:pt x="2477" y="1250"/>
                  </a:lnTo>
                  <a:lnTo>
                    <a:pt x="2486" y="1246"/>
                  </a:lnTo>
                  <a:lnTo>
                    <a:pt x="2495" y="1241"/>
                  </a:lnTo>
                  <a:lnTo>
                    <a:pt x="2505" y="1238"/>
                  </a:lnTo>
                  <a:lnTo>
                    <a:pt x="2514" y="1235"/>
                  </a:lnTo>
                  <a:lnTo>
                    <a:pt x="2524" y="1233"/>
                  </a:lnTo>
                  <a:lnTo>
                    <a:pt x="2543" y="1230"/>
                  </a:lnTo>
                  <a:lnTo>
                    <a:pt x="2565" y="1229"/>
                  </a:lnTo>
                  <a:close/>
                  <a:moveTo>
                    <a:pt x="2924" y="1669"/>
                  </a:moveTo>
                  <a:lnTo>
                    <a:pt x="2854" y="1669"/>
                  </a:lnTo>
                  <a:lnTo>
                    <a:pt x="2854" y="1237"/>
                  </a:lnTo>
                  <a:lnTo>
                    <a:pt x="2924" y="1237"/>
                  </a:lnTo>
                  <a:lnTo>
                    <a:pt x="2924" y="1669"/>
                  </a:lnTo>
                  <a:close/>
                  <a:moveTo>
                    <a:pt x="3008" y="1059"/>
                  </a:moveTo>
                  <a:lnTo>
                    <a:pt x="3003" y="1068"/>
                  </a:lnTo>
                  <a:lnTo>
                    <a:pt x="2996" y="1076"/>
                  </a:lnTo>
                  <a:lnTo>
                    <a:pt x="2988" y="1086"/>
                  </a:lnTo>
                  <a:lnTo>
                    <a:pt x="2979" y="1097"/>
                  </a:lnTo>
                  <a:lnTo>
                    <a:pt x="2968" y="1109"/>
                  </a:lnTo>
                  <a:lnTo>
                    <a:pt x="2958" y="1120"/>
                  </a:lnTo>
                  <a:lnTo>
                    <a:pt x="2946" y="1131"/>
                  </a:lnTo>
                  <a:lnTo>
                    <a:pt x="2936" y="1143"/>
                  </a:lnTo>
                  <a:lnTo>
                    <a:pt x="2924" y="1154"/>
                  </a:lnTo>
                  <a:lnTo>
                    <a:pt x="2914" y="1164"/>
                  </a:lnTo>
                  <a:lnTo>
                    <a:pt x="2903" y="1173"/>
                  </a:lnTo>
                  <a:lnTo>
                    <a:pt x="2894" y="1180"/>
                  </a:lnTo>
                  <a:lnTo>
                    <a:pt x="2846" y="1180"/>
                  </a:lnTo>
                  <a:lnTo>
                    <a:pt x="2846" y="1171"/>
                  </a:lnTo>
                  <a:lnTo>
                    <a:pt x="2853" y="1163"/>
                  </a:lnTo>
                  <a:lnTo>
                    <a:pt x="2859" y="1154"/>
                  </a:lnTo>
                  <a:lnTo>
                    <a:pt x="2865" y="1145"/>
                  </a:lnTo>
                  <a:lnTo>
                    <a:pt x="2873" y="1134"/>
                  </a:lnTo>
                  <a:lnTo>
                    <a:pt x="2880" y="1124"/>
                  </a:lnTo>
                  <a:lnTo>
                    <a:pt x="2886" y="1113"/>
                  </a:lnTo>
                  <a:lnTo>
                    <a:pt x="2894" y="1103"/>
                  </a:lnTo>
                  <a:lnTo>
                    <a:pt x="2900" y="1091"/>
                  </a:lnTo>
                  <a:lnTo>
                    <a:pt x="2907" y="1080"/>
                  </a:lnTo>
                  <a:lnTo>
                    <a:pt x="2913" y="1070"/>
                  </a:lnTo>
                  <a:lnTo>
                    <a:pt x="2918" y="1061"/>
                  </a:lnTo>
                  <a:lnTo>
                    <a:pt x="2923" y="1052"/>
                  </a:lnTo>
                  <a:lnTo>
                    <a:pt x="3008" y="1052"/>
                  </a:lnTo>
                  <a:lnTo>
                    <a:pt x="3008" y="1059"/>
                  </a:lnTo>
                  <a:close/>
                  <a:moveTo>
                    <a:pt x="3476" y="1229"/>
                  </a:moveTo>
                  <a:lnTo>
                    <a:pt x="3495" y="1230"/>
                  </a:lnTo>
                  <a:lnTo>
                    <a:pt x="3514" y="1232"/>
                  </a:lnTo>
                  <a:lnTo>
                    <a:pt x="3531" y="1236"/>
                  </a:lnTo>
                  <a:lnTo>
                    <a:pt x="3548" y="1243"/>
                  </a:lnTo>
                  <a:lnTo>
                    <a:pt x="3563" y="1250"/>
                  </a:lnTo>
                  <a:lnTo>
                    <a:pt x="3578" y="1260"/>
                  </a:lnTo>
                  <a:lnTo>
                    <a:pt x="3592" y="1271"/>
                  </a:lnTo>
                  <a:lnTo>
                    <a:pt x="3604" y="1285"/>
                  </a:lnTo>
                  <a:lnTo>
                    <a:pt x="3610" y="1291"/>
                  </a:lnTo>
                  <a:lnTo>
                    <a:pt x="3615" y="1299"/>
                  </a:lnTo>
                  <a:lnTo>
                    <a:pt x="3620" y="1307"/>
                  </a:lnTo>
                  <a:lnTo>
                    <a:pt x="3625" y="1315"/>
                  </a:lnTo>
                  <a:lnTo>
                    <a:pt x="3634" y="1334"/>
                  </a:lnTo>
                  <a:lnTo>
                    <a:pt x="3640" y="1354"/>
                  </a:lnTo>
                  <a:lnTo>
                    <a:pt x="3645" y="1376"/>
                  </a:lnTo>
                  <a:lnTo>
                    <a:pt x="3650" y="1399"/>
                  </a:lnTo>
                  <a:lnTo>
                    <a:pt x="3652" y="1425"/>
                  </a:lnTo>
                  <a:lnTo>
                    <a:pt x="3653" y="1452"/>
                  </a:lnTo>
                  <a:lnTo>
                    <a:pt x="3652" y="1478"/>
                  </a:lnTo>
                  <a:lnTo>
                    <a:pt x="3650" y="1503"/>
                  </a:lnTo>
                  <a:lnTo>
                    <a:pt x="3645" y="1527"/>
                  </a:lnTo>
                  <a:lnTo>
                    <a:pt x="3640" y="1549"/>
                  </a:lnTo>
                  <a:lnTo>
                    <a:pt x="3634" y="1569"/>
                  </a:lnTo>
                  <a:lnTo>
                    <a:pt x="3625" y="1588"/>
                  </a:lnTo>
                  <a:lnTo>
                    <a:pt x="3620" y="1596"/>
                  </a:lnTo>
                  <a:lnTo>
                    <a:pt x="3615" y="1604"/>
                  </a:lnTo>
                  <a:lnTo>
                    <a:pt x="3610" y="1612"/>
                  </a:lnTo>
                  <a:lnTo>
                    <a:pt x="3604" y="1619"/>
                  </a:lnTo>
                  <a:lnTo>
                    <a:pt x="3592" y="1633"/>
                  </a:lnTo>
                  <a:lnTo>
                    <a:pt x="3578" y="1644"/>
                  </a:lnTo>
                  <a:lnTo>
                    <a:pt x="3563" y="1654"/>
                  </a:lnTo>
                  <a:lnTo>
                    <a:pt x="3548" y="1662"/>
                  </a:lnTo>
                  <a:lnTo>
                    <a:pt x="3531" y="1669"/>
                  </a:lnTo>
                  <a:lnTo>
                    <a:pt x="3513" y="1673"/>
                  </a:lnTo>
                  <a:lnTo>
                    <a:pt x="3494" y="1675"/>
                  </a:lnTo>
                  <a:lnTo>
                    <a:pt x="3475" y="1676"/>
                  </a:lnTo>
                  <a:lnTo>
                    <a:pt x="3462" y="1676"/>
                  </a:lnTo>
                  <a:lnTo>
                    <a:pt x="3451" y="1675"/>
                  </a:lnTo>
                  <a:lnTo>
                    <a:pt x="3439" y="1674"/>
                  </a:lnTo>
                  <a:lnTo>
                    <a:pt x="3429" y="1672"/>
                  </a:lnTo>
                  <a:lnTo>
                    <a:pt x="3419" y="1669"/>
                  </a:lnTo>
                  <a:lnTo>
                    <a:pt x="3410" y="1665"/>
                  </a:lnTo>
                  <a:lnTo>
                    <a:pt x="3400" y="1662"/>
                  </a:lnTo>
                  <a:lnTo>
                    <a:pt x="3392" y="1657"/>
                  </a:lnTo>
                  <a:lnTo>
                    <a:pt x="3377" y="1648"/>
                  </a:lnTo>
                  <a:lnTo>
                    <a:pt x="3364" y="1637"/>
                  </a:lnTo>
                  <a:lnTo>
                    <a:pt x="3351" y="1625"/>
                  </a:lnTo>
                  <a:lnTo>
                    <a:pt x="3342" y="1614"/>
                  </a:lnTo>
                  <a:lnTo>
                    <a:pt x="3336" y="1614"/>
                  </a:lnTo>
                  <a:lnTo>
                    <a:pt x="3337" y="1621"/>
                  </a:lnTo>
                  <a:lnTo>
                    <a:pt x="3338" y="1629"/>
                  </a:lnTo>
                  <a:lnTo>
                    <a:pt x="3338" y="1638"/>
                  </a:lnTo>
                  <a:lnTo>
                    <a:pt x="3339" y="1649"/>
                  </a:lnTo>
                  <a:lnTo>
                    <a:pt x="3341" y="1658"/>
                  </a:lnTo>
                  <a:lnTo>
                    <a:pt x="3341" y="1668"/>
                  </a:lnTo>
                  <a:lnTo>
                    <a:pt x="3342" y="1676"/>
                  </a:lnTo>
                  <a:lnTo>
                    <a:pt x="3342" y="1684"/>
                  </a:lnTo>
                  <a:lnTo>
                    <a:pt x="3342" y="1861"/>
                  </a:lnTo>
                  <a:lnTo>
                    <a:pt x="3270" y="1861"/>
                  </a:lnTo>
                  <a:lnTo>
                    <a:pt x="3270" y="1237"/>
                  </a:lnTo>
                  <a:lnTo>
                    <a:pt x="3328" y="1237"/>
                  </a:lnTo>
                  <a:lnTo>
                    <a:pt x="3338" y="1295"/>
                  </a:lnTo>
                  <a:lnTo>
                    <a:pt x="3342" y="1295"/>
                  </a:lnTo>
                  <a:lnTo>
                    <a:pt x="3352" y="1281"/>
                  </a:lnTo>
                  <a:lnTo>
                    <a:pt x="3364" y="1270"/>
                  </a:lnTo>
                  <a:lnTo>
                    <a:pt x="3377" y="1258"/>
                  </a:lnTo>
                  <a:lnTo>
                    <a:pt x="3392" y="1248"/>
                  </a:lnTo>
                  <a:lnTo>
                    <a:pt x="3400" y="1244"/>
                  </a:lnTo>
                  <a:lnTo>
                    <a:pt x="3409" y="1239"/>
                  </a:lnTo>
                  <a:lnTo>
                    <a:pt x="3418" y="1236"/>
                  </a:lnTo>
                  <a:lnTo>
                    <a:pt x="3429" y="1233"/>
                  </a:lnTo>
                  <a:lnTo>
                    <a:pt x="3439" y="1231"/>
                  </a:lnTo>
                  <a:lnTo>
                    <a:pt x="3451" y="1230"/>
                  </a:lnTo>
                  <a:lnTo>
                    <a:pt x="3462" y="1229"/>
                  </a:lnTo>
                  <a:lnTo>
                    <a:pt x="3476" y="1229"/>
                  </a:lnTo>
                  <a:close/>
                  <a:moveTo>
                    <a:pt x="3462" y="1288"/>
                  </a:moveTo>
                  <a:lnTo>
                    <a:pt x="3447" y="1289"/>
                  </a:lnTo>
                  <a:lnTo>
                    <a:pt x="3432" y="1291"/>
                  </a:lnTo>
                  <a:lnTo>
                    <a:pt x="3418" y="1293"/>
                  </a:lnTo>
                  <a:lnTo>
                    <a:pt x="3407" y="1297"/>
                  </a:lnTo>
                  <a:lnTo>
                    <a:pt x="3395" y="1302"/>
                  </a:lnTo>
                  <a:lnTo>
                    <a:pt x="3386" y="1309"/>
                  </a:lnTo>
                  <a:lnTo>
                    <a:pt x="3377" y="1316"/>
                  </a:lnTo>
                  <a:lnTo>
                    <a:pt x="3370" y="1326"/>
                  </a:lnTo>
                  <a:lnTo>
                    <a:pt x="3364" y="1335"/>
                  </a:lnTo>
                  <a:lnTo>
                    <a:pt x="3358" y="1347"/>
                  </a:lnTo>
                  <a:lnTo>
                    <a:pt x="3353" y="1358"/>
                  </a:lnTo>
                  <a:lnTo>
                    <a:pt x="3349" y="1372"/>
                  </a:lnTo>
                  <a:lnTo>
                    <a:pt x="3346" y="1387"/>
                  </a:lnTo>
                  <a:lnTo>
                    <a:pt x="3344" y="1402"/>
                  </a:lnTo>
                  <a:lnTo>
                    <a:pt x="3342" y="1419"/>
                  </a:lnTo>
                  <a:lnTo>
                    <a:pt x="3342" y="1438"/>
                  </a:lnTo>
                  <a:lnTo>
                    <a:pt x="3342" y="1452"/>
                  </a:lnTo>
                  <a:lnTo>
                    <a:pt x="3342" y="1471"/>
                  </a:lnTo>
                  <a:lnTo>
                    <a:pt x="3343" y="1490"/>
                  </a:lnTo>
                  <a:lnTo>
                    <a:pt x="3345" y="1507"/>
                  </a:lnTo>
                  <a:lnTo>
                    <a:pt x="3348" y="1522"/>
                  </a:lnTo>
                  <a:lnTo>
                    <a:pt x="3351" y="1537"/>
                  </a:lnTo>
                  <a:lnTo>
                    <a:pt x="3356" y="1551"/>
                  </a:lnTo>
                  <a:lnTo>
                    <a:pt x="3362" y="1563"/>
                  </a:lnTo>
                  <a:lnTo>
                    <a:pt x="3368" y="1575"/>
                  </a:lnTo>
                  <a:lnTo>
                    <a:pt x="3374" y="1584"/>
                  </a:lnTo>
                  <a:lnTo>
                    <a:pt x="3384" y="1593"/>
                  </a:lnTo>
                  <a:lnTo>
                    <a:pt x="3393" y="1600"/>
                  </a:lnTo>
                  <a:lnTo>
                    <a:pt x="3405" y="1606"/>
                  </a:lnTo>
                  <a:lnTo>
                    <a:pt x="3417" y="1612"/>
                  </a:lnTo>
                  <a:lnTo>
                    <a:pt x="3432" y="1615"/>
                  </a:lnTo>
                  <a:lnTo>
                    <a:pt x="3448" y="1617"/>
                  </a:lnTo>
                  <a:lnTo>
                    <a:pt x="3465" y="1617"/>
                  </a:lnTo>
                  <a:lnTo>
                    <a:pt x="3474" y="1617"/>
                  </a:lnTo>
                  <a:lnTo>
                    <a:pt x="3484" y="1616"/>
                  </a:lnTo>
                  <a:lnTo>
                    <a:pt x="3492" y="1615"/>
                  </a:lnTo>
                  <a:lnTo>
                    <a:pt x="3500" y="1612"/>
                  </a:lnTo>
                  <a:lnTo>
                    <a:pt x="3508" y="1609"/>
                  </a:lnTo>
                  <a:lnTo>
                    <a:pt x="3516" y="1605"/>
                  </a:lnTo>
                  <a:lnTo>
                    <a:pt x="3522" y="1601"/>
                  </a:lnTo>
                  <a:lnTo>
                    <a:pt x="3529" y="1596"/>
                  </a:lnTo>
                  <a:lnTo>
                    <a:pt x="3535" y="1590"/>
                  </a:lnTo>
                  <a:lnTo>
                    <a:pt x="3541" y="1584"/>
                  </a:lnTo>
                  <a:lnTo>
                    <a:pt x="3547" y="1577"/>
                  </a:lnTo>
                  <a:lnTo>
                    <a:pt x="3551" y="1570"/>
                  </a:lnTo>
                  <a:lnTo>
                    <a:pt x="3556" y="1562"/>
                  </a:lnTo>
                  <a:lnTo>
                    <a:pt x="3560" y="1554"/>
                  </a:lnTo>
                  <a:lnTo>
                    <a:pt x="3563" y="1545"/>
                  </a:lnTo>
                  <a:lnTo>
                    <a:pt x="3567" y="1537"/>
                  </a:lnTo>
                  <a:lnTo>
                    <a:pt x="3573" y="1517"/>
                  </a:lnTo>
                  <a:lnTo>
                    <a:pt x="3576" y="1496"/>
                  </a:lnTo>
                  <a:lnTo>
                    <a:pt x="3578" y="1474"/>
                  </a:lnTo>
                  <a:lnTo>
                    <a:pt x="3579" y="1451"/>
                  </a:lnTo>
                  <a:lnTo>
                    <a:pt x="3579" y="1433"/>
                  </a:lnTo>
                  <a:lnTo>
                    <a:pt x="3578" y="1416"/>
                  </a:lnTo>
                  <a:lnTo>
                    <a:pt x="3575" y="1399"/>
                  </a:lnTo>
                  <a:lnTo>
                    <a:pt x="3572" y="1385"/>
                  </a:lnTo>
                  <a:lnTo>
                    <a:pt x="3569" y="1370"/>
                  </a:lnTo>
                  <a:lnTo>
                    <a:pt x="3563" y="1356"/>
                  </a:lnTo>
                  <a:lnTo>
                    <a:pt x="3557" y="1345"/>
                  </a:lnTo>
                  <a:lnTo>
                    <a:pt x="3551" y="1333"/>
                  </a:lnTo>
                  <a:lnTo>
                    <a:pt x="3543" y="1322"/>
                  </a:lnTo>
                  <a:lnTo>
                    <a:pt x="3535" y="1313"/>
                  </a:lnTo>
                  <a:lnTo>
                    <a:pt x="3526" y="1306"/>
                  </a:lnTo>
                  <a:lnTo>
                    <a:pt x="3515" y="1299"/>
                  </a:lnTo>
                  <a:lnTo>
                    <a:pt x="3504" y="1294"/>
                  </a:lnTo>
                  <a:lnTo>
                    <a:pt x="3491" y="1291"/>
                  </a:lnTo>
                  <a:lnTo>
                    <a:pt x="3477" y="1289"/>
                  </a:lnTo>
                  <a:lnTo>
                    <a:pt x="3462" y="1288"/>
                  </a:lnTo>
                  <a:close/>
                  <a:moveTo>
                    <a:pt x="3931" y="1229"/>
                  </a:moveTo>
                  <a:lnTo>
                    <a:pt x="3945" y="1229"/>
                  </a:lnTo>
                  <a:lnTo>
                    <a:pt x="3959" y="1230"/>
                  </a:lnTo>
                  <a:lnTo>
                    <a:pt x="3971" y="1232"/>
                  </a:lnTo>
                  <a:lnTo>
                    <a:pt x="3983" y="1235"/>
                  </a:lnTo>
                  <a:lnTo>
                    <a:pt x="3996" y="1238"/>
                  </a:lnTo>
                  <a:lnTo>
                    <a:pt x="4006" y="1243"/>
                  </a:lnTo>
                  <a:lnTo>
                    <a:pt x="4017" y="1247"/>
                  </a:lnTo>
                  <a:lnTo>
                    <a:pt x="4027" y="1253"/>
                  </a:lnTo>
                  <a:lnTo>
                    <a:pt x="4037" y="1259"/>
                  </a:lnTo>
                  <a:lnTo>
                    <a:pt x="4046" y="1266"/>
                  </a:lnTo>
                  <a:lnTo>
                    <a:pt x="4054" y="1274"/>
                  </a:lnTo>
                  <a:lnTo>
                    <a:pt x="4063" y="1281"/>
                  </a:lnTo>
                  <a:lnTo>
                    <a:pt x="4070" y="1291"/>
                  </a:lnTo>
                  <a:lnTo>
                    <a:pt x="4077" y="1300"/>
                  </a:lnTo>
                  <a:lnTo>
                    <a:pt x="4083" y="1310"/>
                  </a:lnTo>
                  <a:lnTo>
                    <a:pt x="4088" y="1320"/>
                  </a:lnTo>
                  <a:lnTo>
                    <a:pt x="4093" y="1332"/>
                  </a:lnTo>
                  <a:lnTo>
                    <a:pt x="4098" y="1343"/>
                  </a:lnTo>
                  <a:lnTo>
                    <a:pt x="4102" y="1356"/>
                  </a:lnTo>
                  <a:lnTo>
                    <a:pt x="4104" y="1369"/>
                  </a:lnTo>
                  <a:lnTo>
                    <a:pt x="4107" y="1381"/>
                  </a:lnTo>
                  <a:lnTo>
                    <a:pt x="4108" y="1395"/>
                  </a:lnTo>
                  <a:lnTo>
                    <a:pt x="4109" y="1409"/>
                  </a:lnTo>
                  <a:lnTo>
                    <a:pt x="4110" y="1423"/>
                  </a:lnTo>
                  <a:lnTo>
                    <a:pt x="4110" y="1467"/>
                  </a:lnTo>
                  <a:lnTo>
                    <a:pt x="3815" y="1467"/>
                  </a:lnTo>
                  <a:lnTo>
                    <a:pt x="3816" y="1483"/>
                  </a:lnTo>
                  <a:lnTo>
                    <a:pt x="3817" y="1500"/>
                  </a:lnTo>
                  <a:lnTo>
                    <a:pt x="3820" y="1516"/>
                  </a:lnTo>
                  <a:lnTo>
                    <a:pt x="3824" y="1531"/>
                  </a:lnTo>
                  <a:lnTo>
                    <a:pt x="3829" y="1544"/>
                  </a:lnTo>
                  <a:lnTo>
                    <a:pt x="3836" y="1556"/>
                  </a:lnTo>
                  <a:lnTo>
                    <a:pt x="3843" y="1568"/>
                  </a:lnTo>
                  <a:lnTo>
                    <a:pt x="3852" y="1578"/>
                  </a:lnTo>
                  <a:lnTo>
                    <a:pt x="3861" y="1587"/>
                  </a:lnTo>
                  <a:lnTo>
                    <a:pt x="3872" y="1594"/>
                  </a:lnTo>
                  <a:lnTo>
                    <a:pt x="3883" y="1601"/>
                  </a:lnTo>
                  <a:lnTo>
                    <a:pt x="3895" y="1606"/>
                  </a:lnTo>
                  <a:lnTo>
                    <a:pt x="3907" y="1611"/>
                  </a:lnTo>
                  <a:lnTo>
                    <a:pt x="3922" y="1614"/>
                  </a:lnTo>
                  <a:lnTo>
                    <a:pt x="3937" y="1615"/>
                  </a:lnTo>
                  <a:lnTo>
                    <a:pt x="3952" y="1616"/>
                  </a:lnTo>
                  <a:lnTo>
                    <a:pt x="3971" y="1615"/>
                  </a:lnTo>
                  <a:lnTo>
                    <a:pt x="3990" y="1614"/>
                  </a:lnTo>
                  <a:lnTo>
                    <a:pt x="4008" y="1612"/>
                  </a:lnTo>
                  <a:lnTo>
                    <a:pt x="4025" y="1609"/>
                  </a:lnTo>
                  <a:lnTo>
                    <a:pt x="4041" y="1604"/>
                  </a:lnTo>
                  <a:lnTo>
                    <a:pt x="4057" y="1599"/>
                  </a:lnTo>
                  <a:lnTo>
                    <a:pt x="4073" y="1593"/>
                  </a:lnTo>
                  <a:lnTo>
                    <a:pt x="4090" y="1587"/>
                  </a:lnTo>
                  <a:lnTo>
                    <a:pt x="4090" y="1649"/>
                  </a:lnTo>
                  <a:lnTo>
                    <a:pt x="4073" y="1655"/>
                  </a:lnTo>
                  <a:lnTo>
                    <a:pt x="4058" y="1660"/>
                  </a:lnTo>
                  <a:lnTo>
                    <a:pt x="4041" y="1665"/>
                  </a:lnTo>
                  <a:lnTo>
                    <a:pt x="4025" y="1670"/>
                  </a:lnTo>
                  <a:lnTo>
                    <a:pt x="4008" y="1673"/>
                  </a:lnTo>
                  <a:lnTo>
                    <a:pt x="3990" y="1675"/>
                  </a:lnTo>
                  <a:lnTo>
                    <a:pt x="3970" y="1676"/>
                  </a:lnTo>
                  <a:lnTo>
                    <a:pt x="3948" y="1676"/>
                  </a:lnTo>
                  <a:lnTo>
                    <a:pt x="3934" y="1676"/>
                  </a:lnTo>
                  <a:lnTo>
                    <a:pt x="3919" y="1675"/>
                  </a:lnTo>
                  <a:lnTo>
                    <a:pt x="3905" y="1673"/>
                  </a:lnTo>
                  <a:lnTo>
                    <a:pt x="3892" y="1670"/>
                  </a:lnTo>
                  <a:lnTo>
                    <a:pt x="3878" y="1666"/>
                  </a:lnTo>
                  <a:lnTo>
                    <a:pt x="3865" y="1662"/>
                  </a:lnTo>
                  <a:lnTo>
                    <a:pt x="3853" y="1657"/>
                  </a:lnTo>
                  <a:lnTo>
                    <a:pt x="3841" y="1652"/>
                  </a:lnTo>
                  <a:lnTo>
                    <a:pt x="3829" y="1644"/>
                  </a:lnTo>
                  <a:lnTo>
                    <a:pt x="3818" y="1637"/>
                  </a:lnTo>
                  <a:lnTo>
                    <a:pt x="3808" y="1630"/>
                  </a:lnTo>
                  <a:lnTo>
                    <a:pt x="3799" y="1620"/>
                  </a:lnTo>
                  <a:lnTo>
                    <a:pt x="3790" y="1611"/>
                  </a:lnTo>
                  <a:lnTo>
                    <a:pt x="3782" y="1600"/>
                  </a:lnTo>
                  <a:lnTo>
                    <a:pt x="3774" y="1589"/>
                  </a:lnTo>
                  <a:lnTo>
                    <a:pt x="3767" y="1577"/>
                  </a:lnTo>
                  <a:lnTo>
                    <a:pt x="3761" y="1564"/>
                  </a:lnTo>
                  <a:lnTo>
                    <a:pt x="3756" y="1551"/>
                  </a:lnTo>
                  <a:lnTo>
                    <a:pt x="3752" y="1537"/>
                  </a:lnTo>
                  <a:lnTo>
                    <a:pt x="3747" y="1521"/>
                  </a:lnTo>
                  <a:lnTo>
                    <a:pt x="3745" y="1507"/>
                  </a:lnTo>
                  <a:lnTo>
                    <a:pt x="3743" y="1490"/>
                  </a:lnTo>
                  <a:lnTo>
                    <a:pt x="3741" y="1473"/>
                  </a:lnTo>
                  <a:lnTo>
                    <a:pt x="3741" y="1456"/>
                  </a:lnTo>
                  <a:lnTo>
                    <a:pt x="3741" y="1438"/>
                  </a:lnTo>
                  <a:lnTo>
                    <a:pt x="3742" y="1421"/>
                  </a:lnTo>
                  <a:lnTo>
                    <a:pt x="3744" y="1406"/>
                  </a:lnTo>
                  <a:lnTo>
                    <a:pt x="3747" y="1390"/>
                  </a:lnTo>
                  <a:lnTo>
                    <a:pt x="3751" y="1375"/>
                  </a:lnTo>
                  <a:lnTo>
                    <a:pt x="3755" y="1360"/>
                  </a:lnTo>
                  <a:lnTo>
                    <a:pt x="3759" y="1347"/>
                  </a:lnTo>
                  <a:lnTo>
                    <a:pt x="3765" y="1334"/>
                  </a:lnTo>
                  <a:lnTo>
                    <a:pt x="3772" y="1321"/>
                  </a:lnTo>
                  <a:lnTo>
                    <a:pt x="3778" y="1310"/>
                  </a:lnTo>
                  <a:lnTo>
                    <a:pt x="3785" y="1299"/>
                  </a:lnTo>
                  <a:lnTo>
                    <a:pt x="3794" y="1289"/>
                  </a:lnTo>
                  <a:lnTo>
                    <a:pt x="3802" y="1280"/>
                  </a:lnTo>
                  <a:lnTo>
                    <a:pt x="3812" y="1271"/>
                  </a:lnTo>
                  <a:lnTo>
                    <a:pt x="3821" y="1264"/>
                  </a:lnTo>
                  <a:lnTo>
                    <a:pt x="3832" y="1256"/>
                  </a:lnTo>
                  <a:lnTo>
                    <a:pt x="3843" y="1250"/>
                  </a:lnTo>
                  <a:lnTo>
                    <a:pt x="3854" y="1244"/>
                  </a:lnTo>
                  <a:lnTo>
                    <a:pt x="3866" y="1239"/>
                  </a:lnTo>
                  <a:lnTo>
                    <a:pt x="3878" y="1235"/>
                  </a:lnTo>
                  <a:lnTo>
                    <a:pt x="3892" y="1233"/>
                  </a:lnTo>
                  <a:lnTo>
                    <a:pt x="3904" y="1230"/>
                  </a:lnTo>
                  <a:lnTo>
                    <a:pt x="3918" y="1229"/>
                  </a:lnTo>
                  <a:lnTo>
                    <a:pt x="3931" y="1229"/>
                  </a:lnTo>
                  <a:close/>
                  <a:moveTo>
                    <a:pt x="3931" y="1287"/>
                  </a:moveTo>
                  <a:lnTo>
                    <a:pt x="3919" y="1287"/>
                  </a:lnTo>
                  <a:lnTo>
                    <a:pt x="3907" y="1289"/>
                  </a:lnTo>
                  <a:lnTo>
                    <a:pt x="3896" y="1291"/>
                  </a:lnTo>
                  <a:lnTo>
                    <a:pt x="3885" y="1295"/>
                  </a:lnTo>
                  <a:lnTo>
                    <a:pt x="3876" y="1299"/>
                  </a:lnTo>
                  <a:lnTo>
                    <a:pt x="3867" y="1305"/>
                  </a:lnTo>
                  <a:lnTo>
                    <a:pt x="3859" y="1312"/>
                  </a:lnTo>
                  <a:lnTo>
                    <a:pt x="3850" y="1319"/>
                  </a:lnTo>
                  <a:lnTo>
                    <a:pt x="3844" y="1328"/>
                  </a:lnTo>
                  <a:lnTo>
                    <a:pt x="3838" y="1337"/>
                  </a:lnTo>
                  <a:lnTo>
                    <a:pt x="3833" y="1348"/>
                  </a:lnTo>
                  <a:lnTo>
                    <a:pt x="3827" y="1358"/>
                  </a:lnTo>
                  <a:lnTo>
                    <a:pt x="3823" y="1370"/>
                  </a:lnTo>
                  <a:lnTo>
                    <a:pt x="3820" y="1382"/>
                  </a:lnTo>
                  <a:lnTo>
                    <a:pt x="3818" y="1396"/>
                  </a:lnTo>
                  <a:lnTo>
                    <a:pt x="3816" y="1410"/>
                  </a:lnTo>
                  <a:lnTo>
                    <a:pt x="4036" y="1410"/>
                  </a:lnTo>
                  <a:lnTo>
                    <a:pt x="4036" y="1396"/>
                  </a:lnTo>
                  <a:lnTo>
                    <a:pt x="4033" y="1383"/>
                  </a:lnTo>
                  <a:lnTo>
                    <a:pt x="4031" y="1372"/>
                  </a:lnTo>
                  <a:lnTo>
                    <a:pt x="4029" y="1360"/>
                  </a:lnTo>
                  <a:lnTo>
                    <a:pt x="4025" y="1350"/>
                  </a:lnTo>
                  <a:lnTo>
                    <a:pt x="4021" y="1339"/>
                  </a:lnTo>
                  <a:lnTo>
                    <a:pt x="4016" y="1330"/>
                  </a:lnTo>
                  <a:lnTo>
                    <a:pt x="4010" y="1320"/>
                  </a:lnTo>
                  <a:lnTo>
                    <a:pt x="4003" y="1313"/>
                  </a:lnTo>
                  <a:lnTo>
                    <a:pt x="3996" y="1306"/>
                  </a:lnTo>
                  <a:lnTo>
                    <a:pt x="3987" y="1300"/>
                  </a:lnTo>
                  <a:lnTo>
                    <a:pt x="3978" y="1295"/>
                  </a:lnTo>
                  <a:lnTo>
                    <a:pt x="3967" y="1292"/>
                  </a:lnTo>
                  <a:lnTo>
                    <a:pt x="3957" y="1289"/>
                  </a:lnTo>
                  <a:lnTo>
                    <a:pt x="3944" y="1287"/>
                  </a:lnTo>
                  <a:lnTo>
                    <a:pt x="3931" y="1287"/>
                  </a:lnTo>
                  <a:close/>
                  <a:moveTo>
                    <a:pt x="4372" y="1676"/>
                  </a:moveTo>
                  <a:lnTo>
                    <a:pt x="4352" y="1675"/>
                  </a:lnTo>
                  <a:lnTo>
                    <a:pt x="4334" y="1673"/>
                  </a:lnTo>
                  <a:lnTo>
                    <a:pt x="4316" y="1669"/>
                  </a:lnTo>
                  <a:lnTo>
                    <a:pt x="4299" y="1662"/>
                  </a:lnTo>
                  <a:lnTo>
                    <a:pt x="4284" y="1655"/>
                  </a:lnTo>
                  <a:lnTo>
                    <a:pt x="4269" y="1644"/>
                  </a:lnTo>
                  <a:lnTo>
                    <a:pt x="4255" y="1634"/>
                  </a:lnTo>
                  <a:lnTo>
                    <a:pt x="4244" y="1620"/>
                  </a:lnTo>
                  <a:lnTo>
                    <a:pt x="4237" y="1613"/>
                  </a:lnTo>
                  <a:lnTo>
                    <a:pt x="4232" y="1605"/>
                  </a:lnTo>
                  <a:lnTo>
                    <a:pt x="4227" y="1597"/>
                  </a:lnTo>
                  <a:lnTo>
                    <a:pt x="4222" y="1589"/>
                  </a:lnTo>
                  <a:lnTo>
                    <a:pt x="4214" y="1571"/>
                  </a:lnTo>
                  <a:lnTo>
                    <a:pt x="4207" y="1551"/>
                  </a:lnTo>
                  <a:lnTo>
                    <a:pt x="4202" y="1529"/>
                  </a:lnTo>
                  <a:lnTo>
                    <a:pt x="4197" y="1506"/>
                  </a:lnTo>
                  <a:lnTo>
                    <a:pt x="4195" y="1480"/>
                  </a:lnTo>
                  <a:lnTo>
                    <a:pt x="4195" y="1453"/>
                  </a:lnTo>
                  <a:lnTo>
                    <a:pt x="4195" y="1427"/>
                  </a:lnTo>
                  <a:lnTo>
                    <a:pt x="4199" y="1401"/>
                  </a:lnTo>
                  <a:lnTo>
                    <a:pt x="4202" y="1377"/>
                  </a:lnTo>
                  <a:lnTo>
                    <a:pt x="4207" y="1356"/>
                  </a:lnTo>
                  <a:lnTo>
                    <a:pt x="4214" y="1336"/>
                  </a:lnTo>
                  <a:lnTo>
                    <a:pt x="4223" y="1317"/>
                  </a:lnTo>
                  <a:lnTo>
                    <a:pt x="4227" y="1309"/>
                  </a:lnTo>
                  <a:lnTo>
                    <a:pt x="4232" y="1300"/>
                  </a:lnTo>
                  <a:lnTo>
                    <a:pt x="4237" y="1293"/>
                  </a:lnTo>
                  <a:lnTo>
                    <a:pt x="4244" y="1286"/>
                  </a:lnTo>
                  <a:lnTo>
                    <a:pt x="4256" y="1272"/>
                  </a:lnTo>
                  <a:lnTo>
                    <a:pt x="4270" y="1260"/>
                  </a:lnTo>
                  <a:lnTo>
                    <a:pt x="4285" y="1251"/>
                  </a:lnTo>
                  <a:lnTo>
                    <a:pt x="4301" y="1243"/>
                  </a:lnTo>
                  <a:lnTo>
                    <a:pt x="4317" y="1236"/>
                  </a:lnTo>
                  <a:lnTo>
                    <a:pt x="4334" y="1232"/>
                  </a:lnTo>
                  <a:lnTo>
                    <a:pt x="4353" y="1230"/>
                  </a:lnTo>
                  <a:lnTo>
                    <a:pt x="4373" y="1229"/>
                  </a:lnTo>
                  <a:lnTo>
                    <a:pt x="4385" y="1229"/>
                  </a:lnTo>
                  <a:lnTo>
                    <a:pt x="4396" y="1230"/>
                  </a:lnTo>
                  <a:lnTo>
                    <a:pt x="4408" y="1231"/>
                  </a:lnTo>
                  <a:lnTo>
                    <a:pt x="4418" y="1233"/>
                  </a:lnTo>
                  <a:lnTo>
                    <a:pt x="4428" y="1236"/>
                  </a:lnTo>
                  <a:lnTo>
                    <a:pt x="4437" y="1239"/>
                  </a:lnTo>
                  <a:lnTo>
                    <a:pt x="4447" y="1243"/>
                  </a:lnTo>
                  <a:lnTo>
                    <a:pt x="4454" y="1247"/>
                  </a:lnTo>
                  <a:lnTo>
                    <a:pt x="4470" y="1257"/>
                  </a:lnTo>
                  <a:lnTo>
                    <a:pt x="4484" y="1268"/>
                  </a:lnTo>
                  <a:lnTo>
                    <a:pt x="4495" y="1279"/>
                  </a:lnTo>
                  <a:lnTo>
                    <a:pt x="4507" y="1292"/>
                  </a:lnTo>
                  <a:lnTo>
                    <a:pt x="4511" y="1292"/>
                  </a:lnTo>
                  <a:lnTo>
                    <a:pt x="4510" y="1279"/>
                  </a:lnTo>
                  <a:lnTo>
                    <a:pt x="4509" y="1261"/>
                  </a:lnTo>
                  <a:lnTo>
                    <a:pt x="4508" y="1252"/>
                  </a:lnTo>
                  <a:lnTo>
                    <a:pt x="4507" y="1243"/>
                  </a:lnTo>
                  <a:lnTo>
                    <a:pt x="4507" y="1235"/>
                  </a:lnTo>
                  <a:lnTo>
                    <a:pt x="4507" y="1229"/>
                  </a:lnTo>
                  <a:lnTo>
                    <a:pt x="4507" y="1056"/>
                  </a:lnTo>
                  <a:lnTo>
                    <a:pt x="4577" y="1056"/>
                  </a:lnTo>
                  <a:lnTo>
                    <a:pt x="4577" y="1669"/>
                  </a:lnTo>
                  <a:lnTo>
                    <a:pt x="4520" y="1669"/>
                  </a:lnTo>
                  <a:lnTo>
                    <a:pt x="4510" y="1611"/>
                  </a:lnTo>
                  <a:lnTo>
                    <a:pt x="4507" y="1611"/>
                  </a:lnTo>
                  <a:lnTo>
                    <a:pt x="4496" y="1623"/>
                  </a:lnTo>
                  <a:lnTo>
                    <a:pt x="4484" y="1636"/>
                  </a:lnTo>
                  <a:lnTo>
                    <a:pt x="4470" y="1646"/>
                  </a:lnTo>
                  <a:lnTo>
                    <a:pt x="4455" y="1657"/>
                  </a:lnTo>
                  <a:lnTo>
                    <a:pt x="4447" y="1661"/>
                  </a:lnTo>
                  <a:lnTo>
                    <a:pt x="4437" y="1665"/>
                  </a:lnTo>
                  <a:lnTo>
                    <a:pt x="4428" y="1669"/>
                  </a:lnTo>
                  <a:lnTo>
                    <a:pt x="4418" y="1672"/>
                  </a:lnTo>
                  <a:lnTo>
                    <a:pt x="4408" y="1674"/>
                  </a:lnTo>
                  <a:lnTo>
                    <a:pt x="4396" y="1675"/>
                  </a:lnTo>
                  <a:lnTo>
                    <a:pt x="4385" y="1676"/>
                  </a:lnTo>
                  <a:lnTo>
                    <a:pt x="4372" y="1676"/>
                  </a:lnTo>
                  <a:close/>
                  <a:moveTo>
                    <a:pt x="4384" y="1617"/>
                  </a:moveTo>
                  <a:lnTo>
                    <a:pt x="4399" y="1617"/>
                  </a:lnTo>
                  <a:lnTo>
                    <a:pt x="4415" y="1615"/>
                  </a:lnTo>
                  <a:lnTo>
                    <a:pt x="4429" y="1612"/>
                  </a:lnTo>
                  <a:lnTo>
                    <a:pt x="4441" y="1609"/>
                  </a:lnTo>
                  <a:lnTo>
                    <a:pt x="4453" y="1603"/>
                  </a:lnTo>
                  <a:lnTo>
                    <a:pt x="4462" y="1596"/>
                  </a:lnTo>
                  <a:lnTo>
                    <a:pt x="4472" y="1589"/>
                  </a:lnTo>
                  <a:lnTo>
                    <a:pt x="4479" y="1580"/>
                  </a:lnTo>
                  <a:lnTo>
                    <a:pt x="4486" y="1570"/>
                  </a:lnTo>
                  <a:lnTo>
                    <a:pt x="4492" y="1559"/>
                  </a:lnTo>
                  <a:lnTo>
                    <a:pt x="4496" y="1547"/>
                  </a:lnTo>
                  <a:lnTo>
                    <a:pt x="4500" y="1533"/>
                  </a:lnTo>
                  <a:lnTo>
                    <a:pt x="4503" y="1518"/>
                  </a:lnTo>
                  <a:lnTo>
                    <a:pt x="4506" y="1502"/>
                  </a:lnTo>
                  <a:lnTo>
                    <a:pt x="4507" y="1486"/>
                  </a:lnTo>
                  <a:lnTo>
                    <a:pt x="4508" y="1467"/>
                  </a:lnTo>
                  <a:lnTo>
                    <a:pt x="4508" y="1454"/>
                  </a:lnTo>
                  <a:lnTo>
                    <a:pt x="4507" y="1435"/>
                  </a:lnTo>
                  <a:lnTo>
                    <a:pt x="4506" y="1416"/>
                  </a:lnTo>
                  <a:lnTo>
                    <a:pt x="4503" y="1399"/>
                  </a:lnTo>
                  <a:lnTo>
                    <a:pt x="4500" y="1382"/>
                  </a:lnTo>
                  <a:lnTo>
                    <a:pt x="4497" y="1368"/>
                  </a:lnTo>
                  <a:lnTo>
                    <a:pt x="4492" y="1354"/>
                  </a:lnTo>
                  <a:lnTo>
                    <a:pt x="4487" y="1341"/>
                  </a:lnTo>
                  <a:lnTo>
                    <a:pt x="4480" y="1331"/>
                  </a:lnTo>
                  <a:lnTo>
                    <a:pt x="4473" y="1320"/>
                  </a:lnTo>
                  <a:lnTo>
                    <a:pt x="4465" y="1312"/>
                  </a:lnTo>
                  <a:lnTo>
                    <a:pt x="4454" y="1305"/>
                  </a:lnTo>
                  <a:lnTo>
                    <a:pt x="4442" y="1298"/>
                  </a:lnTo>
                  <a:lnTo>
                    <a:pt x="4430" y="1293"/>
                  </a:lnTo>
                  <a:lnTo>
                    <a:pt x="4415" y="1290"/>
                  </a:lnTo>
                  <a:lnTo>
                    <a:pt x="4399" y="1288"/>
                  </a:lnTo>
                  <a:lnTo>
                    <a:pt x="4383" y="1288"/>
                  </a:lnTo>
                  <a:lnTo>
                    <a:pt x="4369" y="1288"/>
                  </a:lnTo>
                  <a:lnTo>
                    <a:pt x="4355" y="1290"/>
                  </a:lnTo>
                  <a:lnTo>
                    <a:pt x="4344" y="1294"/>
                  </a:lnTo>
                  <a:lnTo>
                    <a:pt x="4332" y="1299"/>
                  </a:lnTo>
                  <a:lnTo>
                    <a:pt x="4323" y="1306"/>
                  </a:lnTo>
                  <a:lnTo>
                    <a:pt x="4313" y="1313"/>
                  </a:lnTo>
                  <a:lnTo>
                    <a:pt x="4305" y="1322"/>
                  </a:lnTo>
                  <a:lnTo>
                    <a:pt x="4296" y="1333"/>
                  </a:lnTo>
                  <a:lnTo>
                    <a:pt x="4290" y="1345"/>
                  </a:lnTo>
                  <a:lnTo>
                    <a:pt x="4285" y="1357"/>
                  </a:lnTo>
                  <a:lnTo>
                    <a:pt x="4280" y="1372"/>
                  </a:lnTo>
                  <a:lnTo>
                    <a:pt x="4275" y="1387"/>
                  </a:lnTo>
                  <a:lnTo>
                    <a:pt x="4272" y="1402"/>
                  </a:lnTo>
                  <a:lnTo>
                    <a:pt x="4270" y="1418"/>
                  </a:lnTo>
                  <a:lnTo>
                    <a:pt x="4269" y="1436"/>
                  </a:lnTo>
                  <a:lnTo>
                    <a:pt x="4268" y="1455"/>
                  </a:lnTo>
                  <a:lnTo>
                    <a:pt x="4269" y="1474"/>
                  </a:lnTo>
                  <a:lnTo>
                    <a:pt x="4270" y="1492"/>
                  </a:lnTo>
                  <a:lnTo>
                    <a:pt x="4272" y="1508"/>
                  </a:lnTo>
                  <a:lnTo>
                    <a:pt x="4275" y="1523"/>
                  </a:lnTo>
                  <a:lnTo>
                    <a:pt x="4280" y="1538"/>
                  </a:lnTo>
                  <a:lnTo>
                    <a:pt x="4285" y="1552"/>
                  </a:lnTo>
                  <a:lnTo>
                    <a:pt x="4290" y="1563"/>
                  </a:lnTo>
                  <a:lnTo>
                    <a:pt x="4296" y="1575"/>
                  </a:lnTo>
                  <a:lnTo>
                    <a:pt x="4305" y="1584"/>
                  </a:lnTo>
                  <a:lnTo>
                    <a:pt x="4313" y="1594"/>
                  </a:lnTo>
                  <a:lnTo>
                    <a:pt x="4323" y="1601"/>
                  </a:lnTo>
                  <a:lnTo>
                    <a:pt x="4333" y="1606"/>
                  </a:lnTo>
                  <a:lnTo>
                    <a:pt x="4344" y="1612"/>
                  </a:lnTo>
                  <a:lnTo>
                    <a:pt x="4356" y="1615"/>
                  </a:lnTo>
                  <a:lnTo>
                    <a:pt x="4369" y="1617"/>
                  </a:lnTo>
                  <a:lnTo>
                    <a:pt x="4384" y="16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1" name="Freeform 7">
              <a:extLst>
                <a:ext uri="{FF2B5EF4-FFF2-40B4-BE49-F238E27FC236}">
                  <a16:creationId xmlns:a16="http://schemas.microsoft.com/office/drawing/2014/main" id="{2A0593D2-967B-460F-92DC-663041F7239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63738" y="530226"/>
              <a:ext cx="979488" cy="127000"/>
            </a:xfrm>
            <a:custGeom>
              <a:avLst/>
              <a:gdLst>
                <a:gd name="T0" fmla="*/ 185 w 7407"/>
                <a:gd name="T1" fmla="*/ 764 h 953"/>
                <a:gd name="T2" fmla="*/ 64 w 7407"/>
                <a:gd name="T3" fmla="*/ 532 h 953"/>
                <a:gd name="T4" fmla="*/ 126 w 7407"/>
                <a:gd name="T5" fmla="*/ 389 h 953"/>
                <a:gd name="T6" fmla="*/ 74 w 7407"/>
                <a:gd name="T7" fmla="*/ 631 h 953"/>
                <a:gd name="T8" fmla="*/ 270 w 7407"/>
                <a:gd name="T9" fmla="*/ 643 h 953"/>
                <a:gd name="T10" fmla="*/ 838 w 7407"/>
                <a:gd name="T11" fmla="*/ 811 h 953"/>
                <a:gd name="T12" fmla="*/ 565 w 7407"/>
                <a:gd name="T13" fmla="*/ 886 h 953"/>
                <a:gd name="T14" fmla="*/ 753 w 7407"/>
                <a:gd name="T15" fmla="*/ 725 h 953"/>
                <a:gd name="T16" fmla="*/ 471 w 7407"/>
                <a:gd name="T17" fmla="*/ 639 h 953"/>
                <a:gd name="T18" fmla="*/ 621 w 7407"/>
                <a:gd name="T19" fmla="*/ 383 h 953"/>
                <a:gd name="T20" fmla="*/ 634 w 7407"/>
                <a:gd name="T21" fmla="*/ 710 h 953"/>
                <a:gd name="T22" fmla="*/ 714 w 7407"/>
                <a:gd name="T23" fmla="*/ 396 h 953"/>
                <a:gd name="T24" fmla="*/ 1175 w 7407"/>
                <a:gd name="T25" fmla="*/ 767 h 953"/>
                <a:gd name="T26" fmla="*/ 968 w 7407"/>
                <a:gd name="T27" fmla="*/ 449 h 953"/>
                <a:gd name="T28" fmla="*/ 1268 w 7407"/>
                <a:gd name="T29" fmla="*/ 353 h 953"/>
                <a:gd name="T30" fmla="*/ 1110 w 7407"/>
                <a:gd name="T31" fmla="*/ 703 h 953"/>
                <a:gd name="T32" fmla="*/ 1232 w 7407"/>
                <a:gd name="T33" fmla="*/ 405 h 953"/>
                <a:gd name="T34" fmla="*/ 1677 w 7407"/>
                <a:gd name="T35" fmla="*/ 329 h 953"/>
                <a:gd name="T36" fmla="*/ 1696 w 7407"/>
                <a:gd name="T37" fmla="*/ 947 h 953"/>
                <a:gd name="T38" fmla="*/ 1729 w 7407"/>
                <a:gd name="T39" fmla="*/ 853 h 953"/>
                <a:gd name="T40" fmla="*/ 1618 w 7407"/>
                <a:gd name="T41" fmla="*/ 768 h 953"/>
                <a:gd name="T42" fmla="*/ 1494 w 7407"/>
                <a:gd name="T43" fmla="*/ 374 h 953"/>
                <a:gd name="T44" fmla="*/ 1514 w 7407"/>
                <a:gd name="T45" fmla="*/ 527 h 953"/>
                <a:gd name="T46" fmla="*/ 1747 w 7407"/>
                <a:gd name="T47" fmla="*/ 629 h 953"/>
                <a:gd name="T48" fmla="*/ 2032 w 7407"/>
                <a:gd name="T49" fmla="*/ 187 h 953"/>
                <a:gd name="T50" fmla="*/ 1996 w 7407"/>
                <a:gd name="T51" fmla="*/ 167 h 953"/>
                <a:gd name="T52" fmla="*/ 2143 w 7407"/>
                <a:gd name="T53" fmla="*/ 566 h 953"/>
                <a:gd name="T54" fmla="*/ 2409 w 7407"/>
                <a:gd name="T55" fmla="*/ 327 h 953"/>
                <a:gd name="T56" fmla="*/ 2217 w 7407"/>
                <a:gd name="T57" fmla="*/ 546 h 953"/>
                <a:gd name="T58" fmla="*/ 2404 w 7407"/>
                <a:gd name="T59" fmla="*/ 763 h 953"/>
                <a:gd name="T60" fmla="*/ 2553 w 7407"/>
                <a:gd name="T61" fmla="*/ 761 h 953"/>
                <a:gd name="T62" fmla="*/ 3121 w 7407"/>
                <a:gd name="T63" fmla="*/ 863 h 953"/>
                <a:gd name="T64" fmla="*/ 3012 w 7407"/>
                <a:gd name="T65" fmla="*/ 887 h 953"/>
                <a:gd name="T66" fmla="*/ 3111 w 7407"/>
                <a:gd name="T67" fmla="*/ 216 h 953"/>
                <a:gd name="T68" fmla="*/ 3630 w 7407"/>
                <a:gd name="T69" fmla="*/ 257 h 953"/>
                <a:gd name="T70" fmla="*/ 4113 w 7407"/>
                <a:gd name="T71" fmla="*/ 342 h 953"/>
                <a:gd name="T72" fmla="*/ 4008 w 7407"/>
                <a:gd name="T73" fmla="*/ 380 h 953"/>
                <a:gd name="T74" fmla="*/ 3931 w 7407"/>
                <a:gd name="T75" fmla="*/ 342 h 953"/>
                <a:gd name="T76" fmla="*/ 4323 w 7407"/>
                <a:gd name="T77" fmla="*/ 757 h 953"/>
                <a:gd name="T78" fmla="*/ 4520 w 7407"/>
                <a:gd name="T79" fmla="*/ 640 h 953"/>
                <a:gd name="T80" fmla="*/ 4283 w 7407"/>
                <a:gd name="T81" fmla="*/ 409 h 953"/>
                <a:gd name="T82" fmla="*/ 4468 w 7407"/>
                <a:gd name="T83" fmla="*/ 381 h 953"/>
                <a:gd name="T84" fmla="*/ 4479 w 7407"/>
                <a:gd name="T85" fmla="*/ 521 h 953"/>
                <a:gd name="T86" fmla="*/ 4825 w 7407"/>
                <a:gd name="T87" fmla="*/ 768 h 953"/>
                <a:gd name="T88" fmla="*/ 4894 w 7407"/>
                <a:gd name="T89" fmla="*/ 384 h 953"/>
                <a:gd name="T90" fmla="*/ 5061 w 7407"/>
                <a:gd name="T91" fmla="*/ 212 h 953"/>
                <a:gd name="T92" fmla="*/ 4983 w 7407"/>
                <a:gd name="T93" fmla="*/ 761 h 953"/>
                <a:gd name="T94" fmla="*/ 5219 w 7407"/>
                <a:gd name="T95" fmla="*/ 723 h 953"/>
                <a:gd name="T96" fmla="*/ 5291 w 7407"/>
                <a:gd name="T97" fmla="*/ 695 h 953"/>
                <a:gd name="T98" fmla="*/ 5551 w 7407"/>
                <a:gd name="T99" fmla="*/ 753 h 953"/>
                <a:gd name="T100" fmla="*/ 5632 w 7407"/>
                <a:gd name="T101" fmla="*/ 709 h 953"/>
                <a:gd name="T102" fmla="*/ 6169 w 7407"/>
                <a:gd name="T103" fmla="*/ 761 h 953"/>
                <a:gd name="T104" fmla="*/ 5923 w 7407"/>
                <a:gd name="T105" fmla="*/ 349 h 953"/>
                <a:gd name="T106" fmla="*/ 6671 w 7407"/>
                <a:gd name="T107" fmla="*/ 249 h 953"/>
                <a:gd name="T108" fmla="*/ 6591 w 7407"/>
                <a:gd name="T109" fmla="*/ 650 h 953"/>
                <a:gd name="T110" fmla="*/ 6746 w 7407"/>
                <a:gd name="T111" fmla="*/ 768 h 953"/>
                <a:gd name="T112" fmla="*/ 6467 w 7407"/>
                <a:gd name="T113" fmla="*/ 390 h 953"/>
                <a:gd name="T114" fmla="*/ 6864 w 7407"/>
                <a:gd name="T115" fmla="*/ 272 h 953"/>
                <a:gd name="T116" fmla="*/ 6693 w 7407"/>
                <a:gd name="T117" fmla="*/ 54 h 953"/>
                <a:gd name="T118" fmla="*/ 7227 w 7407"/>
                <a:gd name="T119" fmla="*/ 191 h 953"/>
                <a:gd name="T120" fmla="*/ 7249 w 7407"/>
                <a:gd name="T121" fmla="*/ 503 h 953"/>
                <a:gd name="T122" fmla="*/ 7289 w 7407"/>
                <a:gd name="T123" fmla="*/ 339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407" h="953">
                  <a:moveTo>
                    <a:pt x="195" y="322"/>
                  </a:moveTo>
                  <a:lnTo>
                    <a:pt x="215" y="322"/>
                  </a:lnTo>
                  <a:lnTo>
                    <a:pt x="233" y="324"/>
                  </a:lnTo>
                  <a:lnTo>
                    <a:pt x="248" y="326"/>
                  </a:lnTo>
                  <a:lnTo>
                    <a:pt x="264" y="330"/>
                  </a:lnTo>
                  <a:lnTo>
                    <a:pt x="278" y="335"/>
                  </a:lnTo>
                  <a:lnTo>
                    <a:pt x="290" y="341"/>
                  </a:lnTo>
                  <a:lnTo>
                    <a:pt x="302" y="348"/>
                  </a:lnTo>
                  <a:lnTo>
                    <a:pt x="311" y="357"/>
                  </a:lnTo>
                  <a:lnTo>
                    <a:pt x="321" y="365"/>
                  </a:lnTo>
                  <a:lnTo>
                    <a:pt x="328" y="376"/>
                  </a:lnTo>
                  <a:lnTo>
                    <a:pt x="335" y="388"/>
                  </a:lnTo>
                  <a:lnTo>
                    <a:pt x="340" y="401"/>
                  </a:lnTo>
                  <a:lnTo>
                    <a:pt x="344" y="416"/>
                  </a:lnTo>
                  <a:lnTo>
                    <a:pt x="347" y="431"/>
                  </a:lnTo>
                  <a:lnTo>
                    <a:pt x="349" y="448"/>
                  </a:lnTo>
                  <a:lnTo>
                    <a:pt x="349" y="466"/>
                  </a:lnTo>
                  <a:lnTo>
                    <a:pt x="349" y="761"/>
                  </a:lnTo>
                  <a:lnTo>
                    <a:pt x="298" y="761"/>
                  </a:lnTo>
                  <a:lnTo>
                    <a:pt x="284" y="698"/>
                  </a:lnTo>
                  <a:lnTo>
                    <a:pt x="281" y="698"/>
                  </a:lnTo>
                  <a:lnTo>
                    <a:pt x="267" y="715"/>
                  </a:lnTo>
                  <a:lnTo>
                    <a:pt x="253" y="730"/>
                  </a:lnTo>
                  <a:lnTo>
                    <a:pt x="238" y="742"/>
                  </a:lnTo>
                  <a:lnTo>
                    <a:pt x="222" y="751"/>
                  </a:lnTo>
                  <a:lnTo>
                    <a:pt x="214" y="755"/>
                  </a:lnTo>
                  <a:lnTo>
                    <a:pt x="205" y="758"/>
                  </a:lnTo>
                  <a:lnTo>
                    <a:pt x="196" y="762"/>
                  </a:lnTo>
                  <a:lnTo>
                    <a:pt x="185" y="764"/>
                  </a:lnTo>
                  <a:lnTo>
                    <a:pt x="174" y="766"/>
                  </a:lnTo>
                  <a:lnTo>
                    <a:pt x="162" y="767"/>
                  </a:lnTo>
                  <a:lnTo>
                    <a:pt x="150" y="768"/>
                  </a:lnTo>
                  <a:lnTo>
                    <a:pt x="137" y="768"/>
                  </a:lnTo>
                  <a:lnTo>
                    <a:pt x="122" y="768"/>
                  </a:lnTo>
                  <a:lnTo>
                    <a:pt x="109" y="766"/>
                  </a:lnTo>
                  <a:lnTo>
                    <a:pt x="95" y="764"/>
                  </a:lnTo>
                  <a:lnTo>
                    <a:pt x="83" y="761"/>
                  </a:lnTo>
                  <a:lnTo>
                    <a:pt x="71" y="756"/>
                  </a:lnTo>
                  <a:lnTo>
                    <a:pt x="60" y="751"/>
                  </a:lnTo>
                  <a:lnTo>
                    <a:pt x="50" y="745"/>
                  </a:lnTo>
                  <a:lnTo>
                    <a:pt x="39" y="737"/>
                  </a:lnTo>
                  <a:lnTo>
                    <a:pt x="30" y="729"/>
                  </a:lnTo>
                  <a:lnTo>
                    <a:pt x="22" y="720"/>
                  </a:lnTo>
                  <a:lnTo>
                    <a:pt x="16" y="709"/>
                  </a:lnTo>
                  <a:lnTo>
                    <a:pt x="10" y="697"/>
                  </a:lnTo>
                  <a:lnTo>
                    <a:pt x="5" y="685"/>
                  </a:lnTo>
                  <a:lnTo>
                    <a:pt x="3" y="671"/>
                  </a:lnTo>
                  <a:lnTo>
                    <a:pt x="1" y="656"/>
                  </a:lnTo>
                  <a:lnTo>
                    <a:pt x="0" y="641"/>
                  </a:lnTo>
                  <a:lnTo>
                    <a:pt x="1" y="625"/>
                  </a:lnTo>
                  <a:lnTo>
                    <a:pt x="3" y="610"/>
                  </a:lnTo>
                  <a:lnTo>
                    <a:pt x="8" y="596"/>
                  </a:lnTo>
                  <a:lnTo>
                    <a:pt x="13" y="583"/>
                  </a:lnTo>
                  <a:lnTo>
                    <a:pt x="20" y="571"/>
                  </a:lnTo>
                  <a:lnTo>
                    <a:pt x="29" y="561"/>
                  </a:lnTo>
                  <a:lnTo>
                    <a:pt x="39" y="550"/>
                  </a:lnTo>
                  <a:lnTo>
                    <a:pt x="52" y="541"/>
                  </a:lnTo>
                  <a:lnTo>
                    <a:pt x="64" y="532"/>
                  </a:lnTo>
                  <a:lnTo>
                    <a:pt x="80" y="525"/>
                  </a:lnTo>
                  <a:lnTo>
                    <a:pt x="97" y="519"/>
                  </a:lnTo>
                  <a:lnTo>
                    <a:pt x="116" y="513"/>
                  </a:lnTo>
                  <a:lnTo>
                    <a:pt x="136" y="509"/>
                  </a:lnTo>
                  <a:lnTo>
                    <a:pt x="158" y="506"/>
                  </a:lnTo>
                  <a:lnTo>
                    <a:pt x="182" y="504"/>
                  </a:lnTo>
                  <a:lnTo>
                    <a:pt x="207" y="503"/>
                  </a:lnTo>
                  <a:lnTo>
                    <a:pt x="281" y="501"/>
                  </a:lnTo>
                  <a:lnTo>
                    <a:pt x="281" y="474"/>
                  </a:lnTo>
                  <a:lnTo>
                    <a:pt x="280" y="462"/>
                  </a:lnTo>
                  <a:lnTo>
                    <a:pt x="279" y="449"/>
                  </a:lnTo>
                  <a:lnTo>
                    <a:pt x="277" y="439"/>
                  </a:lnTo>
                  <a:lnTo>
                    <a:pt x="275" y="429"/>
                  </a:lnTo>
                  <a:lnTo>
                    <a:pt x="272" y="420"/>
                  </a:lnTo>
                  <a:lnTo>
                    <a:pt x="267" y="412"/>
                  </a:lnTo>
                  <a:lnTo>
                    <a:pt x="263" y="405"/>
                  </a:lnTo>
                  <a:lnTo>
                    <a:pt x="257" y="400"/>
                  </a:lnTo>
                  <a:lnTo>
                    <a:pt x="252" y="394"/>
                  </a:lnTo>
                  <a:lnTo>
                    <a:pt x="244" y="390"/>
                  </a:lnTo>
                  <a:lnTo>
                    <a:pt x="237" y="387"/>
                  </a:lnTo>
                  <a:lnTo>
                    <a:pt x="229" y="384"/>
                  </a:lnTo>
                  <a:lnTo>
                    <a:pt x="221" y="382"/>
                  </a:lnTo>
                  <a:lnTo>
                    <a:pt x="212" y="380"/>
                  </a:lnTo>
                  <a:lnTo>
                    <a:pt x="202" y="379"/>
                  </a:lnTo>
                  <a:lnTo>
                    <a:pt x="192" y="379"/>
                  </a:lnTo>
                  <a:lnTo>
                    <a:pt x="175" y="380"/>
                  </a:lnTo>
                  <a:lnTo>
                    <a:pt x="158" y="381"/>
                  </a:lnTo>
                  <a:lnTo>
                    <a:pt x="142" y="384"/>
                  </a:lnTo>
                  <a:lnTo>
                    <a:pt x="126" y="389"/>
                  </a:lnTo>
                  <a:lnTo>
                    <a:pt x="112" y="393"/>
                  </a:lnTo>
                  <a:lnTo>
                    <a:pt x="97" y="400"/>
                  </a:lnTo>
                  <a:lnTo>
                    <a:pt x="83" y="405"/>
                  </a:lnTo>
                  <a:lnTo>
                    <a:pt x="70" y="411"/>
                  </a:lnTo>
                  <a:lnTo>
                    <a:pt x="48" y="359"/>
                  </a:lnTo>
                  <a:lnTo>
                    <a:pt x="62" y="351"/>
                  </a:lnTo>
                  <a:lnTo>
                    <a:pt x="79" y="344"/>
                  </a:lnTo>
                  <a:lnTo>
                    <a:pt x="96" y="338"/>
                  </a:lnTo>
                  <a:lnTo>
                    <a:pt x="115" y="332"/>
                  </a:lnTo>
                  <a:lnTo>
                    <a:pt x="135" y="327"/>
                  </a:lnTo>
                  <a:lnTo>
                    <a:pt x="154" y="324"/>
                  </a:lnTo>
                  <a:lnTo>
                    <a:pt x="175" y="322"/>
                  </a:lnTo>
                  <a:lnTo>
                    <a:pt x="195" y="322"/>
                  </a:lnTo>
                  <a:close/>
                  <a:moveTo>
                    <a:pt x="216" y="551"/>
                  </a:moveTo>
                  <a:lnTo>
                    <a:pt x="197" y="553"/>
                  </a:lnTo>
                  <a:lnTo>
                    <a:pt x="179" y="554"/>
                  </a:lnTo>
                  <a:lnTo>
                    <a:pt x="163" y="556"/>
                  </a:lnTo>
                  <a:lnTo>
                    <a:pt x="148" y="560"/>
                  </a:lnTo>
                  <a:lnTo>
                    <a:pt x="135" y="563"/>
                  </a:lnTo>
                  <a:lnTo>
                    <a:pt x="123" y="567"/>
                  </a:lnTo>
                  <a:lnTo>
                    <a:pt x="114" y="572"/>
                  </a:lnTo>
                  <a:lnTo>
                    <a:pt x="104" y="578"/>
                  </a:lnTo>
                  <a:lnTo>
                    <a:pt x="97" y="584"/>
                  </a:lnTo>
                  <a:lnTo>
                    <a:pt x="92" y="590"/>
                  </a:lnTo>
                  <a:lnTo>
                    <a:pt x="85" y="596"/>
                  </a:lnTo>
                  <a:lnTo>
                    <a:pt x="81" y="605"/>
                  </a:lnTo>
                  <a:lnTo>
                    <a:pt x="78" y="613"/>
                  </a:lnTo>
                  <a:lnTo>
                    <a:pt x="76" y="622"/>
                  </a:lnTo>
                  <a:lnTo>
                    <a:pt x="74" y="631"/>
                  </a:lnTo>
                  <a:lnTo>
                    <a:pt x="74" y="641"/>
                  </a:lnTo>
                  <a:lnTo>
                    <a:pt x="74" y="650"/>
                  </a:lnTo>
                  <a:lnTo>
                    <a:pt x="75" y="657"/>
                  </a:lnTo>
                  <a:lnTo>
                    <a:pt x="77" y="666"/>
                  </a:lnTo>
                  <a:lnTo>
                    <a:pt x="79" y="672"/>
                  </a:lnTo>
                  <a:lnTo>
                    <a:pt x="82" y="679"/>
                  </a:lnTo>
                  <a:lnTo>
                    <a:pt x="86" y="685"/>
                  </a:lnTo>
                  <a:lnTo>
                    <a:pt x="91" y="690"/>
                  </a:lnTo>
                  <a:lnTo>
                    <a:pt x="96" y="694"/>
                  </a:lnTo>
                  <a:lnTo>
                    <a:pt x="101" y="698"/>
                  </a:lnTo>
                  <a:lnTo>
                    <a:pt x="107" y="702"/>
                  </a:lnTo>
                  <a:lnTo>
                    <a:pt x="114" y="705"/>
                  </a:lnTo>
                  <a:lnTo>
                    <a:pt x="121" y="707"/>
                  </a:lnTo>
                  <a:lnTo>
                    <a:pt x="129" y="709"/>
                  </a:lnTo>
                  <a:lnTo>
                    <a:pt x="136" y="710"/>
                  </a:lnTo>
                  <a:lnTo>
                    <a:pt x="144" y="711"/>
                  </a:lnTo>
                  <a:lnTo>
                    <a:pt x="153" y="711"/>
                  </a:lnTo>
                  <a:lnTo>
                    <a:pt x="166" y="711"/>
                  </a:lnTo>
                  <a:lnTo>
                    <a:pt x="179" y="709"/>
                  </a:lnTo>
                  <a:lnTo>
                    <a:pt x="191" y="707"/>
                  </a:lnTo>
                  <a:lnTo>
                    <a:pt x="203" y="704"/>
                  </a:lnTo>
                  <a:lnTo>
                    <a:pt x="214" y="700"/>
                  </a:lnTo>
                  <a:lnTo>
                    <a:pt x="224" y="694"/>
                  </a:lnTo>
                  <a:lnTo>
                    <a:pt x="235" y="688"/>
                  </a:lnTo>
                  <a:lnTo>
                    <a:pt x="243" y="681"/>
                  </a:lnTo>
                  <a:lnTo>
                    <a:pt x="252" y="673"/>
                  </a:lnTo>
                  <a:lnTo>
                    <a:pt x="259" y="664"/>
                  </a:lnTo>
                  <a:lnTo>
                    <a:pt x="265" y="653"/>
                  </a:lnTo>
                  <a:lnTo>
                    <a:pt x="270" y="643"/>
                  </a:lnTo>
                  <a:lnTo>
                    <a:pt x="275" y="630"/>
                  </a:lnTo>
                  <a:lnTo>
                    <a:pt x="278" y="617"/>
                  </a:lnTo>
                  <a:lnTo>
                    <a:pt x="279" y="603"/>
                  </a:lnTo>
                  <a:lnTo>
                    <a:pt x="280" y="588"/>
                  </a:lnTo>
                  <a:lnTo>
                    <a:pt x="280" y="549"/>
                  </a:lnTo>
                  <a:lnTo>
                    <a:pt x="216" y="551"/>
                  </a:lnTo>
                  <a:close/>
                  <a:moveTo>
                    <a:pt x="636" y="321"/>
                  </a:moveTo>
                  <a:lnTo>
                    <a:pt x="647" y="321"/>
                  </a:lnTo>
                  <a:lnTo>
                    <a:pt x="657" y="322"/>
                  </a:lnTo>
                  <a:lnTo>
                    <a:pt x="667" y="323"/>
                  </a:lnTo>
                  <a:lnTo>
                    <a:pt x="676" y="325"/>
                  </a:lnTo>
                  <a:lnTo>
                    <a:pt x="686" y="327"/>
                  </a:lnTo>
                  <a:lnTo>
                    <a:pt x="695" y="329"/>
                  </a:lnTo>
                  <a:lnTo>
                    <a:pt x="705" y="333"/>
                  </a:lnTo>
                  <a:lnTo>
                    <a:pt x="713" y="337"/>
                  </a:lnTo>
                  <a:lnTo>
                    <a:pt x="722" y="341"/>
                  </a:lnTo>
                  <a:lnTo>
                    <a:pt x="730" y="346"/>
                  </a:lnTo>
                  <a:lnTo>
                    <a:pt x="737" y="351"/>
                  </a:lnTo>
                  <a:lnTo>
                    <a:pt x="745" y="357"/>
                  </a:lnTo>
                  <a:lnTo>
                    <a:pt x="752" y="364"/>
                  </a:lnTo>
                  <a:lnTo>
                    <a:pt x="758" y="370"/>
                  </a:lnTo>
                  <a:lnTo>
                    <a:pt x="765" y="378"/>
                  </a:lnTo>
                  <a:lnTo>
                    <a:pt x="771" y="386"/>
                  </a:lnTo>
                  <a:lnTo>
                    <a:pt x="775" y="386"/>
                  </a:lnTo>
                  <a:lnTo>
                    <a:pt x="785" y="329"/>
                  </a:lnTo>
                  <a:lnTo>
                    <a:pt x="841" y="329"/>
                  </a:lnTo>
                  <a:lnTo>
                    <a:pt x="841" y="768"/>
                  </a:lnTo>
                  <a:lnTo>
                    <a:pt x="840" y="790"/>
                  </a:lnTo>
                  <a:lnTo>
                    <a:pt x="838" y="811"/>
                  </a:lnTo>
                  <a:lnTo>
                    <a:pt x="835" y="830"/>
                  </a:lnTo>
                  <a:lnTo>
                    <a:pt x="830" y="849"/>
                  </a:lnTo>
                  <a:lnTo>
                    <a:pt x="823" y="865"/>
                  </a:lnTo>
                  <a:lnTo>
                    <a:pt x="815" y="880"/>
                  </a:lnTo>
                  <a:lnTo>
                    <a:pt x="806" y="894"/>
                  </a:lnTo>
                  <a:lnTo>
                    <a:pt x="794" y="907"/>
                  </a:lnTo>
                  <a:lnTo>
                    <a:pt x="788" y="912"/>
                  </a:lnTo>
                  <a:lnTo>
                    <a:pt x="781" y="917"/>
                  </a:lnTo>
                  <a:lnTo>
                    <a:pt x="775" y="923"/>
                  </a:lnTo>
                  <a:lnTo>
                    <a:pt x="768" y="927"/>
                  </a:lnTo>
                  <a:lnTo>
                    <a:pt x="752" y="935"/>
                  </a:lnTo>
                  <a:lnTo>
                    <a:pt x="734" y="942"/>
                  </a:lnTo>
                  <a:lnTo>
                    <a:pt x="715" y="947"/>
                  </a:lnTo>
                  <a:lnTo>
                    <a:pt x="694" y="951"/>
                  </a:lnTo>
                  <a:lnTo>
                    <a:pt x="672" y="953"/>
                  </a:lnTo>
                  <a:lnTo>
                    <a:pt x="648" y="953"/>
                  </a:lnTo>
                  <a:lnTo>
                    <a:pt x="625" y="953"/>
                  </a:lnTo>
                  <a:lnTo>
                    <a:pt x="603" y="952"/>
                  </a:lnTo>
                  <a:lnTo>
                    <a:pt x="582" y="950"/>
                  </a:lnTo>
                  <a:lnTo>
                    <a:pt x="562" y="947"/>
                  </a:lnTo>
                  <a:lnTo>
                    <a:pt x="543" y="943"/>
                  </a:lnTo>
                  <a:lnTo>
                    <a:pt x="525" y="938"/>
                  </a:lnTo>
                  <a:lnTo>
                    <a:pt x="508" y="932"/>
                  </a:lnTo>
                  <a:lnTo>
                    <a:pt x="493" y="926"/>
                  </a:lnTo>
                  <a:lnTo>
                    <a:pt x="493" y="861"/>
                  </a:lnTo>
                  <a:lnTo>
                    <a:pt x="509" y="869"/>
                  </a:lnTo>
                  <a:lnTo>
                    <a:pt x="527" y="875"/>
                  </a:lnTo>
                  <a:lnTo>
                    <a:pt x="545" y="882"/>
                  </a:lnTo>
                  <a:lnTo>
                    <a:pt x="565" y="886"/>
                  </a:lnTo>
                  <a:lnTo>
                    <a:pt x="585" y="890"/>
                  </a:lnTo>
                  <a:lnTo>
                    <a:pt x="607" y="892"/>
                  </a:lnTo>
                  <a:lnTo>
                    <a:pt x="629" y="894"/>
                  </a:lnTo>
                  <a:lnTo>
                    <a:pt x="652" y="894"/>
                  </a:lnTo>
                  <a:lnTo>
                    <a:pt x="666" y="894"/>
                  </a:lnTo>
                  <a:lnTo>
                    <a:pt x="678" y="893"/>
                  </a:lnTo>
                  <a:lnTo>
                    <a:pt x="691" y="890"/>
                  </a:lnTo>
                  <a:lnTo>
                    <a:pt x="702" y="887"/>
                  </a:lnTo>
                  <a:lnTo>
                    <a:pt x="712" y="882"/>
                  </a:lnTo>
                  <a:lnTo>
                    <a:pt x="723" y="876"/>
                  </a:lnTo>
                  <a:lnTo>
                    <a:pt x="731" y="870"/>
                  </a:lnTo>
                  <a:lnTo>
                    <a:pt x="739" y="862"/>
                  </a:lnTo>
                  <a:lnTo>
                    <a:pt x="747" y="853"/>
                  </a:lnTo>
                  <a:lnTo>
                    <a:pt x="753" y="845"/>
                  </a:lnTo>
                  <a:lnTo>
                    <a:pt x="759" y="834"/>
                  </a:lnTo>
                  <a:lnTo>
                    <a:pt x="764" y="824"/>
                  </a:lnTo>
                  <a:lnTo>
                    <a:pt x="767" y="812"/>
                  </a:lnTo>
                  <a:lnTo>
                    <a:pt x="769" y="799"/>
                  </a:lnTo>
                  <a:lnTo>
                    <a:pt x="771" y="787"/>
                  </a:lnTo>
                  <a:lnTo>
                    <a:pt x="771" y="773"/>
                  </a:lnTo>
                  <a:lnTo>
                    <a:pt x="771" y="756"/>
                  </a:lnTo>
                  <a:lnTo>
                    <a:pt x="772" y="745"/>
                  </a:lnTo>
                  <a:lnTo>
                    <a:pt x="772" y="728"/>
                  </a:lnTo>
                  <a:lnTo>
                    <a:pt x="773" y="713"/>
                  </a:lnTo>
                  <a:lnTo>
                    <a:pt x="774" y="703"/>
                  </a:lnTo>
                  <a:lnTo>
                    <a:pt x="771" y="703"/>
                  </a:lnTo>
                  <a:lnTo>
                    <a:pt x="765" y="711"/>
                  </a:lnTo>
                  <a:lnTo>
                    <a:pt x="759" y="718"/>
                  </a:lnTo>
                  <a:lnTo>
                    <a:pt x="753" y="725"/>
                  </a:lnTo>
                  <a:lnTo>
                    <a:pt x="746" y="731"/>
                  </a:lnTo>
                  <a:lnTo>
                    <a:pt x="738" y="737"/>
                  </a:lnTo>
                  <a:lnTo>
                    <a:pt x="731" y="743"/>
                  </a:lnTo>
                  <a:lnTo>
                    <a:pt x="724" y="748"/>
                  </a:lnTo>
                  <a:lnTo>
                    <a:pt x="715" y="752"/>
                  </a:lnTo>
                  <a:lnTo>
                    <a:pt x="707" y="755"/>
                  </a:lnTo>
                  <a:lnTo>
                    <a:pt x="698" y="760"/>
                  </a:lnTo>
                  <a:lnTo>
                    <a:pt x="689" y="762"/>
                  </a:lnTo>
                  <a:lnTo>
                    <a:pt x="680" y="764"/>
                  </a:lnTo>
                  <a:lnTo>
                    <a:pt x="669" y="766"/>
                  </a:lnTo>
                  <a:lnTo>
                    <a:pt x="658" y="767"/>
                  </a:lnTo>
                  <a:lnTo>
                    <a:pt x="648" y="768"/>
                  </a:lnTo>
                  <a:lnTo>
                    <a:pt x="637" y="768"/>
                  </a:lnTo>
                  <a:lnTo>
                    <a:pt x="616" y="767"/>
                  </a:lnTo>
                  <a:lnTo>
                    <a:pt x="597" y="765"/>
                  </a:lnTo>
                  <a:lnTo>
                    <a:pt x="580" y="760"/>
                  </a:lnTo>
                  <a:lnTo>
                    <a:pt x="563" y="753"/>
                  </a:lnTo>
                  <a:lnTo>
                    <a:pt x="554" y="750"/>
                  </a:lnTo>
                  <a:lnTo>
                    <a:pt x="547" y="745"/>
                  </a:lnTo>
                  <a:lnTo>
                    <a:pt x="540" y="741"/>
                  </a:lnTo>
                  <a:lnTo>
                    <a:pt x="532" y="735"/>
                  </a:lnTo>
                  <a:lnTo>
                    <a:pt x="525" y="729"/>
                  </a:lnTo>
                  <a:lnTo>
                    <a:pt x="519" y="724"/>
                  </a:lnTo>
                  <a:lnTo>
                    <a:pt x="512" y="716"/>
                  </a:lnTo>
                  <a:lnTo>
                    <a:pt x="506" y="709"/>
                  </a:lnTo>
                  <a:lnTo>
                    <a:pt x="495" y="694"/>
                  </a:lnTo>
                  <a:lnTo>
                    <a:pt x="486" y="677"/>
                  </a:lnTo>
                  <a:lnTo>
                    <a:pt x="478" y="659"/>
                  </a:lnTo>
                  <a:lnTo>
                    <a:pt x="471" y="639"/>
                  </a:lnTo>
                  <a:lnTo>
                    <a:pt x="466" y="617"/>
                  </a:lnTo>
                  <a:lnTo>
                    <a:pt x="462" y="595"/>
                  </a:lnTo>
                  <a:lnTo>
                    <a:pt x="460" y="571"/>
                  </a:lnTo>
                  <a:lnTo>
                    <a:pt x="459" y="545"/>
                  </a:lnTo>
                  <a:lnTo>
                    <a:pt x="460" y="520"/>
                  </a:lnTo>
                  <a:lnTo>
                    <a:pt x="462" y="497"/>
                  </a:lnTo>
                  <a:lnTo>
                    <a:pt x="466" y="474"/>
                  </a:lnTo>
                  <a:lnTo>
                    <a:pt x="471" y="452"/>
                  </a:lnTo>
                  <a:lnTo>
                    <a:pt x="478" y="433"/>
                  </a:lnTo>
                  <a:lnTo>
                    <a:pt x="486" y="414"/>
                  </a:lnTo>
                  <a:lnTo>
                    <a:pt x="495" y="398"/>
                  </a:lnTo>
                  <a:lnTo>
                    <a:pt x="506" y="382"/>
                  </a:lnTo>
                  <a:lnTo>
                    <a:pt x="512" y="374"/>
                  </a:lnTo>
                  <a:lnTo>
                    <a:pt x="519" y="367"/>
                  </a:lnTo>
                  <a:lnTo>
                    <a:pt x="525" y="361"/>
                  </a:lnTo>
                  <a:lnTo>
                    <a:pt x="532" y="354"/>
                  </a:lnTo>
                  <a:lnTo>
                    <a:pt x="540" y="349"/>
                  </a:lnTo>
                  <a:lnTo>
                    <a:pt x="547" y="344"/>
                  </a:lnTo>
                  <a:lnTo>
                    <a:pt x="554" y="340"/>
                  </a:lnTo>
                  <a:lnTo>
                    <a:pt x="563" y="336"/>
                  </a:lnTo>
                  <a:lnTo>
                    <a:pt x="570" y="332"/>
                  </a:lnTo>
                  <a:lnTo>
                    <a:pt x="579" y="329"/>
                  </a:lnTo>
                  <a:lnTo>
                    <a:pt x="588" y="327"/>
                  </a:lnTo>
                  <a:lnTo>
                    <a:pt x="597" y="324"/>
                  </a:lnTo>
                  <a:lnTo>
                    <a:pt x="616" y="322"/>
                  </a:lnTo>
                  <a:lnTo>
                    <a:pt x="636" y="321"/>
                  </a:lnTo>
                  <a:close/>
                  <a:moveTo>
                    <a:pt x="646" y="380"/>
                  </a:moveTo>
                  <a:lnTo>
                    <a:pt x="633" y="381"/>
                  </a:lnTo>
                  <a:lnTo>
                    <a:pt x="621" y="383"/>
                  </a:lnTo>
                  <a:lnTo>
                    <a:pt x="609" y="386"/>
                  </a:lnTo>
                  <a:lnTo>
                    <a:pt x="597" y="391"/>
                  </a:lnTo>
                  <a:lnTo>
                    <a:pt x="588" y="397"/>
                  </a:lnTo>
                  <a:lnTo>
                    <a:pt x="579" y="405"/>
                  </a:lnTo>
                  <a:lnTo>
                    <a:pt x="570" y="413"/>
                  </a:lnTo>
                  <a:lnTo>
                    <a:pt x="562" y="423"/>
                  </a:lnTo>
                  <a:lnTo>
                    <a:pt x="555" y="434"/>
                  </a:lnTo>
                  <a:lnTo>
                    <a:pt x="549" y="447"/>
                  </a:lnTo>
                  <a:lnTo>
                    <a:pt x="544" y="461"/>
                  </a:lnTo>
                  <a:lnTo>
                    <a:pt x="540" y="475"/>
                  </a:lnTo>
                  <a:lnTo>
                    <a:pt x="536" y="491"/>
                  </a:lnTo>
                  <a:lnTo>
                    <a:pt x="534" y="508"/>
                  </a:lnTo>
                  <a:lnTo>
                    <a:pt x="533" y="527"/>
                  </a:lnTo>
                  <a:lnTo>
                    <a:pt x="532" y="546"/>
                  </a:lnTo>
                  <a:lnTo>
                    <a:pt x="533" y="565"/>
                  </a:lnTo>
                  <a:lnTo>
                    <a:pt x="534" y="584"/>
                  </a:lnTo>
                  <a:lnTo>
                    <a:pt x="536" y="601"/>
                  </a:lnTo>
                  <a:lnTo>
                    <a:pt x="540" y="616"/>
                  </a:lnTo>
                  <a:lnTo>
                    <a:pt x="544" y="631"/>
                  </a:lnTo>
                  <a:lnTo>
                    <a:pt x="549" y="645"/>
                  </a:lnTo>
                  <a:lnTo>
                    <a:pt x="554" y="656"/>
                  </a:lnTo>
                  <a:lnTo>
                    <a:pt x="562" y="668"/>
                  </a:lnTo>
                  <a:lnTo>
                    <a:pt x="569" y="677"/>
                  </a:lnTo>
                  <a:lnTo>
                    <a:pt x="579" y="687"/>
                  </a:lnTo>
                  <a:lnTo>
                    <a:pt x="588" y="694"/>
                  </a:lnTo>
                  <a:lnTo>
                    <a:pt x="597" y="700"/>
                  </a:lnTo>
                  <a:lnTo>
                    <a:pt x="609" y="705"/>
                  </a:lnTo>
                  <a:lnTo>
                    <a:pt x="621" y="708"/>
                  </a:lnTo>
                  <a:lnTo>
                    <a:pt x="634" y="710"/>
                  </a:lnTo>
                  <a:lnTo>
                    <a:pt x="648" y="710"/>
                  </a:lnTo>
                  <a:lnTo>
                    <a:pt x="664" y="710"/>
                  </a:lnTo>
                  <a:lnTo>
                    <a:pt x="677" y="708"/>
                  </a:lnTo>
                  <a:lnTo>
                    <a:pt x="691" y="706"/>
                  </a:lnTo>
                  <a:lnTo>
                    <a:pt x="704" y="702"/>
                  </a:lnTo>
                  <a:lnTo>
                    <a:pt x="715" y="696"/>
                  </a:lnTo>
                  <a:lnTo>
                    <a:pt x="726" y="690"/>
                  </a:lnTo>
                  <a:lnTo>
                    <a:pt x="734" y="684"/>
                  </a:lnTo>
                  <a:lnTo>
                    <a:pt x="743" y="675"/>
                  </a:lnTo>
                  <a:lnTo>
                    <a:pt x="749" y="666"/>
                  </a:lnTo>
                  <a:lnTo>
                    <a:pt x="755" y="655"/>
                  </a:lnTo>
                  <a:lnTo>
                    <a:pt x="760" y="643"/>
                  </a:lnTo>
                  <a:lnTo>
                    <a:pt x="765" y="629"/>
                  </a:lnTo>
                  <a:lnTo>
                    <a:pt x="768" y="614"/>
                  </a:lnTo>
                  <a:lnTo>
                    <a:pt x="770" y="599"/>
                  </a:lnTo>
                  <a:lnTo>
                    <a:pt x="772" y="581"/>
                  </a:lnTo>
                  <a:lnTo>
                    <a:pt x="772" y="562"/>
                  </a:lnTo>
                  <a:lnTo>
                    <a:pt x="772" y="545"/>
                  </a:lnTo>
                  <a:lnTo>
                    <a:pt x="772" y="524"/>
                  </a:lnTo>
                  <a:lnTo>
                    <a:pt x="770" y="504"/>
                  </a:lnTo>
                  <a:lnTo>
                    <a:pt x="768" y="486"/>
                  </a:lnTo>
                  <a:lnTo>
                    <a:pt x="765" y="469"/>
                  </a:lnTo>
                  <a:lnTo>
                    <a:pt x="760" y="454"/>
                  </a:lnTo>
                  <a:lnTo>
                    <a:pt x="755" y="441"/>
                  </a:lnTo>
                  <a:lnTo>
                    <a:pt x="749" y="429"/>
                  </a:lnTo>
                  <a:lnTo>
                    <a:pt x="742" y="419"/>
                  </a:lnTo>
                  <a:lnTo>
                    <a:pt x="733" y="409"/>
                  </a:lnTo>
                  <a:lnTo>
                    <a:pt x="724" y="402"/>
                  </a:lnTo>
                  <a:lnTo>
                    <a:pt x="714" y="396"/>
                  </a:lnTo>
                  <a:lnTo>
                    <a:pt x="703" y="390"/>
                  </a:lnTo>
                  <a:lnTo>
                    <a:pt x="690" y="386"/>
                  </a:lnTo>
                  <a:lnTo>
                    <a:pt x="676" y="383"/>
                  </a:lnTo>
                  <a:lnTo>
                    <a:pt x="662" y="381"/>
                  </a:lnTo>
                  <a:lnTo>
                    <a:pt x="646" y="380"/>
                  </a:lnTo>
                  <a:close/>
                  <a:moveTo>
                    <a:pt x="1354" y="544"/>
                  </a:moveTo>
                  <a:lnTo>
                    <a:pt x="1352" y="570"/>
                  </a:lnTo>
                  <a:lnTo>
                    <a:pt x="1349" y="594"/>
                  </a:lnTo>
                  <a:lnTo>
                    <a:pt x="1345" y="617"/>
                  </a:lnTo>
                  <a:lnTo>
                    <a:pt x="1340" y="639"/>
                  </a:lnTo>
                  <a:lnTo>
                    <a:pt x="1336" y="649"/>
                  </a:lnTo>
                  <a:lnTo>
                    <a:pt x="1331" y="659"/>
                  </a:lnTo>
                  <a:lnTo>
                    <a:pt x="1327" y="668"/>
                  </a:lnTo>
                  <a:lnTo>
                    <a:pt x="1323" y="677"/>
                  </a:lnTo>
                  <a:lnTo>
                    <a:pt x="1318" y="686"/>
                  </a:lnTo>
                  <a:lnTo>
                    <a:pt x="1311" y="694"/>
                  </a:lnTo>
                  <a:lnTo>
                    <a:pt x="1305" y="702"/>
                  </a:lnTo>
                  <a:lnTo>
                    <a:pt x="1299" y="709"/>
                  </a:lnTo>
                  <a:lnTo>
                    <a:pt x="1291" y="716"/>
                  </a:lnTo>
                  <a:lnTo>
                    <a:pt x="1284" y="724"/>
                  </a:lnTo>
                  <a:lnTo>
                    <a:pt x="1277" y="729"/>
                  </a:lnTo>
                  <a:lnTo>
                    <a:pt x="1269" y="735"/>
                  </a:lnTo>
                  <a:lnTo>
                    <a:pt x="1261" y="741"/>
                  </a:lnTo>
                  <a:lnTo>
                    <a:pt x="1253" y="745"/>
                  </a:lnTo>
                  <a:lnTo>
                    <a:pt x="1244" y="750"/>
                  </a:lnTo>
                  <a:lnTo>
                    <a:pt x="1235" y="753"/>
                  </a:lnTo>
                  <a:lnTo>
                    <a:pt x="1216" y="760"/>
                  </a:lnTo>
                  <a:lnTo>
                    <a:pt x="1196" y="765"/>
                  </a:lnTo>
                  <a:lnTo>
                    <a:pt x="1175" y="767"/>
                  </a:lnTo>
                  <a:lnTo>
                    <a:pt x="1152" y="768"/>
                  </a:lnTo>
                  <a:lnTo>
                    <a:pt x="1138" y="768"/>
                  </a:lnTo>
                  <a:lnTo>
                    <a:pt x="1124" y="767"/>
                  </a:lnTo>
                  <a:lnTo>
                    <a:pt x="1111" y="765"/>
                  </a:lnTo>
                  <a:lnTo>
                    <a:pt x="1098" y="762"/>
                  </a:lnTo>
                  <a:lnTo>
                    <a:pt x="1085" y="758"/>
                  </a:lnTo>
                  <a:lnTo>
                    <a:pt x="1073" y="753"/>
                  </a:lnTo>
                  <a:lnTo>
                    <a:pt x="1061" y="748"/>
                  </a:lnTo>
                  <a:lnTo>
                    <a:pt x="1051" y="742"/>
                  </a:lnTo>
                  <a:lnTo>
                    <a:pt x="1039" y="735"/>
                  </a:lnTo>
                  <a:lnTo>
                    <a:pt x="1029" y="728"/>
                  </a:lnTo>
                  <a:lnTo>
                    <a:pt x="1019" y="720"/>
                  </a:lnTo>
                  <a:lnTo>
                    <a:pt x="1011" y="710"/>
                  </a:lnTo>
                  <a:lnTo>
                    <a:pt x="1001" y="700"/>
                  </a:lnTo>
                  <a:lnTo>
                    <a:pt x="994" y="689"/>
                  </a:lnTo>
                  <a:lnTo>
                    <a:pt x="987" y="677"/>
                  </a:lnTo>
                  <a:lnTo>
                    <a:pt x="980" y="666"/>
                  </a:lnTo>
                  <a:lnTo>
                    <a:pt x="974" y="652"/>
                  </a:lnTo>
                  <a:lnTo>
                    <a:pt x="969" y="640"/>
                  </a:lnTo>
                  <a:lnTo>
                    <a:pt x="964" y="625"/>
                  </a:lnTo>
                  <a:lnTo>
                    <a:pt x="960" y="610"/>
                  </a:lnTo>
                  <a:lnTo>
                    <a:pt x="958" y="594"/>
                  </a:lnTo>
                  <a:lnTo>
                    <a:pt x="956" y="579"/>
                  </a:lnTo>
                  <a:lnTo>
                    <a:pt x="954" y="562"/>
                  </a:lnTo>
                  <a:lnTo>
                    <a:pt x="954" y="544"/>
                  </a:lnTo>
                  <a:lnTo>
                    <a:pt x="955" y="518"/>
                  </a:lnTo>
                  <a:lnTo>
                    <a:pt x="957" y="493"/>
                  </a:lnTo>
                  <a:lnTo>
                    <a:pt x="961" y="470"/>
                  </a:lnTo>
                  <a:lnTo>
                    <a:pt x="968" y="449"/>
                  </a:lnTo>
                  <a:lnTo>
                    <a:pt x="971" y="439"/>
                  </a:lnTo>
                  <a:lnTo>
                    <a:pt x="975" y="429"/>
                  </a:lnTo>
                  <a:lnTo>
                    <a:pt x="979" y="420"/>
                  </a:lnTo>
                  <a:lnTo>
                    <a:pt x="984" y="410"/>
                  </a:lnTo>
                  <a:lnTo>
                    <a:pt x="990" y="402"/>
                  </a:lnTo>
                  <a:lnTo>
                    <a:pt x="995" y="393"/>
                  </a:lnTo>
                  <a:lnTo>
                    <a:pt x="1001" y="386"/>
                  </a:lnTo>
                  <a:lnTo>
                    <a:pt x="1008" y="379"/>
                  </a:lnTo>
                  <a:lnTo>
                    <a:pt x="1015" y="371"/>
                  </a:lnTo>
                  <a:lnTo>
                    <a:pt x="1022" y="365"/>
                  </a:lnTo>
                  <a:lnTo>
                    <a:pt x="1030" y="359"/>
                  </a:lnTo>
                  <a:lnTo>
                    <a:pt x="1037" y="353"/>
                  </a:lnTo>
                  <a:lnTo>
                    <a:pt x="1045" y="348"/>
                  </a:lnTo>
                  <a:lnTo>
                    <a:pt x="1054" y="343"/>
                  </a:lnTo>
                  <a:lnTo>
                    <a:pt x="1062" y="339"/>
                  </a:lnTo>
                  <a:lnTo>
                    <a:pt x="1072" y="336"/>
                  </a:lnTo>
                  <a:lnTo>
                    <a:pt x="1091" y="329"/>
                  </a:lnTo>
                  <a:lnTo>
                    <a:pt x="1111" y="324"/>
                  </a:lnTo>
                  <a:lnTo>
                    <a:pt x="1132" y="322"/>
                  </a:lnTo>
                  <a:lnTo>
                    <a:pt x="1155" y="321"/>
                  </a:lnTo>
                  <a:lnTo>
                    <a:pt x="1168" y="321"/>
                  </a:lnTo>
                  <a:lnTo>
                    <a:pt x="1183" y="322"/>
                  </a:lnTo>
                  <a:lnTo>
                    <a:pt x="1197" y="324"/>
                  </a:lnTo>
                  <a:lnTo>
                    <a:pt x="1209" y="327"/>
                  </a:lnTo>
                  <a:lnTo>
                    <a:pt x="1222" y="331"/>
                  </a:lnTo>
                  <a:lnTo>
                    <a:pt x="1235" y="336"/>
                  </a:lnTo>
                  <a:lnTo>
                    <a:pt x="1246" y="341"/>
                  </a:lnTo>
                  <a:lnTo>
                    <a:pt x="1258" y="347"/>
                  </a:lnTo>
                  <a:lnTo>
                    <a:pt x="1268" y="353"/>
                  </a:lnTo>
                  <a:lnTo>
                    <a:pt x="1279" y="362"/>
                  </a:lnTo>
                  <a:lnTo>
                    <a:pt x="1288" y="369"/>
                  </a:lnTo>
                  <a:lnTo>
                    <a:pt x="1298" y="379"/>
                  </a:lnTo>
                  <a:lnTo>
                    <a:pt x="1306" y="388"/>
                  </a:lnTo>
                  <a:lnTo>
                    <a:pt x="1314" y="400"/>
                  </a:lnTo>
                  <a:lnTo>
                    <a:pt x="1321" y="410"/>
                  </a:lnTo>
                  <a:lnTo>
                    <a:pt x="1328" y="423"/>
                  </a:lnTo>
                  <a:lnTo>
                    <a:pt x="1334" y="435"/>
                  </a:lnTo>
                  <a:lnTo>
                    <a:pt x="1339" y="448"/>
                  </a:lnTo>
                  <a:lnTo>
                    <a:pt x="1343" y="463"/>
                  </a:lnTo>
                  <a:lnTo>
                    <a:pt x="1347" y="478"/>
                  </a:lnTo>
                  <a:lnTo>
                    <a:pt x="1349" y="493"/>
                  </a:lnTo>
                  <a:lnTo>
                    <a:pt x="1351" y="509"/>
                  </a:lnTo>
                  <a:lnTo>
                    <a:pt x="1352" y="526"/>
                  </a:lnTo>
                  <a:lnTo>
                    <a:pt x="1354" y="544"/>
                  </a:lnTo>
                  <a:close/>
                  <a:moveTo>
                    <a:pt x="1028" y="544"/>
                  </a:moveTo>
                  <a:lnTo>
                    <a:pt x="1028" y="563"/>
                  </a:lnTo>
                  <a:lnTo>
                    <a:pt x="1029" y="580"/>
                  </a:lnTo>
                  <a:lnTo>
                    <a:pt x="1032" y="596"/>
                  </a:lnTo>
                  <a:lnTo>
                    <a:pt x="1035" y="612"/>
                  </a:lnTo>
                  <a:lnTo>
                    <a:pt x="1039" y="627"/>
                  </a:lnTo>
                  <a:lnTo>
                    <a:pt x="1044" y="641"/>
                  </a:lnTo>
                  <a:lnTo>
                    <a:pt x="1051" y="653"/>
                  </a:lnTo>
                  <a:lnTo>
                    <a:pt x="1057" y="665"/>
                  </a:lnTo>
                  <a:lnTo>
                    <a:pt x="1065" y="675"/>
                  </a:lnTo>
                  <a:lnTo>
                    <a:pt x="1075" y="685"/>
                  </a:lnTo>
                  <a:lnTo>
                    <a:pt x="1085" y="692"/>
                  </a:lnTo>
                  <a:lnTo>
                    <a:pt x="1097" y="698"/>
                  </a:lnTo>
                  <a:lnTo>
                    <a:pt x="1110" y="703"/>
                  </a:lnTo>
                  <a:lnTo>
                    <a:pt x="1123" y="707"/>
                  </a:lnTo>
                  <a:lnTo>
                    <a:pt x="1138" y="709"/>
                  </a:lnTo>
                  <a:lnTo>
                    <a:pt x="1154" y="709"/>
                  </a:lnTo>
                  <a:lnTo>
                    <a:pt x="1170" y="709"/>
                  </a:lnTo>
                  <a:lnTo>
                    <a:pt x="1184" y="707"/>
                  </a:lnTo>
                  <a:lnTo>
                    <a:pt x="1198" y="703"/>
                  </a:lnTo>
                  <a:lnTo>
                    <a:pt x="1211" y="698"/>
                  </a:lnTo>
                  <a:lnTo>
                    <a:pt x="1221" y="692"/>
                  </a:lnTo>
                  <a:lnTo>
                    <a:pt x="1232" y="685"/>
                  </a:lnTo>
                  <a:lnTo>
                    <a:pt x="1241" y="675"/>
                  </a:lnTo>
                  <a:lnTo>
                    <a:pt x="1249" y="665"/>
                  </a:lnTo>
                  <a:lnTo>
                    <a:pt x="1257" y="653"/>
                  </a:lnTo>
                  <a:lnTo>
                    <a:pt x="1263" y="641"/>
                  </a:lnTo>
                  <a:lnTo>
                    <a:pt x="1268" y="627"/>
                  </a:lnTo>
                  <a:lnTo>
                    <a:pt x="1273" y="612"/>
                  </a:lnTo>
                  <a:lnTo>
                    <a:pt x="1276" y="596"/>
                  </a:lnTo>
                  <a:lnTo>
                    <a:pt x="1278" y="580"/>
                  </a:lnTo>
                  <a:lnTo>
                    <a:pt x="1280" y="563"/>
                  </a:lnTo>
                  <a:lnTo>
                    <a:pt x="1280" y="544"/>
                  </a:lnTo>
                  <a:lnTo>
                    <a:pt x="1280" y="525"/>
                  </a:lnTo>
                  <a:lnTo>
                    <a:pt x="1278" y="507"/>
                  </a:lnTo>
                  <a:lnTo>
                    <a:pt x="1276" y="491"/>
                  </a:lnTo>
                  <a:lnTo>
                    <a:pt x="1273" y="475"/>
                  </a:lnTo>
                  <a:lnTo>
                    <a:pt x="1268" y="461"/>
                  </a:lnTo>
                  <a:lnTo>
                    <a:pt x="1263" y="447"/>
                  </a:lnTo>
                  <a:lnTo>
                    <a:pt x="1257" y="435"/>
                  </a:lnTo>
                  <a:lnTo>
                    <a:pt x="1249" y="424"/>
                  </a:lnTo>
                  <a:lnTo>
                    <a:pt x="1241" y="413"/>
                  </a:lnTo>
                  <a:lnTo>
                    <a:pt x="1232" y="405"/>
                  </a:lnTo>
                  <a:lnTo>
                    <a:pt x="1221" y="398"/>
                  </a:lnTo>
                  <a:lnTo>
                    <a:pt x="1209" y="391"/>
                  </a:lnTo>
                  <a:lnTo>
                    <a:pt x="1197" y="386"/>
                  </a:lnTo>
                  <a:lnTo>
                    <a:pt x="1183" y="383"/>
                  </a:lnTo>
                  <a:lnTo>
                    <a:pt x="1168" y="381"/>
                  </a:lnTo>
                  <a:lnTo>
                    <a:pt x="1153" y="380"/>
                  </a:lnTo>
                  <a:lnTo>
                    <a:pt x="1137" y="381"/>
                  </a:lnTo>
                  <a:lnTo>
                    <a:pt x="1122" y="383"/>
                  </a:lnTo>
                  <a:lnTo>
                    <a:pt x="1109" y="386"/>
                  </a:lnTo>
                  <a:lnTo>
                    <a:pt x="1096" y="391"/>
                  </a:lnTo>
                  <a:lnTo>
                    <a:pt x="1084" y="398"/>
                  </a:lnTo>
                  <a:lnTo>
                    <a:pt x="1074" y="405"/>
                  </a:lnTo>
                  <a:lnTo>
                    <a:pt x="1065" y="413"/>
                  </a:lnTo>
                  <a:lnTo>
                    <a:pt x="1057" y="424"/>
                  </a:lnTo>
                  <a:lnTo>
                    <a:pt x="1050" y="435"/>
                  </a:lnTo>
                  <a:lnTo>
                    <a:pt x="1044" y="447"/>
                  </a:lnTo>
                  <a:lnTo>
                    <a:pt x="1039" y="461"/>
                  </a:lnTo>
                  <a:lnTo>
                    <a:pt x="1035" y="475"/>
                  </a:lnTo>
                  <a:lnTo>
                    <a:pt x="1032" y="491"/>
                  </a:lnTo>
                  <a:lnTo>
                    <a:pt x="1029" y="507"/>
                  </a:lnTo>
                  <a:lnTo>
                    <a:pt x="1028" y="525"/>
                  </a:lnTo>
                  <a:lnTo>
                    <a:pt x="1028" y="544"/>
                  </a:lnTo>
                  <a:close/>
                  <a:moveTo>
                    <a:pt x="1617" y="321"/>
                  </a:moveTo>
                  <a:lnTo>
                    <a:pt x="1628" y="321"/>
                  </a:lnTo>
                  <a:lnTo>
                    <a:pt x="1638" y="322"/>
                  </a:lnTo>
                  <a:lnTo>
                    <a:pt x="1649" y="323"/>
                  </a:lnTo>
                  <a:lnTo>
                    <a:pt x="1658" y="325"/>
                  </a:lnTo>
                  <a:lnTo>
                    <a:pt x="1668" y="327"/>
                  </a:lnTo>
                  <a:lnTo>
                    <a:pt x="1677" y="329"/>
                  </a:lnTo>
                  <a:lnTo>
                    <a:pt x="1686" y="333"/>
                  </a:lnTo>
                  <a:lnTo>
                    <a:pt x="1694" y="337"/>
                  </a:lnTo>
                  <a:lnTo>
                    <a:pt x="1703" y="341"/>
                  </a:lnTo>
                  <a:lnTo>
                    <a:pt x="1711" y="346"/>
                  </a:lnTo>
                  <a:lnTo>
                    <a:pt x="1718" y="351"/>
                  </a:lnTo>
                  <a:lnTo>
                    <a:pt x="1727" y="357"/>
                  </a:lnTo>
                  <a:lnTo>
                    <a:pt x="1733" y="364"/>
                  </a:lnTo>
                  <a:lnTo>
                    <a:pt x="1740" y="370"/>
                  </a:lnTo>
                  <a:lnTo>
                    <a:pt x="1747" y="378"/>
                  </a:lnTo>
                  <a:lnTo>
                    <a:pt x="1753" y="386"/>
                  </a:lnTo>
                  <a:lnTo>
                    <a:pt x="1757" y="386"/>
                  </a:lnTo>
                  <a:lnTo>
                    <a:pt x="1767" y="329"/>
                  </a:lnTo>
                  <a:lnTo>
                    <a:pt x="1822" y="329"/>
                  </a:lnTo>
                  <a:lnTo>
                    <a:pt x="1822" y="768"/>
                  </a:lnTo>
                  <a:lnTo>
                    <a:pt x="1822" y="790"/>
                  </a:lnTo>
                  <a:lnTo>
                    <a:pt x="1820" y="811"/>
                  </a:lnTo>
                  <a:lnTo>
                    <a:pt x="1816" y="830"/>
                  </a:lnTo>
                  <a:lnTo>
                    <a:pt x="1811" y="849"/>
                  </a:lnTo>
                  <a:lnTo>
                    <a:pt x="1805" y="865"/>
                  </a:lnTo>
                  <a:lnTo>
                    <a:pt x="1796" y="880"/>
                  </a:lnTo>
                  <a:lnTo>
                    <a:pt x="1787" y="894"/>
                  </a:lnTo>
                  <a:lnTo>
                    <a:pt x="1776" y="907"/>
                  </a:lnTo>
                  <a:lnTo>
                    <a:pt x="1770" y="912"/>
                  </a:lnTo>
                  <a:lnTo>
                    <a:pt x="1764" y="917"/>
                  </a:lnTo>
                  <a:lnTo>
                    <a:pt x="1756" y="923"/>
                  </a:lnTo>
                  <a:lnTo>
                    <a:pt x="1749" y="927"/>
                  </a:lnTo>
                  <a:lnTo>
                    <a:pt x="1733" y="935"/>
                  </a:lnTo>
                  <a:lnTo>
                    <a:pt x="1716" y="942"/>
                  </a:lnTo>
                  <a:lnTo>
                    <a:pt x="1696" y="947"/>
                  </a:lnTo>
                  <a:lnTo>
                    <a:pt x="1676" y="951"/>
                  </a:lnTo>
                  <a:lnTo>
                    <a:pt x="1654" y="953"/>
                  </a:lnTo>
                  <a:lnTo>
                    <a:pt x="1630" y="953"/>
                  </a:lnTo>
                  <a:lnTo>
                    <a:pt x="1607" y="953"/>
                  </a:lnTo>
                  <a:lnTo>
                    <a:pt x="1585" y="952"/>
                  </a:lnTo>
                  <a:lnTo>
                    <a:pt x="1564" y="950"/>
                  </a:lnTo>
                  <a:lnTo>
                    <a:pt x="1544" y="947"/>
                  </a:lnTo>
                  <a:lnTo>
                    <a:pt x="1525" y="943"/>
                  </a:lnTo>
                  <a:lnTo>
                    <a:pt x="1507" y="938"/>
                  </a:lnTo>
                  <a:lnTo>
                    <a:pt x="1490" y="932"/>
                  </a:lnTo>
                  <a:lnTo>
                    <a:pt x="1474" y="926"/>
                  </a:lnTo>
                  <a:lnTo>
                    <a:pt x="1474" y="861"/>
                  </a:lnTo>
                  <a:lnTo>
                    <a:pt x="1491" y="869"/>
                  </a:lnTo>
                  <a:lnTo>
                    <a:pt x="1508" y="875"/>
                  </a:lnTo>
                  <a:lnTo>
                    <a:pt x="1527" y="882"/>
                  </a:lnTo>
                  <a:lnTo>
                    <a:pt x="1546" y="886"/>
                  </a:lnTo>
                  <a:lnTo>
                    <a:pt x="1567" y="890"/>
                  </a:lnTo>
                  <a:lnTo>
                    <a:pt x="1588" y="892"/>
                  </a:lnTo>
                  <a:lnTo>
                    <a:pt x="1610" y="894"/>
                  </a:lnTo>
                  <a:lnTo>
                    <a:pt x="1634" y="894"/>
                  </a:lnTo>
                  <a:lnTo>
                    <a:pt x="1648" y="894"/>
                  </a:lnTo>
                  <a:lnTo>
                    <a:pt x="1661" y="893"/>
                  </a:lnTo>
                  <a:lnTo>
                    <a:pt x="1672" y="890"/>
                  </a:lnTo>
                  <a:lnTo>
                    <a:pt x="1684" y="887"/>
                  </a:lnTo>
                  <a:lnTo>
                    <a:pt x="1694" y="882"/>
                  </a:lnTo>
                  <a:lnTo>
                    <a:pt x="1704" y="876"/>
                  </a:lnTo>
                  <a:lnTo>
                    <a:pt x="1713" y="870"/>
                  </a:lnTo>
                  <a:lnTo>
                    <a:pt x="1722" y="862"/>
                  </a:lnTo>
                  <a:lnTo>
                    <a:pt x="1729" y="853"/>
                  </a:lnTo>
                  <a:lnTo>
                    <a:pt x="1735" y="845"/>
                  </a:lnTo>
                  <a:lnTo>
                    <a:pt x="1740" y="834"/>
                  </a:lnTo>
                  <a:lnTo>
                    <a:pt x="1745" y="824"/>
                  </a:lnTo>
                  <a:lnTo>
                    <a:pt x="1749" y="812"/>
                  </a:lnTo>
                  <a:lnTo>
                    <a:pt x="1751" y="799"/>
                  </a:lnTo>
                  <a:lnTo>
                    <a:pt x="1752" y="787"/>
                  </a:lnTo>
                  <a:lnTo>
                    <a:pt x="1753" y="773"/>
                  </a:lnTo>
                  <a:lnTo>
                    <a:pt x="1753" y="756"/>
                  </a:lnTo>
                  <a:lnTo>
                    <a:pt x="1753" y="745"/>
                  </a:lnTo>
                  <a:lnTo>
                    <a:pt x="1754" y="728"/>
                  </a:lnTo>
                  <a:lnTo>
                    <a:pt x="1754" y="713"/>
                  </a:lnTo>
                  <a:lnTo>
                    <a:pt x="1755" y="703"/>
                  </a:lnTo>
                  <a:lnTo>
                    <a:pt x="1752" y="703"/>
                  </a:lnTo>
                  <a:lnTo>
                    <a:pt x="1747" y="711"/>
                  </a:lnTo>
                  <a:lnTo>
                    <a:pt x="1740" y="718"/>
                  </a:lnTo>
                  <a:lnTo>
                    <a:pt x="1734" y="725"/>
                  </a:lnTo>
                  <a:lnTo>
                    <a:pt x="1728" y="731"/>
                  </a:lnTo>
                  <a:lnTo>
                    <a:pt x="1720" y="737"/>
                  </a:lnTo>
                  <a:lnTo>
                    <a:pt x="1713" y="743"/>
                  </a:lnTo>
                  <a:lnTo>
                    <a:pt x="1706" y="748"/>
                  </a:lnTo>
                  <a:lnTo>
                    <a:pt x="1697" y="752"/>
                  </a:lnTo>
                  <a:lnTo>
                    <a:pt x="1689" y="755"/>
                  </a:lnTo>
                  <a:lnTo>
                    <a:pt x="1679" y="760"/>
                  </a:lnTo>
                  <a:lnTo>
                    <a:pt x="1670" y="762"/>
                  </a:lnTo>
                  <a:lnTo>
                    <a:pt x="1661" y="764"/>
                  </a:lnTo>
                  <a:lnTo>
                    <a:pt x="1651" y="766"/>
                  </a:lnTo>
                  <a:lnTo>
                    <a:pt x="1641" y="767"/>
                  </a:lnTo>
                  <a:lnTo>
                    <a:pt x="1630" y="768"/>
                  </a:lnTo>
                  <a:lnTo>
                    <a:pt x="1618" y="768"/>
                  </a:lnTo>
                  <a:lnTo>
                    <a:pt x="1599" y="767"/>
                  </a:lnTo>
                  <a:lnTo>
                    <a:pt x="1580" y="765"/>
                  </a:lnTo>
                  <a:lnTo>
                    <a:pt x="1561" y="760"/>
                  </a:lnTo>
                  <a:lnTo>
                    <a:pt x="1544" y="753"/>
                  </a:lnTo>
                  <a:lnTo>
                    <a:pt x="1536" y="750"/>
                  </a:lnTo>
                  <a:lnTo>
                    <a:pt x="1528" y="745"/>
                  </a:lnTo>
                  <a:lnTo>
                    <a:pt x="1521" y="741"/>
                  </a:lnTo>
                  <a:lnTo>
                    <a:pt x="1513" y="735"/>
                  </a:lnTo>
                  <a:lnTo>
                    <a:pt x="1507" y="729"/>
                  </a:lnTo>
                  <a:lnTo>
                    <a:pt x="1501" y="724"/>
                  </a:lnTo>
                  <a:lnTo>
                    <a:pt x="1494" y="716"/>
                  </a:lnTo>
                  <a:lnTo>
                    <a:pt x="1488" y="709"/>
                  </a:lnTo>
                  <a:lnTo>
                    <a:pt x="1477" y="694"/>
                  </a:lnTo>
                  <a:lnTo>
                    <a:pt x="1467" y="677"/>
                  </a:lnTo>
                  <a:lnTo>
                    <a:pt x="1459" y="659"/>
                  </a:lnTo>
                  <a:lnTo>
                    <a:pt x="1452" y="639"/>
                  </a:lnTo>
                  <a:lnTo>
                    <a:pt x="1447" y="617"/>
                  </a:lnTo>
                  <a:lnTo>
                    <a:pt x="1444" y="595"/>
                  </a:lnTo>
                  <a:lnTo>
                    <a:pt x="1442" y="571"/>
                  </a:lnTo>
                  <a:lnTo>
                    <a:pt x="1441" y="545"/>
                  </a:lnTo>
                  <a:lnTo>
                    <a:pt x="1442" y="520"/>
                  </a:lnTo>
                  <a:lnTo>
                    <a:pt x="1444" y="497"/>
                  </a:lnTo>
                  <a:lnTo>
                    <a:pt x="1447" y="474"/>
                  </a:lnTo>
                  <a:lnTo>
                    <a:pt x="1452" y="452"/>
                  </a:lnTo>
                  <a:lnTo>
                    <a:pt x="1459" y="433"/>
                  </a:lnTo>
                  <a:lnTo>
                    <a:pt x="1467" y="414"/>
                  </a:lnTo>
                  <a:lnTo>
                    <a:pt x="1477" y="398"/>
                  </a:lnTo>
                  <a:lnTo>
                    <a:pt x="1488" y="382"/>
                  </a:lnTo>
                  <a:lnTo>
                    <a:pt x="1494" y="374"/>
                  </a:lnTo>
                  <a:lnTo>
                    <a:pt x="1501" y="367"/>
                  </a:lnTo>
                  <a:lnTo>
                    <a:pt x="1507" y="361"/>
                  </a:lnTo>
                  <a:lnTo>
                    <a:pt x="1513" y="354"/>
                  </a:lnTo>
                  <a:lnTo>
                    <a:pt x="1521" y="349"/>
                  </a:lnTo>
                  <a:lnTo>
                    <a:pt x="1528" y="344"/>
                  </a:lnTo>
                  <a:lnTo>
                    <a:pt x="1535" y="340"/>
                  </a:lnTo>
                  <a:lnTo>
                    <a:pt x="1544" y="336"/>
                  </a:lnTo>
                  <a:lnTo>
                    <a:pt x="1552" y="332"/>
                  </a:lnTo>
                  <a:lnTo>
                    <a:pt x="1561" y="329"/>
                  </a:lnTo>
                  <a:lnTo>
                    <a:pt x="1569" y="327"/>
                  </a:lnTo>
                  <a:lnTo>
                    <a:pt x="1579" y="324"/>
                  </a:lnTo>
                  <a:lnTo>
                    <a:pt x="1597" y="322"/>
                  </a:lnTo>
                  <a:lnTo>
                    <a:pt x="1617" y="321"/>
                  </a:lnTo>
                  <a:close/>
                  <a:moveTo>
                    <a:pt x="1628" y="380"/>
                  </a:moveTo>
                  <a:lnTo>
                    <a:pt x="1614" y="381"/>
                  </a:lnTo>
                  <a:lnTo>
                    <a:pt x="1602" y="383"/>
                  </a:lnTo>
                  <a:lnTo>
                    <a:pt x="1590" y="386"/>
                  </a:lnTo>
                  <a:lnTo>
                    <a:pt x="1580" y="391"/>
                  </a:lnTo>
                  <a:lnTo>
                    <a:pt x="1569" y="397"/>
                  </a:lnTo>
                  <a:lnTo>
                    <a:pt x="1561" y="405"/>
                  </a:lnTo>
                  <a:lnTo>
                    <a:pt x="1551" y="413"/>
                  </a:lnTo>
                  <a:lnTo>
                    <a:pt x="1544" y="423"/>
                  </a:lnTo>
                  <a:lnTo>
                    <a:pt x="1536" y="434"/>
                  </a:lnTo>
                  <a:lnTo>
                    <a:pt x="1531" y="447"/>
                  </a:lnTo>
                  <a:lnTo>
                    <a:pt x="1526" y="461"/>
                  </a:lnTo>
                  <a:lnTo>
                    <a:pt x="1522" y="475"/>
                  </a:lnTo>
                  <a:lnTo>
                    <a:pt x="1519" y="491"/>
                  </a:lnTo>
                  <a:lnTo>
                    <a:pt x="1515" y="508"/>
                  </a:lnTo>
                  <a:lnTo>
                    <a:pt x="1514" y="527"/>
                  </a:lnTo>
                  <a:lnTo>
                    <a:pt x="1514" y="546"/>
                  </a:lnTo>
                  <a:lnTo>
                    <a:pt x="1514" y="565"/>
                  </a:lnTo>
                  <a:lnTo>
                    <a:pt x="1515" y="584"/>
                  </a:lnTo>
                  <a:lnTo>
                    <a:pt x="1519" y="601"/>
                  </a:lnTo>
                  <a:lnTo>
                    <a:pt x="1522" y="616"/>
                  </a:lnTo>
                  <a:lnTo>
                    <a:pt x="1526" y="631"/>
                  </a:lnTo>
                  <a:lnTo>
                    <a:pt x="1530" y="645"/>
                  </a:lnTo>
                  <a:lnTo>
                    <a:pt x="1536" y="656"/>
                  </a:lnTo>
                  <a:lnTo>
                    <a:pt x="1544" y="668"/>
                  </a:lnTo>
                  <a:lnTo>
                    <a:pt x="1551" y="677"/>
                  </a:lnTo>
                  <a:lnTo>
                    <a:pt x="1560" y="687"/>
                  </a:lnTo>
                  <a:lnTo>
                    <a:pt x="1569" y="694"/>
                  </a:lnTo>
                  <a:lnTo>
                    <a:pt x="1580" y="700"/>
                  </a:lnTo>
                  <a:lnTo>
                    <a:pt x="1591" y="705"/>
                  </a:lnTo>
                  <a:lnTo>
                    <a:pt x="1603" y="708"/>
                  </a:lnTo>
                  <a:lnTo>
                    <a:pt x="1615" y="710"/>
                  </a:lnTo>
                  <a:lnTo>
                    <a:pt x="1629" y="710"/>
                  </a:lnTo>
                  <a:lnTo>
                    <a:pt x="1645" y="710"/>
                  </a:lnTo>
                  <a:lnTo>
                    <a:pt x="1660" y="708"/>
                  </a:lnTo>
                  <a:lnTo>
                    <a:pt x="1673" y="706"/>
                  </a:lnTo>
                  <a:lnTo>
                    <a:pt x="1686" y="702"/>
                  </a:lnTo>
                  <a:lnTo>
                    <a:pt x="1696" y="696"/>
                  </a:lnTo>
                  <a:lnTo>
                    <a:pt x="1707" y="690"/>
                  </a:lnTo>
                  <a:lnTo>
                    <a:pt x="1716" y="684"/>
                  </a:lnTo>
                  <a:lnTo>
                    <a:pt x="1724" y="675"/>
                  </a:lnTo>
                  <a:lnTo>
                    <a:pt x="1731" y="666"/>
                  </a:lnTo>
                  <a:lnTo>
                    <a:pt x="1737" y="655"/>
                  </a:lnTo>
                  <a:lnTo>
                    <a:pt x="1743" y="643"/>
                  </a:lnTo>
                  <a:lnTo>
                    <a:pt x="1747" y="629"/>
                  </a:lnTo>
                  <a:lnTo>
                    <a:pt x="1750" y="614"/>
                  </a:lnTo>
                  <a:lnTo>
                    <a:pt x="1752" y="599"/>
                  </a:lnTo>
                  <a:lnTo>
                    <a:pt x="1753" y="581"/>
                  </a:lnTo>
                  <a:lnTo>
                    <a:pt x="1754" y="562"/>
                  </a:lnTo>
                  <a:lnTo>
                    <a:pt x="1754" y="545"/>
                  </a:lnTo>
                  <a:lnTo>
                    <a:pt x="1753" y="524"/>
                  </a:lnTo>
                  <a:lnTo>
                    <a:pt x="1752" y="504"/>
                  </a:lnTo>
                  <a:lnTo>
                    <a:pt x="1750" y="486"/>
                  </a:lnTo>
                  <a:lnTo>
                    <a:pt x="1746" y="469"/>
                  </a:lnTo>
                  <a:lnTo>
                    <a:pt x="1742" y="454"/>
                  </a:lnTo>
                  <a:lnTo>
                    <a:pt x="1736" y="441"/>
                  </a:lnTo>
                  <a:lnTo>
                    <a:pt x="1730" y="429"/>
                  </a:lnTo>
                  <a:lnTo>
                    <a:pt x="1724" y="419"/>
                  </a:lnTo>
                  <a:lnTo>
                    <a:pt x="1715" y="409"/>
                  </a:lnTo>
                  <a:lnTo>
                    <a:pt x="1706" y="402"/>
                  </a:lnTo>
                  <a:lnTo>
                    <a:pt x="1695" y="396"/>
                  </a:lnTo>
                  <a:lnTo>
                    <a:pt x="1684" y="390"/>
                  </a:lnTo>
                  <a:lnTo>
                    <a:pt x="1671" y="386"/>
                  </a:lnTo>
                  <a:lnTo>
                    <a:pt x="1657" y="383"/>
                  </a:lnTo>
                  <a:lnTo>
                    <a:pt x="1644" y="381"/>
                  </a:lnTo>
                  <a:lnTo>
                    <a:pt x="1628" y="380"/>
                  </a:lnTo>
                  <a:close/>
                  <a:moveTo>
                    <a:pt x="1996" y="167"/>
                  </a:moveTo>
                  <a:lnTo>
                    <a:pt x="2003" y="167"/>
                  </a:lnTo>
                  <a:lnTo>
                    <a:pt x="2011" y="169"/>
                  </a:lnTo>
                  <a:lnTo>
                    <a:pt x="2018" y="174"/>
                  </a:lnTo>
                  <a:lnTo>
                    <a:pt x="2024" y="178"/>
                  </a:lnTo>
                  <a:lnTo>
                    <a:pt x="2028" y="181"/>
                  </a:lnTo>
                  <a:lnTo>
                    <a:pt x="2030" y="184"/>
                  </a:lnTo>
                  <a:lnTo>
                    <a:pt x="2032" y="187"/>
                  </a:lnTo>
                  <a:lnTo>
                    <a:pt x="2034" y="191"/>
                  </a:lnTo>
                  <a:lnTo>
                    <a:pt x="2036" y="201"/>
                  </a:lnTo>
                  <a:lnTo>
                    <a:pt x="2037" y="212"/>
                  </a:lnTo>
                  <a:lnTo>
                    <a:pt x="2036" y="223"/>
                  </a:lnTo>
                  <a:lnTo>
                    <a:pt x="2034" y="231"/>
                  </a:lnTo>
                  <a:lnTo>
                    <a:pt x="2030" y="240"/>
                  </a:lnTo>
                  <a:lnTo>
                    <a:pt x="2024" y="246"/>
                  </a:lnTo>
                  <a:lnTo>
                    <a:pt x="2018" y="250"/>
                  </a:lnTo>
                  <a:lnTo>
                    <a:pt x="2011" y="255"/>
                  </a:lnTo>
                  <a:lnTo>
                    <a:pt x="2003" y="257"/>
                  </a:lnTo>
                  <a:lnTo>
                    <a:pt x="1996" y="257"/>
                  </a:lnTo>
                  <a:lnTo>
                    <a:pt x="1988" y="257"/>
                  </a:lnTo>
                  <a:lnTo>
                    <a:pt x="1980" y="255"/>
                  </a:lnTo>
                  <a:lnTo>
                    <a:pt x="1973" y="250"/>
                  </a:lnTo>
                  <a:lnTo>
                    <a:pt x="1967" y="246"/>
                  </a:lnTo>
                  <a:lnTo>
                    <a:pt x="1961" y="240"/>
                  </a:lnTo>
                  <a:lnTo>
                    <a:pt x="1957" y="231"/>
                  </a:lnTo>
                  <a:lnTo>
                    <a:pt x="1955" y="223"/>
                  </a:lnTo>
                  <a:lnTo>
                    <a:pt x="1954" y="212"/>
                  </a:lnTo>
                  <a:lnTo>
                    <a:pt x="1955" y="201"/>
                  </a:lnTo>
                  <a:lnTo>
                    <a:pt x="1957" y="191"/>
                  </a:lnTo>
                  <a:lnTo>
                    <a:pt x="1959" y="187"/>
                  </a:lnTo>
                  <a:lnTo>
                    <a:pt x="1961" y="184"/>
                  </a:lnTo>
                  <a:lnTo>
                    <a:pt x="1963" y="181"/>
                  </a:lnTo>
                  <a:lnTo>
                    <a:pt x="1967" y="178"/>
                  </a:lnTo>
                  <a:lnTo>
                    <a:pt x="1973" y="174"/>
                  </a:lnTo>
                  <a:lnTo>
                    <a:pt x="1980" y="169"/>
                  </a:lnTo>
                  <a:lnTo>
                    <a:pt x="1988" y="167"/>
                  </a:lnTo>
                  <a:lnTo>
                    <a:pt x="1996" y="167"/>
                  </a:lnTo>
                  <a:close/>
                  <a:moveTo>
                    <a:pt x="2031" y="329"/>
                  </a:moveTo>
                  <a:lnTo>
                    <a:pt x="2031" y="761"/>
                  </a:lnTo>
                  <a:lnTo>
                    <a:pt x="1960" y="761"/>
                  </a:lnTo>
                  <a:lnTo>
                    <a:pt x="1960" y="329"/>
                  </a:lnTo>
                  <a:lnTo>
                    <a:pt x="2031" y="329"/>
                  </a:lnTo>
                  <a:close/>
                  <a:moveTo>
                    <a:pt x="2340" y="768"/>
                  </a:moveTo>
                  <a:lnTo>
                    <a:pt x="2326" y="768"/>
                  </a:lnTo>
                  <a:lnTo>
                    <a:pt x="2312" y="767"/>
                  </a:lnTo>
                  <a:lnTo>
                    <a:pt x="2299" y="765"/>
                  </a:lnTo>
                  <a:lnTo>
                    <a:pt x="2286" y="763"/>
                  </a:lnTo>
                  <a:lnTo>
                    <a:pt x="2274" y="760"/>
                  </a:lnTo>
                  <a:lnTo>
                    <a:pt x="2262" y="755"/>
                  </a:lnTo>
                  <a:lnTo>
                    <a:pt x="2250" y="750"/>
                  </a:lnTo>
                  <a:lnTo>
                    <a:pt x="2239" y="745"/>
                  </a:lnTo>
                  <a:lnTo>
                    <a:pt x="2227" y="738"/>
                  </a:lnTo>
                  <a:lnTo>
                    <a:pt x="2218" y="731"/>
                  </a:lnTo>
                  <a:lnTo>
                    <a:pt x="2207" y="724"/>
                  </a:lnTo>
                  <a:lnTo>
                    <a:pt x="2199" y="715"/>
                  </a:lnTo>
                  <a:lnTo>
                    <a:pt x="2191" y="706"/>
                  </a:lnTo>
                  <a:lnTo>
                    <a:pt x="2182" y="695"/>
                  </a:lnTo>
                  <a:lnTo>
                    <a:pt x="2175" y="685"/>
                  </a:lnTo>
                  <a:lnTo>
                    <a:pt x="2168" y="672"/>
                  </a:lnTo>
                  <a:lnTo>
                    <a:pt x="2162" y="660"/>
                  </a:lnTo>
                  <a:lnTo>
                    <a:pt x="2158" y="646"/>
                  </a:lnTo>
                  <a:lnTo>
                    <a:pt x="2153" y="632"/>
                  </a:lnTo>
                  <a:lnTo>
                    <a:pt x="2150" y="616"/>
                  </a:lnTo>
                  <a:lnTo>
                    <a:pt x="2146" y="601"/>
                  </a:lnTo>
                  <a:lnTo>
                    <a:pt x="2145" y="584"/>
                  </a:lnTo>
                  <a:lnTo>
                    <a:pt x="2143" y="566"/>
                  </a:lnTo>
                  <a:lnTo>
                    <a:pt x="2143" y="547"/>
                  </a:lnTo>
                  <a:lnTo>
                    <a:pt x="2143" y="527"/>
                  </a:lnTo>
                  <a:lnTo>
                    <a:pt x="2145" y="509"/>
                  </a:lnTo>
                  <a:lnTo>
                    <a:pt x="2147" y="491"/>
                  </a:lnTo>
                  <a:lnTo>
                    <a:pt x="2150" y="474"/>
                  </a:lnTo>
                  <a:lnTo>
                    <a:pt x="2154" y="459"/>
                  </a:lnTo>
                  <a:lnTo>
                    <a:pt x="2158" y="444"/>
                  </a:lnTo>
                  <a:lnTo>
                    <a:pt x="2163" y="430"/>
                  </a:lnTo>
                  <a:lnTo>
                    <a:pt x="2169" y="418"/>
                  </a:lnTo>
                  <a:lnTo>
                    <a:pt x="2177" y="405"/>
                  </a:lnTo>
                  <a:lnTo>
                    <a:pt x="2184" y="394"/>
                  </a:lnTo>
                  <a:lnTo>
                    <a:pt x="2193" y="384"/>
                  </a:lnTo>
                  <a:lnTo>
                    <a:pt x="2201" y="374"/>
                  </a:lnTo>
                  <a:lnTo>
                    <a:pt x="2210" y="365"/>
                  </a:lnTo>
                  <a:lnTo>
                    <a:pt x="2220" y="358"/>
                  </a:lnTo>
                  <a:lnTo>
                    <a:pt x="2230" y="350"/>
                  </a:lnTo>
                  <a:lnTo>
                    <a:pt x="2242" y="344"/>
                  </a:lnTo>
                  <a:lnTo>
                    <a:pt x="2254" y="339"/>
                  </a:lnTo>
                  <a:lnTo>
                    <a:pt x="2265" y="333"/>
                  </a:lnTo>
                  <a:lnTo>
                    <a:pt x="2278" y="330"/>
                  </a:lnTo>
                  <a:lnTo>
                    <a:pt x="2290" y="326"/>
                  </a:lnTo>
                  <a:lnTo>
                    <a:pt x="2303" y="324"/>
                  </a:lnTo>
                  <a:lnTo>
                    <a:pt x="2317" y="322"/>
                  </a:lnTo>
                  <a:lnTo>
                    <a:pt x="2331" y="321"/>
                  </a:lnTo>
                  <a:lnTo>
                    <a:pt x="2345" y="321"/>
                  </a:lnTo>
                  <a:lnTo>
                    <a:pt x="2362" y="321"/>
                  </a:lnTo>
                  <a:lnTo>
                    <a:pt x="2378" y="322"/>
                  </a:lnTo>
                  <a:lnTo>
                    <a:pt x="2393" y="325"/>
                  </a:lnTo>
                  <a:lnTo>
                    <a:pt x="2409" y="327"/>
                  </a:lnTo>
                  <a:lnTo>
                    <a:pt x="2423" y="331"/>
                  </a:lnTo>
                  <a:lnTo>
                    <a:pt x="2437" y="336"/>
                  </a:lnTo>
                  <a:lnTo>
                    <a:pt x="2448" y="340"/>
                  </a:lnTo>
                  <a:lnTo>
                    <a:pt x="2459" y="344"/>
                  </a:lnTo>
                  <a:lnTo>
                    <a:pt x="2437" y="403"/>
                  </a:lnTo>
                  <a:lnTo>
                    <a:pt x="2427" y="400"/>
                  </a:lnTo>
                  <a:lnTo>
                    <a:pt x="2416" y="396"/>
                  </a:lnTo>
                  <a:lnTo>
                    <a:pt x="2404" y="392"/>
                  </a:lnTo>
                  <a:lnTo>
                    <a:pt x="2391" y="389"/>
                  </a:lnTo>
                  <a:lnTo>
                    <a:pt x="2379" y="386"/>
                  </a:lnTo>
                  <a:lnTo>
                    <a:pt x="2367" y="384"/>
                  </a:lnTo>
                  <a:lnTo>
                    <a:pt x="2355" y="383"/>
                  </a:lnTo>
                  <a:lnTo>
                    <a:pt x="2344" y="383"/>
                  </a:lnTo>
                  <a:lnTo>
                    <a:pt x="2328" y="383"/>
                  </a:lnTo>
                  <a:lnTo>
                    <a:pt x="2314" y="385"/>
                  </a:lnTo>
                  <a:lnTo>
                    <a:pt x="2300" y="388"/>
                  </a:lnTo>
                  <a:lnTo>
                    <a:pt x="2288" y="392"/>
                  </a:lnTo>
                  <a:lnTo>
                    <a:pt x="2277" y="399"/>
                  </a:lnTo>
                  <a:lnTo>
                    <a:pt x="2266" y="406"/>
                  </a:lnTo>
                  <a:lnTo>
                    <a:pt x="2257" y="414"/>
                  </a:lnTo>
                  <a:lnTo>
                    <a:pt x="2248" y="424"/>
                  </a:lnTo>
                  <a:lnTo>
                    <a:pt x="2241" y="434"/>
                  </a:lnTo>
                  <a:lnTo>
                    <a:pt x="2235" y="446"/>
                  </a:lnTo>
                  <a:lnTo>
                    <a:pt x="2228" y="460"/>
                  </a:lnTo>
                  <a:lnTo>
                    <a:pt x="2224" y="474"/>
                  </a:lnTo>
                  <a:lnTo>
                    <a:pt x="2221" y="490"/>
                  </a:lnTo>
                  <a:lnTo>
                    <a:pt x="2219" y="508"/>
                  </a:lnTo>
                  <a:lnTo>
                    <a:pt x="2217" y="526"/>
                  </a:lnTo>
                  <a:lnTo>
                    <a:pt x="2217" y="546"/>
                  </a:lnTo>
                  <a:lnTo>
                    <a:pt x="2217" y="565"/>
                  </a:lnTo>
                  <a:lnTo>
                    <a:pt x="2219" y="583"/>
                  </a:lnTo>
                  <a:lnTo>
                    <a:pt x="2221" y="600"/>
                  </a:lnTo>
                  <a:lnTo>
                    <a:pt x="2224" y="615"/>
                  </a:lnTo>
                  <a:lnTo>
                    <a:pt x="2228" y="629"/>
                  </a:lnTo>
                  <a:lnTo>
                    <a:pt x="2234" y="643"/>
                  </a:lnTo>
                  <a:lnTo>
                    <a:pt x="2240" y="654"/>
                  </a:lnTo>
                  <a:lnTo>
                    <a:pt x="2247" y="666"/>
                  </a:lnTo>
                  <a:lnTo>
                    <a:pt x="2256" y="675"/>
                  </a:lnTo>
                  <a:lnTo>
                    <a:pt x="2265" y="684"/>
                  </a:lnTo>
                  <a:lnTo>
                    <a:pt x="2275" y="691"/>
                  </a:lnTo>
                  <a:lnTo>
                    <a:pt x="2286" y="696"/>
                  </a:lnTo>
                  <a:lnTo>
                    <a:pt x="2298" y="702"/>
                  </a:lnTo>
                  <a:lnTo>
                    <a:pt x="2310" y="705"/>
                  </a:lnTo>
                  <a:lnTo>
                    <a:pt x="2325" y="707"/>
                  </a:lnTo>
                  <a:lnTo>
                    <a:pt x="2340" y="707"/>
                  </a:lnTo>
                  <a:lnTo>
                    <a:pt x="2357" y="707"/>
                  </a:lnTo>
                  <a:lnTo>
                    <a:pt x="2372" y="705"/>
                  </a:lnTo>
                  <a:lnTo>
                    <a:pt x="2388" y="703"/>
                  </a:lnTo>
                  <a:lnTo>
                    <a:pt x="2402" y="700"/>
                  </a:lnTo>
                  <a:lnTo>
                    <a:pt x="2416" y="696"/>
                  </a:lnTo>
                  <a:lnTo>
                    <a:pt x="2428" y="692"/>
                  </a:lnTo>
                  <a:lnTo>
                    <a:pt x="2440" y="687"/>
                  </a:lnTo>
                  <a:lnTo>
                    <a:pt x="2451" y="682"/>
                  </a:lnTo>
                  <a:lnTo>
                    <a:pt x="2451" y="745"/>
                  </a:lnTo>
                  <a:lnTo>
                    <a:pt x="2441" y="750"/>
                  </a:lnTo>
                  <a:lnTo>
                    <a:pt x="2428" y="755"/>
                  </a:lnTo>
                  <a:lnTo>
                    <a:pt x="2417" y="758"/>
                  </a:lnTo>
                  <a:lnTo>
                    <a:pt x="2404" y="763"/>
                  </a:lnTo>
                  <a:lnTo>
                    <a:pt x="2389" y="765"/>
                  </a:lnTo>
                  <a:lnTo>
                    <a:pt x="2375" y="767"/>
                  </a:lnTo>
                  <a:lnTo>
                    <a:pt x="2358" y="768"/>
                  </a:lnTo>
                  <a:lnTo>
                    <a:pt x="2340" y="768"/>
                  </a:lnTo>
                  <a:close/>
                  <a:moveTo>
                    <a:pt x="2624" y="468"/>
                  </a:moveTo>
                  <a:lnTo>
                    <a:pt x="2624" y="474"/>
                  </a:lnTo>
                  <a:lnTo>
                    <a:pt x="2624" y="483"/>
                  </a:lnTo>
                  <a:lnTo>
                    <a:pt x="2623" y="492"/>
                  </a:lnTo>
                  <a:lnTo>
                    <a:pt x="2623" y="502"/>
                  </a:lnTo>
                  <a:lnTo>
                    <a:pt x="2622" y="512"/>
                  </a:lnTo>
                  <a:lnTo>
                    <a:pt x="2622" y="522"/>
                  </a:lnTo>
                  <a:lnTo>
                    <a:pt x="2621" y="530"/>
                  </a:lnTo>
                  <a:lnTo>
                    <a:pt x="2621" y="538"/>
                  </a:lnTo>
                  <a:lnTo>
                    <a:pt x="2624" y="538"/>
                  </a:lnTo>
                  <a:lnTo>
                    <a:pt x="2630" y="530"/>
                  </a:lnTo>
                  <a:lnTo>
                    <a:pt x="2638" y="520"/>
                  </a:lnTo>
                  <a:lnTo>
                    <a:pt x="2648" y="507"/>
                  </a:lnTo>
                  <a:lnTo>
                    <a:pt x="2657" y="495"/>
                  </a:lnTo>
                  <a:lnTo>
                    <a:pt x="2667" y="484"/>
                  </a:lnTo>
                  <a:lnTo>
                    <a:pt x="2675" y="474"/>
                  </a:lnTo>
                  <a:lnTo>
                    <a:pt x="2813" y="329"/>
                  </a:lnTo>
                  <a:lnTo>
                    <a:pt x="2895" y="329"/>
                  </a:lnTo>
                  <a:lnTo>
                    <a:pt x="2720" y="513"/>
                  </a:lnTo>
                  <a:lnTo>
                    <a:pt x="2908" y="761"/>
                  </a:lnTo>
                  <a:lnTo>
                    <a:pt x="2822" y="761"/>
                  </a:lnTo>
                  <a:lnTo>
                    <a:pt x="2673" y="559"/>
                  </a:lnTo>
                  <a:lnTo>
                    <a:pt x="2624" y="602"/>
                  </a:lnTo>
                  <a:lnTo>
                    <a:pt x="2624" y="761"/>
                  </a:lnTo>
                  <a:lnTo>
                    <a:pt x="2553" y="761"/>
                  </a:lnTo>
                  <a:lnTo>
                    <a:pt x="2553" y="148"/>
                  </a:lnTo>
                  <a:lnTo>
                    <a:pt x="2624" y="148"/>
                  </a:lnTo>
                  <a:lnTo>
                    <a:pt x="2624" y="468"/>
                  </a:lnTo>
                  <a:close/>
                  <a:moveTo>
                    <a:pt x="2916" y="329"/>
                  </a:moveTo>
                  <a:lnTo>
                    <a:pt x="2992" y="329"/>
                  </a:lnTo>
                  <a:lnTo>
                    <a:pt x="3084" y="574"/>
                  </a:lnTo>
                  <a:lnTo>
                    <a:pt x="3091" y="590"/>
                  </a:lnTo>
                  <a:lnTo>
                    <a:pt x="3096" y="606"/>
                  </a:lnTo>
                  <a:lnTo>
                    <a:pt x="3101" y="621"/>
                  </a:lnTo>
                  <a:lnTo>
                    <a:pt x="3106" y="635"/>
                  </a:lnTo>
                  <a:lnTo>
                    <a:pt x="3111" y="650"/>
                  </a:lnTo>
                  <a:lnTo>
                    <a:pt x="3115" y="665"/>
                  </a:lnTo>
                  <a:lnTo>
                    <a:pt x="3118" y="679"/>
                  </a:lnTo>
                  <a:lnTo>
                    <a:pt x="3121" y="692"/>
                  </a:lnTo>
                  <a:lnTo>
                    <a:pt x="3124" y="692"/>
                  </a:lnTo>
                  <a:lnTo>
                    <a:pt x="3126" y="681"/>
                  </a:lnTo>
                  <a:lnTo>
                    <a:pt x="3131" y="669"/>
                  </a:lnTo>
                  <a:lnTo>
                    <a:pt x="3135" y="654"/>
                  </a:lnTo>
                  <a:lnTo>
                    <a:pt x="3139" y="639"/>
                  </a:lnTo>
                  <a:lnTo>
                    <a:pt x="3144" y="623"/>
                  </a:lnTo>
                  <a:lnTo>
                    <a:pt x="3149" y="606"/>
                  </a:lnTo>
                  <a:lnTo>
                    <a:pt x="3156" y="590"/>
                  </a:lnTo>
                  <a:lnTo>
                    <a:pt x="3161" y="573"/>
                  </a:lnTo>
                  <a:lnTo>
                    <a:pt x="3248" y="329"/>
                  </a:lnTo>
                  <a:lnTo>
                    <a:pt x="3325" y="329"/>
                  </a:lnTo>
                  <a:lnTo>
                    <a:pt x="3139" y="819"/>
                  </a:lnTo>
                  <a:lnTo>
                    <a:pt x="3134" y="834"/>
                  </a:lnTo>
                  <a:lnTo>
                    <a:pt x="3127" y="849"/>
                  </a:lnTo>
                  <a:lnTo>
                    <a:pt x="3121" y="863"/>
                  </a:lnTo>
                  <a:lnTo>
                    <a:pt x="3114" y="875"/>
                  </a:lnTo>
                  <a:lnTo>
                    <a:pt x="3106" y="887"/>
                  </a:lnTo>
                  <a:lnTo>
                    <a:pt x="3098" y="897"/>
                  </a:lnTo>
                  <a:lnTo>
                    <a:pt x="3090" y="908"/>
                  </a:lnTo>
                  <a:lnTo>
                    <a:pt x="3081" y="917"/>
                  </a:lnTo>
                  <a:lnTo>
                    <a:pt x="3072" y="926"/>
                  </a:lnTo>
                  <a:lnTo>
                    <a:pt x="3061" y="933"/>
                  </a:lnTo>
                  <a:lnTo>
                    <a:pt x="3051" y="939"/>
                  </a:lnTo>
                  <a:lnTo>
                    <a:pt x="3038" y="945"/>
                  </a:lnTo>
                  <a:lnTo>
                    <a:pt x="3025" y="948"/>
                  </a:lnTo>
                  <a:lnTo>
                    <a:pt x="3012" y="951"/>
                  </a:lnTo>
                  <a:lnTo>
                    <a:pt x="2998" y="953"/>
                  </a:lnTo>
                  <a:lnTo>
                    <a:pt x="2982" y="953"/>
                  </a:lnTo>
                  <a:lnTo>
                    <a:pt x="2973" y="953"/>
                  </a:lnTo>
                  <a:lnTo>
                    <a:pt x="2964" y="953"/>
                  </a:lnTo>
                  <a:lnTo>
                    <a:pt x="2956" y="952"/>
                  </a:lnTo>
                  <a:lnTo>
                    <a:pt x="2949" y="951"/>
                  </a:lnTo>
                  <a:lnTo>
                    <a:pt x="2935" y="949"/>
                  </a:lnTo>
                  <a:lnTo>
                    <a:pt x="2923" y="947"/>
                  </a:lnTo>
                  <a:lnTo>
                    <a:pt x="2923" y="891"/>
                  </a:lnTo>
                  <a:lnTo>
                    <a:pt x="2934" y="892"/>
                  </a:lnTo>
                  <a:lnTo>
                    <a:pt x="2945" y="894"/>
                  </a:lnTo>
                  <a:lnTo>
                    <a:pt x="2958" y="895"/>
                  </a:lnTo>
                  <a:lnTo>
                    <a:pt x="2971" y="895"/>
                  </a:lnTo>
                  <a:lnTo>
                    <a:pt x="2980" y="895"/>
                  </a:lnTo>
                  <a:lnTo>
                    <a:pt x="2989" y="894"/>
                  </a:lnTo>
                  <a:lnTo>
                    <a:pt x="2997" y="892"/>
                  </a:lnTo>
                  <a:lnTo>
                    <a:pt x="3004" y="890"/>
                  </a:lnTo>
                  <a:lnTo>
                    <a:pt x="3012" y="887"/>
                  </a:lnTo>
                  <a:lnTo>
                    <a:pt x="3019" y="884"/>
                  </a:lnTo>
                  <a:lnTo>
                    <a:pt x="3025" y="879"/>
                  </a:lnTo>
                  <a:lnTo>
                    <a:pt x="3031" y="874"/>
                  </a:lnTo>
                  <a:lnTo>
                    <a:pt x="3042" y="864"/>
                  </a:lnTo>
                  <a:lnTo>
                    <a:pt x="3052" y="850"/>
                  </a:lnTo>
                  <a:lnTo>
                    <a:pt x="3060" y="835"/>
                  </a:lnTo>
                  <a:lnTo>
                    <a:pt x="3066" y="819"/>
                  </a:lnTo>
                  <a:lnTo>
                    <a:pt x="3090" y="762"/>
                  </a:lnTo>
                  <a:lnTo>
                    <a:pt x="2916" y="329"/>
                  </a:lnTo>
                  <a:close/>
                  <a:moveTo>
                    <a:pt x="3239" y="151"/>
                  </a:moveTo>
                  <a:lnTo>
                    <a:pt x="3234" y="160"/>
                  </a:lnTo>
                  <a:lnTo>
                    <a:pt x="3227" y="168"/>
                  </a:lnTo>
                  <a:lnTo>
                    <a:pt x="3219" y="178"/>
                  </a:lnTo>
                  <a:lnTo>
                    <a:pt x="3209" y="189"/>
                  </a:lnTo>
                  <a:lnTo>
                    <a:pt x="3199" y="201"/>
                  </a:lnTo>
                  <a:lnTo>
                    <a:pt x="3188" y="212"/>
                  </a:lnTo>
                  <a:lnTo>
                    <a:pt x="3178" y="223"/>
                  </a:lnTo>
                  <a:lnTo>
                    <a:pt x="3166" y="235"/>
                  </a:lnTo>
                  <a:lnTo>
                    <a:pt x="3155" y="246"/>
                  </a:lnTo>
                  <a:lnTo>
                    <a:pt x="3144" y="256"/>
                  </a:lnTo>
                  <a:lnTo>
                    <a:pt x="3134" y="265"/>
                  </a:lnTo>
                  <a:lnTo>
                    <a:pt x="3124" y="272"/>
                  </a:lnTo>
                  <a:lnTo>
                    <a:pt x="3077" y="272"/>
                  </a:lnTo>
                  <a:lnTo>
                    <a:pt x="3077" y="263"/>
                  </a:lnTo>
                  <a:lnTo>
                    <a:pt x="3083" y="255"/>
                  </a:lnTo>
                  <a:lnTo>
                    <a:pt x="3090" y="246"/>
                  </a:lnTo>
                  <a:lnTo>
                    <a:pt x="3097" y="237"/>
                  </a:lnTo>
                  <a:lnTo>
                    <a:pt x="3103" y="226"/>
                  </a:lnTo>
                  <a:lnTo>
                    <a:pt x="3111" y="216"/>
                  </a:lnTo>
                  <a:lnTo>
                    <a:pt x="3118" y="205"/>
                  </a:lnTo>
                  <a:lnTo>
                    <a:pt x="3124" y="195"/>
                  </a:lnTo>
                  <a:lnTo>
                    <a:pt x="3132" y="183"/>
                  </a:lnTo>
                  <a:lnTo>
                    <a:pt x="3138" y="172"/>
                  </a:lnTo>
                  <a:lnTo>
                    <a:pt x="3144" y="162"/>
                  </a:lnTo>
                  <a:lnTo>
                    <a:pt x="3149" y="153"/>
                  </a:lnTo>
                  <a:lnTo>
                    <a:pt x="3154" y="144"/>
                  </a:lnTo>
                  <a:lnTo>
                    <a:pt x="3239" y="144"/>
                  </a:lnTo>
                  <a:lnTo>
                    <a:pt x="3239" y="151"/>
                  </a:lnTo>
                  <a:close/>
                  <a:moveTo>
                    <a:pt x="3639" y="167"/>
                  </a:moveTo>
                  <a:lnTo>
                    <a:pt x="3647" y="167"/>
                  </a:lnTo>
                  <a:lnTo>
                    <a:pt x="3654" y="169"/>
                  </a:lnTo>
                  <a:lnTo>
                    <a:pt x="3662" y="174"/>
                  </a:lnTo>
                  <a:lnTo>
                    <a:pt x="3668" y="178"/>
                  </a:lnTo>
                  <a:lnTo>
                    <a:pt x="3670" y="181"/>
                  </a:lnTo>
                  <a:lnTo>
                    <a:pt x="3673" y="184"/>
                  </a:lnTo>
                  <a:lnTo>
                    <a:pt x="3675" y="187"/>
                  </a:lnTo>
                  <a:lnTo>
                    <a:pt x="3677" y="191"/>
                  </a:lnTo>
                  <a:lnTo>
                    <a:pt x="3679" y="201"/>
                  </a:lnTo>
                  <a:lnTo>
                    <a:pt x="3680" y="212"/>
                  </a:lnTo>
                  <a:lnTo>
                    <a:pt x="3679" y="223"/>
                  </a:lnTo>
                  <a:lnTo>
                    <a:pt x="3677" y="231"/>
                  </a:lnTo>
                  <a:lnTo>
                    <a:pt x="3673" y="240"/>
                  </a:lnTo>
                  <a:lnTo>
                    <a:pt x="3668" y="246"/>
                  </a:lnTo>
                  <a:lnTo>
                    <a:pt x="3662" y="250"/>
                  </a:lnTo>
                  <a:lnTo>
                    <a:pt x="3654" y="255"/>
                  </a:lnTo>
                  <a:lnTo>
                    <a:pt x="3647" y="257"/>
                  </a:lnTo>
                  <a:lnTo>
                    <a:pt x="3639" y="257"/>
                  </a:lnTo>
                  <a:lnTo>
                    <a:pt x="3630" y="257"/>
                  </a:lnTo>
                  <a:lnTo>
                    <a:pt x="3623" y="255"/>
                  </a:lnTo>
                  <a:lnTo>
                    <a:pt x="3615" y="250"/>
                  </a:lnTo>
                  <a:lnTo>
                    <a:pt x="3609" y="246"/>
                  </a:lnTo>
                  <a:lnTo>
                    <a:pt x="3604" y="240"/>
                  </a:lnTo>
                  <a:lnTo>
                    <a:pt x="3601" y="231"/>
                  </a:lnTo>
                  <a:lnTo>
                    <a:pt x="3597" y="223"/>
                  </a:lnTo>
                  <a:lnTo>
                    <a:pt x="3597" y="212"/>
                  </a:lnTo>
                  <a:lnTo>
                    <a:pt x="3597" y="201"/>
                  </a:lnTo>
                  <a:lnTo>
                    <a:pt x="3601" y="191"/>
                  </a:lnTo>
                  <a:lnTo>
                    <a:pt x="3602" y="187"/>
                  </a:lnTo>
                  <a:lnTo>
                    <a:pt x="3604" y="184"/>
                  </a:lnTo>
                  <a:lnTo>
                    <a:pt x="3607" y="181"/>
                  </a:lnTo>
                  <a:lnTo>
                    <a:pt x="3609" y="178"/>
                  </a:lnTo>
                  <a:lnTo>
                    <a:pt x="3615" y="174"/>
                  </a:lnTo>
                  <a:lnTo>
                    <a:pt x="3623" y="169"/>
                  </a:lnTo>
                  <a:lnTo>
                    <a:pt x="3630" y="167"/>
                  </a:lnTo>
                  <a:lnTo>
                    <a:pt x="3639" y="167"/>
                  </a:lnTo>
                  <a:close/>
                  <a:moveTo>
                    <a:pt x="3673" y="329"/>
                  </a:moveTo>
                  <a:lnTo>
                    <a:pt x="3673" y="761"/>
                  </a:lnTo>
                  <a:lnTo>
                    <a:pt x="3603" y="761"/>
                  </a:lnTo>
                  <a:lnTo>
                    <a:pt x="3603" y="329"/>
                  </a:lnTo>
                  <a:lnTo>
                    <a:pt x="3673" y="329"/>
                  </a:lnTo>
                  <a:close/>
                  <a:moveTo>
                    <a:pt x="4018" y="321"/>
                  </a:moveTo>
                  <a:lnTo>
                    <a:pt x="4037" y="321"/>
                  </a:lnTo>
                  <a:lnTo>
                    <a:pt x="4054" y="323"/>
                  </a:lnTo>
                  <a:lnTo>
                    <a:pt x="4071" y="326"/>
                  </a:lnTo>
                  <a:lnTo>
                    <a:pt x="4085" y="330"/>
                  </a:lnTo>
                  <a:lnTo>
                    <a:pt x="4100" y="336"/>
                  </a:lnTo>
                  <a:lnTo>
                    <a:pt x="4113" y="342"/>
                  </a:lnTo>
                  <a:lnTo>
                    <a:pt x="4124" y="349"/>
                  </a:lnTo>
                  <a:lnTo>
                    <a:pt x="4135" y="358"/>
                  </a:lnTo>
                  <a:lnTo>
                    <a:pt x="4144" y="368"/>
                  </a:lnTo>
                  <a:lnTo>
                    <a:pt x="4152" y="380"/>
                  </a:lnTo>
                  <a:lnTo>
                    <a:pt x="4159" y="392"/>
                  </a:lnTo>
                  <a:lnTo>
                    <a:pt x="4164" y="407"/>
                  </a:lnTo>
                  <a:lnTo>
                    <a:pt x="4168" y="423"/>
                  </a:lnTo>
                  <a:lnTo>
                    <a:pt x="4172" y="441"/>
                  </a:lnTo>
                  <a:lnTo>
                    <a:pt x="4174" y="459"/>
                  </a:lnTo>
                  <a:lnTo>
                    <a:pt x="4174" y="480"/>
                  </a:lnTo>
                  <a:lnTo>
                    <a:pt x="4174" y="761"/>
                  </a:lnTo>
                  <a:lnTo>
                    <a:pt x="4104" y="761"/>
                  </a:lnTo>
                  <a:lnTo>
                    <a:pt x="4104" y="484"/>
                  </a:lnTo>
                  <a:lnTo>
                    <a:pt x="4103" y="471"/>
                  </a:lnTo>
                  <a:lnTo>
                    <a:pt x="4102" y="460"/>
                  </a:lnTo>
                  <a:lnTo>
                    <a:pt x="4101" y="449"/>
                  </a:lnTo>
                  <a:lnTo>
                    <a:pt x="4098" y="439"/>
                  </a:lnTo>
                  <a:lnTo>
                    <a:pt x="4095" y="429"/>
                  </a:lnTo>
                  <a:lnTo>
                    <a:pt x="4091" y="421"/>
                  </a:lnTo>
                  <a:lnTo>
                    <a:pt x="4085" y="413"/>
                  </a:lnTo>
                  <a:lnTo>
                    <a:pt x="4080" y="406"/>
                  </a:lnTo>
                  <a:lnTo>
                    <a:pt x="4074" y="400"/>
                  </a:lnTo>
                  <a:lnTo>
                    <a:pt x="4066" y="394"/>
                  </a:lnTo>
                  <a:lnTo>
                    <a:pt x="4058" y="390"/>
                  </a:lnTo>
                  <a:lnTo>
                    <a:pt x="4050" y="387"/>
                  </a:lnTo>
                  <a:lnTo>
                    <a:pt x="4040" y="384"/>
                  </a:lnTo>
                  <a:lnTo>
                    <a:pt x="4031" y="382"/>
                  </a:lnTo>
                  <a:lnTo>
                    <a:pt x="4019" y="381"/>
                  </a:lnTo>
                  <a:lnTo>
                    <a:pt x="4008" y="380"/>
                  </a:lnTo>
                  <a:lnTo>
                    <a:pt x="3991" y="381"/>
                  </a:lnTo>
                  <a:lnTo>
                    <a:pt x="3975" y="383"/>
                  </a:lnTo>
                  <a:lnTo>
                    <a:pt x="3960" y="386"/>
                  </a:lnTo>
                  <a:lnTo>
                    <a:pt x="3947" y="390"/>
                  </a:lnTo>
                  <a:lnTo>
                    <a:pt x="3935" y="396"/>
                  </a:lnTo>
                  <a:lnTo>
                    <a:pt x="3925" y="403"/>
                  </a:lnTo>
                  <a:lnTo>
                    <a:pt x="3916" y="411"/>
                  </a:lnTo>
                  <a:lnTo>
                    <a:pt x="3909" y="421"/>
                  </a:lnTo>
                  <a:lnTo>
                    <a:pt x="3902" y="431"/>
                  </a:lnTo>
                  <a:lnTo>
                    <a:pt x="3897" y="443"/>
                  </a:lnTo>
                  <a:lnTo>
                    <a:pt x="3892" y="455"/>
                  </a:lnTo>
                  <a:lnTo>
                    <a:pt x="3888" y="469"/>
                  </a:lnTo>
                  <a:lnTo>
                    <a:pt x="3886" y="485"/>
                  </a:lnTo>
                  <a:lnTo>
                    <a:pt x="3882" y="501"/>
                  </a:lnTo>
                  <a:lnTo>
                    <a:pt x="3881" y="518"/>
                  </a:lnTo>
                  <a:lnTo>
                    <a:pt x="3881" y="536"/>
                  </a:lnTo>
                  <a:lnTo>
                    <a:pt x="3881" y="761"/>
                  </a:lnTo>
                  <a:lnTo>
                    <a:pt x="3811" y="761"/>
                  </a:lnTo>
                  <a:lnTo>
                    <a:pt x="3811" y="329"/>
                  </a:lnTo>
                  <a:lnTo>
                    <a:pt x="3868" y="329"/>
                  </a:lnTo>
                  <a:lnTo>
                    <a:pt x="3878" y="387"/>
                  </a:lnTo>
                  <a:lnTo>
                    <a:pt x="3882" y="387"/>
                  </a:lnTo>
                  <a:lnTo>
                    <a:pt x="3888" y="380"/>
                  </a:lnTo>
                  <a:lnTo>
                    <a:pt x="3894" y="371"/>
                  </a:lnTo>
                  <a:lnTo>
                    <a:pt x="3900" y="365"/>
                  </a:lnTo>
                  <a:lnTo>
                    <a:pt x="3907" y="358"/>
                  </a:lnTo>
                  <a:lnTo>
                    <a:pt x="3914" y="352"/>
                  </a:lnTo>
                  <a:lnTo>
                    <a:pt x="3922" y="346"/>
                  </a:lnTo>
                  <a:lnTo>
                    <a:pt x="3931" y="342"/>
                  </a:lnTo>
                  <a:lnTo>
                    <a:pt x="3940" y="338"/>
                  </a:lnTo>
                  <a:lnTo>
                    <a:pt x="3950" y="333"/>
                  </a:lnTo>
                  <a:lnTo>
                    <a:pt x="3959" y="330"/>
                  </a:lnTo>
                  <a:lnTo>
                    <a:pt x="3969" y="327"/>
                  </a:lnTo>
                  <a:lnTo>
                    <a:pt x="3978" y="325"/>
                  </a:lnTo>
                  <a:lnTo>
                    <a:pt x="3998" y="322"/>
                  </a:lnTo>
                  <a:lnTo>
                    <a:pt x="4018" y="321"/>
                  </a:lnTo>
                  <a:close/>
                  <a:moveTo>
                    <a:pt x="4588" y="641"/>
                  </a:moveTo>
                  <a:lnTo>
                    <a:pt x="4588" y="656"/>
                  </a:lnTo>
                  <a:lnTo>
                    <a:pt x="4586" y="670"/>
                  </a:lnTo>
                  <a:lnTo>
                    <a:pt x="4582" y="684"/>
                  </a:lnTo>
                  <a:lnTo>
                    <a:pt x="4576" y="696"/>
                  </a:lnTo>
                  <a:lnTo>
                    <a:pt x="4570" y="708"/>
                  </a:lnTo>
                  <a:lnTo>
                    <a:pt x="4563" y="718"/>
                  </a:lnTo>
                  <a:lnTo>
                    <a:pt x="4553" y="728"/>
                  </a:lnTo>
                  <a:lnTo>
                    <a:pt x="4542" y="736"/>
                  </a:lnTo>
                  <a:lnTo>
                    <a:pt x="4530" y="744"/>
                  </a:lnTo>
                  <a:lnTo>
                    <a:pt x="4516" y="750"/>
                  </a:lnTo>
                  <a:lnTo>
                    <a:pt x="4503" y="755"/>
                  </a:lnTo>
                  <a:lnTo>
                    <a:pt x="4487" y="761"/>
                  </a:lnTo>
                  <a:lnTo>
                    <a:pt x="4471" y="764"/>
                  </a:lnTo>
                  <a:lnTo>
                    <a:pt x="4453" y="766"/>
                  </a:lnTo>
                  <a:lnTo>
                    <a:pt x="4435" y="768"/>
                  </a:lnTo>
                  <a:lnTo>
                    <a:pt x="4417" y="768"/>
                  </a:lnTo>
                  <a:lnTo>
                    <a:pt x="4394" y="768"/>
                  </a:lnTo>
                  <a:lnTo>
                    <a:pt x="4374" y="767"/>
                  </a:lnTo>
                  <a:lnTo>
                    <a:pt x="4356" y="764"/>
                  </a:lnTo>
                  <a:lnTo>
                    <a:pt x="4339" y="761"/>
                  </a:lnTo>
                  <a:lnTo>
                    <a:pt x="4323" y="757"/>
                  </a:lnTo>
                  <a:lnTo>
                    <a:pt x="4308" y="752"/>
                  </a:lnTo>
                  <a:lnTo>
                    <a:pt x="4294" y="747"/>
                  </a:lnTo>
                  <a:lnTo>
                    <a:pt x="4281" y="741"/>
                  </a:lnTo>
                  <a:lnTo>
                    <a:pt x="4281" y="676"/>
                  </a:lnTo>
                  <a:lnTo>
                    <a:pt x="4295" y="683"/>
                  </a:lnTo>
                  <a:lnTo>
                    <a:pt x="4309" y="689"/>
                  </a:lnTo>
                  <a:lnTo>
                    <a:pt x="4326" y="694"/>
                  </a:lnTo>
                  <a:lnTo>
                    <a:pt x="4343" y="701"/>
                  </a:lnTo>
                  <a:lnTo>
                    <a:pt x="4362" y="705"/>
                  </a:lnTo>
                  <a:lnTo>
                    <a:pt x="4381" y="708"/>
                  </a:lnTo>
                  <a:lnTo>
                    <a:pt x="4399" y="710"/>
                  </a:lnTo>
                  <a:lnTo>
                    <a:pt x="4418" y="711"/>
                  </a:lnTo>
                  <a:lnTo>
                    <a:pt x="4431" y="711"/>
                  </a:lnTo>
                  <a:lnTo>
                    <a:pt x="4443" y="710"/>
                  </a:lnTo>
                  <a:lnTo>
                    <a:pt x="4454" y="709"/>
                  </a:lnTo>
                  <a:lnTo>
                    <a:pt x="4464" y="707"/>
                  </a:lnTo>
                  <a:lnTo>
                    <a:pt x="4473" y="705"/>
                  </a:lnTo>
                  <a:lnTo>
                    <a:pt x="4482" y="702"/>
                  </a:lnTo>
                  <a:lnTo>
                    <a:pt x="4489" y="697"/>
                  </a:lnTo>
                  <a:lnTo>
                    <a:pt x="4495" y="694"/>
                  </a:lnTo>
                  <a:lnTo>
                    <a:pt x="4502" y="689"/>
                  </a:lnTo>
                  <a:lnTo>
                    <a:pt x="4507" y="685"/>
                  </a:lnTo>
                  <a:lnTo>
                    <a:pt x="4510" y="680"/>
                  </a:lnTo>
                  <a:lnTo>
                    <a:pt x="4514" y="673"/>
                  </a:lnTo>
                  <a:lnTo>
                    <a:pt x="4516" y="668"/>
                  </a:lnTo>
                  <a:lnTo>
                    <a:pt x="4519" y="662"/>
                  </a:lnTo>
                  <a:lnTo>
                    <a:pt x="4520" y="654"/>
                  </a:lnTo>
                  <a:lnTo>
                    <a:pt x="4520" y="648"/>
                  </a:lnTo>
                  <a:lnTo>
                    <a:pt x="4520" y="640"/>
                  </a:lnTo>
                  <a:lnTo>
                    <a:pt x="4517" y="632"/>
                  </a:lnTo>
                  <a:lnTo>
                    <a:pt x="4515" y="625"/>
                  </a:lnTo>
                  <a:lnTo>
                    <a:pt x="4511" y="619"/>
                  </a:lnTo>
                  <a:lnTo>
                    <a:pt x="4506" y="612"/>
                  </a:lnTo>
                  <a:lnTo>
                    <a:pt x="4499" y="606"/>
                  </a:lnTo>
                  <a:lnTo>
                    <a:pt x="4490" y="600"/>
                  </a:lnTo>
                  <a:lnTo>
                    <a:pt x="4480" y="592"/>
                  </a:lnTo>
                  <a:lnTo>
                    <a:pt x="4467" y="586"/>
                  </a:lnTo>
                  <a:lnTo>
                    <a:pt x="4451" y="579"/>
                  </a:lnTo>
                  <a:lnTo>
                    <a:pt x="4434" y="571"/>
                  </a:lnTo>
                  <a:lnTo>
                    <a:pt x="4413" y="564"/>
                  </a:lnTo>
                  <a:lnTo>
                    <a:pt x="4393" y="555"/>
                  </a:lnTo>
                  <a:lnTo>
                    <a:pt x="4376" y="548"/>
                  </a:lnTo>
                  <a:lnTo>
                    <a:pt x="4358" y="540"/>
                  </a:lnTo>
                  <a:lnTo>
                    <a:pt x="4342" y="531"/>
                  </a:lnTo>
                  <a:lnTo>
                    <a:pt x="4328" y="523"/>
                  </a:lnTo>
                  <a:lnTo>
                    <a:pt x="4316" y="514"/>
                  </a:lnTo>
                  <a:lnTo>
                    <a:pt x="4305" y="504"/>
                  </a:lnTo>
                  <a:lnTo>
                    <a:pt x="4297" y="493"/>
                  </a:lnTo>
                  <a:lnTo>
                    <a:pt x="4292" y="487"/>
                  </a:lnTo>
                  <a:lnTo>
                    <a:pt x="4289" y="481"/>
                  </a:lnTo>
                  <a:lnTo>
                    <a:pt x="4286" y="474"/>
                  </a:lnTo>
                  <a:lnTo>
                    <a:pt x="4284" y="467"/>
                  </a:lnTo>
                  <a:lnTo>
                    <a:pt x="4283" y="460"/>
                  </a:lnTo>
                  <a:lnTo>
                    <a:pt x="4281" y="452"/>
                  </a:lnTo>
                  <a:lnTo>
                    <a:pt x="4281" y="444"/>
                  </a:lnTo>
                  <a:lnTo>
                    <a:pt x="4280" y="435"/>
                  </a:lnTo>
                  <a:lnTo>
                    <a:pt x="4281" y="422"/>
                  </a:lnTo>
                  <a:lnTo>
                    <a:pt x="4283" y="409"/>
                  </a:lnTo>
                  <a:lnTo>
                    <a:pt x="4286" y="398"/>
                  </a:lnTo>
                  <a:lnTo>
                    <a:pt x="4291" y="386"/>
                  </a:lnTo>
                  <a:lnTo>
                    <a:pt x="4298" y="377"/>
                  </a:lnTo>
                  <a:lnTo>
                    <a:pt x="4305" y="367"/>
                  </a:lnTo>
                  <a:lnTo>
                    <a:pt x="4315" y="359"/>
                  </a:lnTo>
                  <a:lnTo>
                    <a:pt x="4325" y="350"/>
                  </a:lnTo>
                  <a:lnTo>
                    <a:pt x="4337" y="344"/>
                  </a:lnTo>
                  <a:lnTo>
                    <a:pt x="4349" y="338"/>
                  </a:lnTo>
                  <a:lnTo>
                    <a:pt x="4362" y="332"/>
                  </a:lnTo>
                  <a:lnTo>
                    <a:pt x="4377" y="328"/>
                  </a:lnTo>
                  <a:lnTo>
                    <a:pt x="4391" y="325"/>
                  </a:lnTo>
                  <a:lnTo>
                    <a:pt x="4407" y="323"/>
                  </a:lnTo>
                  <a:lnTo>
                    <a:pt x="4424" y="321"/>
                  </a:lnTo>
                  <a:lnTo>
                    <a:pt x="4442" y="321"/>
                  </a:lnTo>
                  <a:lnTo>
                    <a:pt x="4462" y="321"/>
                  </a:lnTo>
                  <a:lnTo>
                    <a:pt x="4480" y="323"/>
                  </a:lnTo>
                  <a:lnTo>
                    <a:pt x="4499" y="325"/>
                  </a:lnTo>
                  <a:lnTo>
                    <a:pt x="4515" y="328"/>
                  </a:lnTo>
                  <a:lnTo>
                    <a:pt x="4532" y="332"/>
                  </a:lnTo>
                  <a:lnTo>
                    <a:pt x="4549" y="338"/>
                  </a:lnTo>
                  <a:lnTo>
                    <a:pt x="4565" y="343"/>
                  </a:lnTo>
                  <a:lnTo>
                    <a:pt x="4580" y="349"/>
                  </a:lnTo>
                  <a:lnTo>
                    <a:pt x="4555" y="406"/>
                  </a:lnTo>
                  <a:lnTo>
                    <a:pt x="4542" y="401"/>
                  </a:lnTo>
                  <a:lnTo>
                    <a:pt x="4528" y="396"/>
                  </a:lnTo>
                  <a:lnTo>
                    <a:pt x="4513" y="391"/>
                  </a:lnTo>
                  <a:lnTo>
                    <a:pt x="4499" y="387"/>
                  </a:lnTo>
                  <a:lnTo>
                    <a:pt x="4484" y="383"/>
                  </a:lnTo>
                  <a:lnTo>
                    <a:pt x="4468" y="381"/>
                  </a:lnTo>
                  <a:lnTo>
                    <a:pt x="4452" y="379"/>
                  </a:lnTo>
                  <a:lnTo>
                    <a:pt x="4438" y="379"/>
                  </a:lnTo>
                  <a:lnTo>
                    <a:pt x="4417" y="380"/>
                  </a:lnTo>
                  <a:lnTo>
                    <a:pt x="4399" y="382"/>
                  </a:lnTo>
                  <a:lnTo>
                    <a:pt x="4391" y="384"/>
                  </a:lnTo>
                  <a:lnTo>
                    <a:pt x="4384" y="386"/>
                  </a:lnTo>
                  <a:lnTo>
                    <a:pt x="4377" y="389"/>
                  </a:lnTo>
                  <a:lnTo>
                    <a:pt x="4370" y="392"/>
                  </a:lnTo>
                  <a:lnTo>
                    <a:pt x="4365" y="397"/>
                  </a:lnTo>
                  <a:lnTo>
                    <a:pt x="4361" y="401"/>
                  </a:lnTo>
                  <a:lnTo>
                    <a:pt x="4357" y="405"/>
                  </a:lnTo>
                  <a:lnTo>
                    <a:pt x="4353" y="409"/>
                  </a:lnTo>
                  <a:lnTo>
                    <a:pt x="4351" y="414"/>
                  </a:lnTo>
                  <a:lnTo>
                    <a:pt x="4349" y="420"/>
                  </a:lnTo>
                  <a:lnTo>
                    <a:pt x="4348" y="425"/>
                  </a:lnTo>
                  <a:lnTo>
                    <a:pt x="4348" y="431"/>
                  </a:lnTo>
                  <a:lnTo>
                    <a:pt x="4348" y="440"/>
                  </a:lnTo>
                  <a:lnTo>
                    <a:pt x="4350" y="447"/>
                  </a:lnTo>
                  <a:lnTo>
                    <a:pt x="4353" y="454"/>
                  </a:lnTo>
                  <a:lnTo>
                    <a:pt x="4359" y="461"/>
                  </a:lnTo>
                  <a:lnTo>
                    <a:pt x="4364" y="467"/>
                  </a:lnTo>
                  <a:lnTo>
                    <a:pt x="4372" y="473"/>
                  </a:lnTo>
                  <a:lnTo>
                    <a:pt x="4382" y="480"/>
                  </a:lnTo>
                  <a:lnTo>
                    <a:pt x="4393" y="485"/>
                  </a:lnTo>
                  <a:lnTo>
                    <a:pt x="4407" y="491"/>
                  </a:lnTo>
                  <a:lnTo>
                    <a:pt x="4422" y="498"/>
                  </a:lnTo>
                  <a:lnTo>
                    <a:pt x="4440" y="505"/>
                  </a:lnTo>
                  <a:lnTo>
                    <a:pt x="4459" y="513"/>
                  </a:lnTo>
                  <a:lnTo>
                    <a:pt x="4479" y="521"/>
                  </a:lnTo>
                  <a:lnTo>
                    <a:pt x="4496" y="528"/>
                  </a:lnTo>
                  <a:lnTo>
                    <a:pt x="4513" y="536"/>
                  </a:lnTo>
                  <a:lnTo>
                    <a:pt x="4529" y="545"/>
                  </a:lnTo>
                  <a:lnTo>
                    <a:pt x="4543" y="553"/>
                  </a:lnTo>
                  <a:lnTo>
                    <a:pt x="4554" y="563"/>
                  </a:lnTo>
                  <a:lnTo>
                    <a:pt x="4565" y="572"/>
                  </a:lnTo>
                  <a:lnTo>
                    <a:pt x="4573" y="584"/>
                  </a:lnTo>
                  <a:lnTo>
                    <a:pt x="4576" y="589"/>
                  </a:lnTo>
                  <a:lnTo>
                    <a:pt x="4580" y="595"/>
                  </a:lnTo>
                  <a:lnTo>
                    <a:pt x="4583" y="603"/>
                  </a:lnTo>
                  <a:lnTo>
                    <a:pt x="4585" y="609"/>
                  </a:lnTo>
                  <a:lnTo>
                    <a:pt x="4588" y="625"/>
                  </a:lnTo>
                  <a:lnTo>
                    <a:pt x="4588" y="641"/>
                  </a:lnTo>
                  <a:close/>
                  <a:moveTo>
                    <a:pt x="4837" y="710"/>
                  </a:moveTo>
                  <a:lnTo>
                    <a:pt x="4846" y="710"/>
                  </a:lnTo>
                  <a:lnTo>
                    <a:pt x="4853" y="710"/>
                  </a:lnTo>
                  <a:lnTo>
                    <a:pt x="4861" y="709"/>
                  </a:lnTo>
                  <a:lnTo>
                    <a:pt x="4870" y="708"/>
                  </a:lnTo>
                  <a:lnTo>
                    <a:pt x="4886" y="705"/>
                  </a:lnTo>
                  <a:lnTo>
                    <a:pt x="4897" y="702"/>
                  </a:lnTo>
                  <a:lnTo>
                    <a:pt x="4897" y="755"/>
                  </a:lnTo>
                  <a:lnTo>
                    <a:pt x="4891" y="758"/>
                  </a:lnTo>
                  <a:lnTo>
                    <a:pt x="4883" y="761"/>
                  </a:lnTo>
                  <a:lnTo>
                    <a:pt x="4875" y="763"/>
                  </a:lnTo>
                  <a:lnTo>
                    <a:pt x="4866" y="765"/>
                  </a:lnTo>
                  <a:lnTo>
                    <a:pt x="4855" y="766"/>
                  </a:lnTo>
                  <a:lnTo>
                    <a:pt x="4844" y="767"/>
                  </a:lnTo>
                  <a:lnTo>
                    <a:pt x="4835" y="768"/>
                  </a:lnTo>
                  <a:lnTo>
                    <a:pt x="4825" y="768"/>
                  </a:lnTo>
                  <a:lnTo>
                    <a:pt x="4809" y="768"/>
                  </a:lnTo>
                  <a:lnTo>
                    <a:pt x="4793" y="766"/>
                  </a:lnTo>
                  <a:lnTo>
                    <a:pt x="4777" y="762"/>
                  </a:lnTo>
                  <a:lnTo>
                    <a:pt x="4762" y="756"/>
                  </a:lnTo>
                  <a:lnTo>
                    <a:pt x="4756" y="753"/>
                  </a:lnTo>
                  <a:lnTo>
                    <a:pt x="4749" y="750"/>
                  </a:lnTo>
                  <a:lnTo>
                    <a:pt x="4742" y="746"/>
                  </a:lnTo>
                  <a:lnTo>
                    <a:pt x="4737" y="741"/>
                  </a:lnTo>
                  <a:lnTo>
                    <a:pt x="4731" y="735"/>
                  </a:lnTo>
                  <a:lnTo>
                    <a:pt x="4726" y="729"/>
                  </a:lnTo>
                  <a:lnTo>
                    <a:pt x="4721" y="723"/>
                  </a:lnTo>
                  <a:lnTo>
                    <a:pt x="4716" y="716"/>
                  </a:lnTo>
                  <a:lnTo>
                    <a:pt x="4712" y="708"/>
                  </a:lnTo>
                  <a:lnTo>
                    <a:pt x="4709" y="700"/>
                  </a:lnTo>
                  <a:lnTo>
                    <a:pt x="4706" y="691"/>
                  </a:lnTo>
                  <a:lnTo>
                    <a:pt x="4704" y="681"/>
                  </a:lnTo>
                  <a:lnTo>
                    <a:pt x="4701" y="670"/>
                  </a:lnTo>
                  <a:lnTo>
                    <a:pt x="4699" y="660"/>
                  </a:lnTo>
                  <a:lnTo>
                    <a:pt x="4699" y="647"/>
                  </a:lnTo>
                  <a:lnTo>
                    <a:pt x="4698" y="634"/>
                  </a:lnTo>
                  <a:lnTo>
                    <a:pt x="4698" y="384"/>
                  </a:lnTo>
                  <a:lnTo>
                    <a:pt x="4637" y="384"/>
                  </a:lnTo>
                  <a:lnTo>
                    <a:pt x="4637" y="349"/>
                  </a:lnTo>
                  <a:lnTo>
                    <a:pt x="4699" y="322"/>
                  </a:lnTo>
                  <a:lnTo>
                    <a:pt x="4728" y="229"/>
                  </a:lnTo>
                  <a:lnTo>
                    <a:pt x="4770" y="229"/>
                  </a:lnTo>
                  <a:lnTo>
                    <a:pt x="4770" y="329"/>
                  </a:lnTo>
                  <a:lnTo>
                    <a:pt x="4894" y="329"/>
                  </a:lnTo>
                  <a:lnTo>
                    <a:pt x="4894" y="384"/>
                  </a:lnTo>
                  <a:lnTo>
                    <a:pt x="4770" y="384"/>
                  </a:lnTo>
                  <a:lnTo>
                    <a:pt x="4770" y="633"/>
                  </a:lnTo>
                  <a:lnTo>
                    <a:pt x="4770" y="643"/>
                  </a:lnTo>
                  <a:lnTo>
                    <a:pt x="4771" y="651"/>
                  </a:lnTo>
                  <a:lnTo>
                    <a:pt x="4772" y="660"/>
                  </a:lnTo>
                  <a:lnTo>
                    <a:pt x="4774" y="667"/>
                  </a:lnTo>
                  <a:lnTo>
                    <a:pt x="4777" y="674"/>
                  </a:lnTo>
                  <a:lnTo>
                    <a:pt x="4780" y="681"/>
                  </a:lnTo>
                  <a:lnTo>
                    <a:pt x="4784" y="686"/>
                  </a:lnTo>
                  <a:lnTo>
                    <a:pt x="4789" y="691"/>
                  </a:lnTo>
                  <a:lnTo>
                    <a:pt x="4793" y="695"/>
                  </a:lnTo>
                  <a:lnTo>
                    <a:pt x="4798" y="700"/>
                  </a:lnTo>
                  <a:lnTo>
                    <a:pt x="4805" y="703"/>
                  </a:lnTo>
                  <a:lnTo>
                    <a:pt x="4810" y="706"/>
                  </a:lnTo>
                  <a:lnTo>
                    <a:pt x="4816" y="708"/>
                  </a:lnTo>
                  <a:lnTo>
                    <a:pt x="4822" y="709"/>
                  </a:lnTo>
                  <a:lnTo>
                    <a:pt x="4830" y="710"/>
                  </a:lnTo>
                  <a:lnTo>
                    <a:pt x="4837" y="710"/>
                  </a:lnTo>
                  <a:close/>
                  <a:moveTo>
                    <a:pt x="5020" y="167"/>
                  </a:moveTo>
                  <a:lnTo>
                    <a:pt x="5027" y="167"/>
                  </a:lnTo>
                  <a:lnTo>
                    <a:pt x="5035" y="169"/>
                  </a:lnTo>
                  <a:lnTo>
                    <a:pt x="5042" y="174"/>
                  </a:lnTo>
                  <a:lnTo>
                    <a:pt x="5048" y="178"/>
                  </a:lnTo>
                  <a:lnTo>
                    <a:pt x="5052" y="181"/>
                  </a:lnTo>
                  <a:lnTo>
                    <a:pt x="5054" y="184"/>
                  </a:lnTo>
                  <a:lnTo>
                    <a:pt x="5056" y="187"/>
                  </a:lnTo>
                  <a:lnTo>
                    <a:pt x="5058" y="191"/>
                  </a:lnTo>
                  <a:lnTo>
                    <a:pt x="5060" y="201"/>
                  </a:lnTo>
                  <a:lnTo>
                    <a:pt x="5061" y="212"/>
                  </a:lnTo>
                  <a:lnTo>
                    <a:pt x="5060" y="223"/>
                  </a:lnTo>
                  <a:lnTo>
                    <a:pt x="5058" y="231"/>
                  </a:lnTo>
                  <a:lnTo>
                    <a:pt x="5054" y="240"/>
                  </a:lnTo>
                  <a:lnTo>
                    <a:pt x="5048" y="246"/>
                  </a:lnTo>
                  <a:lnTo>
                    <a:pt x="5042" y="250"/>
                  </a:lnTo>
                  <a:lnTo>
                    <a:pt x="5035" y="255"/>
                  </a:lnTo>
                  <a:lnTo>
                    <a:pt x="5027" y="257"/>
                  </a:lnTo>
                  <a:lnTo>
                    <a:pt x="5020" y="257"/>
                  </a:lnTo>
                  <a:lnTo>
                    <a:pt x="5012" y="257"/>
                  </a:lnTo>
                  <a:lnTo>
                    <a:pt x="5003" y="255"/>
                  </a:lnTo>
                  <a:lnTo>
                    <a:pt x="4996" y="250"/>
                  </a:lnTo>
                  <a:lnTo>
                    <a:pt x="4990" y="246"/>
                  </a:lnTo>
                  <a:lnTo>
                    <a:pt x="4984" y="240"/>
                  </a:lnTo>
                  <a:lnTo>
                    <a:pt x="4981" y="231"/>
                  </a:lnTo>
                  <a:lnTo>
                    <a:pt x="4979" y="223"/>
                  </a:lnTo>
                  <a:lnTo>
                    <a:pt x="4978" y="212"/>
                  </a:lnTo>
                  <a:lnTo>
                    <a:pt x="4979" y="201"/>
                  </a:lnTo>
                  <a:lnTo>
                    <a:pt x="4981" y="191"/>
                  </a:lnTo>
                  <a:lnTo>
                    <a:pt x="4982" y="187"/>
                  </a:lnTo>
                  <a:lnTo>
                    <a:pt x="4984" y="184"/>
                  </a:lnTo>
                  <a:lnTo>
                    <a:pt x="4987" y="181"/>
                  </a:lnTo>
                  <a:lnTo>
                    <a:pt x="4990" y="178"/>
                  </a:lnTo>
                  <a:lnTo>
                    <a:pt x="4996" y="174"/>
                  </a:lnTo>
                  <a:lnTo>
                    <a:pt x="5003" y="169"/>
                  </a:lnTo>
                  <a:lnTo>
                    <a:pt x="5012" y="167"/>
                  </a:lnTo>
                  <a:lnTo>
                    <a:pt x="5020" y="167"/>
                  </a:lnTo>
                  <a:close/>
                  <a:moveTo>
                    <a:pt x="5055" y="329"/>
                  </a:moveTo>
                  <a:lnTo>
                    <a:pt x="5055" y="761"/>
                  </a:lnTo>
                  <a:lnTo>
                    <a:pt x="4983" y="761"/>
                  </a:lnTo>
                  <a:lnTo>
                    <a:pt x="4983" y="329"/>
                  </a:lnTo>
                  <a:lnTo>
                    <a:pt x="5055" y="329"/>
                  </a:lnTo>
                  <a:close/>
                  <a:moveTo>
                    <a:pt x="5336" y="710"/>
                  </a:moveTo>
                  <a:lnTo>
                    <a:pt x="5343" y="710"/>
                  </a:lnTo>
                  <a:lnTo>
                    <a:pt x="5351" y="710"/>
                  </a:lnTo>
                  <a:lnTo>
                    <a:pt x="5360" y="709"/>
                  </a:lnTo>
                  <a:lnTo>
                    <a:pt x="5368" y="708"/>
                  </a:lnTo>
                  <a:lnTo>
                    <a:pt x="5384" y="705"/>
                  </a:lnTo>
                  <a:lnTo>
                    <a:pt x="5395" y="702"/>
                  </a:lnTo>
                  <a:lnTo>
                    <a:pt x="5395" y="755"/>
                  </a:lnTo>
                  <a:lnTo>
                    <a:pt x="5389" y="758"/>
                  </a:lnTo>
                  <a:lnTo>
                    <a:pt x="5382" y="761"/>
                  </a:lnTo>
                  <a:lnTo>
                    <a:pt x="5373" y="763"/>
                  </a:lnTo>
                  <a:lnTo>
                    <a:pt x="5363" y="765"/>
                  </a:lnTo>
                  <a:lnTo>
                    <a:pt x="5353" y="766"/>
                  </a:lnTo>
                  <a:lnTo>
                    <a:pt x="5343" y="767"/>
                  </a:lnTo>
                  <a:lnTo>
                    <a:pt x="5332" y="768"/>
                  </a:lnTo>
                  <a:lnTo>
                    <a:pt x="5323" y="768"/>
                  </a:lnTo>
                  <a:lnTo>
                    <a:pt x="5306" y="768"/>
                  </a:lnTo>
                  <a:lnTo>
                    <a:pt x="5290" y="766"/>
                  </a:lnTo>
                  <a:lnTo>
                    <a:pt x="5276" y="762"/>
                  </a:lnTo>
                  <a:lnTo>
                    <a:pt x="5261" y="756"/>
                  </a:lnTo>
                  <a:lnTo>
                    <a:pt x="5254" y="753"/>
                  </a:lnTo>
                  <a:lnTo>
                    <a:pt x="5247" y="750"/>
                  </a:lnTo>
                  <a:lnTo>
                    <a:pt x="5241" y="746"/>
                  </a:lnTo>
                  <a:lnTo>
                    <a:pt x="5235" y="741"/>
                  </a:lnTo>
                  <a:lnTo>
                    <a:pt x="5229" y="735"/>
                  </a:lnTo>
                  <a:lnTo>
                    <a:pt x="5224" y="729"/>
                  </a:lnTo>
                  <a:lnTo>
                    <a:pt x="5219" y="723"/>
                  </a:lnTo>
                  <a:lnTo>
                    <a:pt x="5215" y="716"/>
                  </a:lnTo>
                  <a:lnTo>
                    <a:pt x="5210" y="708"/>
                  </a:lnTo>
                  <a:lnTo>
                    <a:pt x="5206" y="700"/>
                  </a:lnTo>
                  <a:lnTo>
                    <a:pt x="5204" y="691"/>
                  </a:lnTo>
                  <a:lnTo>
                    <a:pt x="5201" y="681"/>
                  </a:lnTo>
                  <a:lnTo>
                    <a:pt x="5199" y="670"/>
                  </a:lnTo>
                  <a:lnTo>
                    <a:pt x="5198" y="660"/>
                  </a:lnTo>
                  <a:lnTo>
                    <a:pt x="5197" y="647"/>
                  </a:lnTo>
                  <a:lnTo>
                    <a:pt x="5197" y="634"/>
                  </a:lnTo>
                  <a:lnTo>
                    <a:pt x="5197" y="384"/>
                  </a:lnTo>
                  <a:lnTo>
                    <a:pt x="5136" y="384"/>
                  </a:lnTo>
                  <a:lnTo>
                    <a:pt x="5136" y="349"/>
                  </a:lnTo>
                  <a:lnTo>
                    <a:pt x="5198" y="322"/>
                  </a:lnTo>
                  <a:lnTo>
                    <a:pt x="5226" y="229"/>
                  </a:lnTo>
                  <a:lnTo>
                    <a:pt x="5267" y="229"/>
                  </a:lnTo>
                  <a:lnTo>
                    <a:pt x="5267" y="329"/>
                  </a:lnTo>
                  <a:lnTo>
                    <a:pt x="5392" y="329"/>
                  </a:lnTo>
                  <a:lnTo>
                    <a:pt x="5392" y="384"/>
                  </a:lnTo>
                  <a:lnTo>
                    <a:pt x="5267" y="384"/>
                  </a:lnTo>
                  <a:lnTo>
                    <a:pt x="5267" y="633"/>
                  </a:lnTo>
                  <a:lnTo>
                    <a:pt x="5268" y="643"/>
                  </a:lnTo>
                  <a:lnTo>
                    <a:pt x="5268" y="651"/>
                  </a:lnTo>
                  <a:lnTo>
                    <a:pt x="5270" y="660"/>
                  </a:lnTo>
                  <a:lnTo>
                    <a:pt x="5272" y="667"/>
                  </a:lnTo>
                  <a:lnTo>
                    <a:pt x="5275" y="674"/>
                  </a:lnTo>
                  <a:lnTo>
                    <a:pt x="5278" y="681"/>
                  </a:lnTo>
                  <a:lnTo>
                    <a:pt x="5282" y="686"/>
                  </a:lnTo>
                  <a:lnTo>
                    <a:pt x="5286" y="691"/>
                  </a:lnTo>
                  <a:lnTo>
                    <a:pt x="5291" y="695"/>
                  </a:lnTo>
                  <a:lnTo>
                    <a:pt x="5297" y="700"/>
                  </a:lnTo>
                  <a:lnTo>
                    <a:pt x="5302" y="703"/>
                  </a:lnTo>
                  <a:lnTo>
                    <a:pt x="5308" y="706"/>
                  </a:lnTo>
                  <a:lnTo>
                    <a:pt x="5315" y="708"/>
                  </a:lnTo>
                  <a:lnTo>
                    <a:pt x="5321" y="709"/>
                  </a:lnTo>
                  <a:lnTo>
                    <a:pt x="5328" y="710"/>
                  </a:lnTo>
                  <a:lnTo>
                    <a:pt x="5336" y="710"/>
                  </a:lnTo>
                  <a:close/>
                  <a:moveTo>
                    <a:pt x="5842" y="329"/>
                  </a:moveTo>
                  <a:lnTo>
                    <a:pt x="5842" y="761"/>
                  </a:lnTo>
                  <a:lnTo>
                    <a:pt x="5785" y="761"/>
                  </a:lnTo>
                  <a:lnTo>
                    <a:pt x="5774" y="703"/>
                  </a:lnTo>
                  <a:lnTo>
                    <a:pt x="5771" y="703"/>
                  </a:lnTo>
                  <a:lnTo>
                    <a:pt x="5765" y="711"/>
                  </a:lnTo>
                  <a:lnTo>
                    <a:pt x="5759" y="718"/>
                  </a:lnTo>
                  <a:lnTo>
                    <a:pt x="5752" y="726"/>
                  </a:lnTo>
                  <a:lnTo>
                    <a:pt x="5746" y="732"/>
                  </a:lnTo>
                  <a:lnTo>
                    <a:pt x="5738" y="738"/>
                  </a:lnTo>
                  <a:lnTo>
                    <a:pt x="5730" y="744"/>
                  </a:lnTo>
                  <a:lnTo>
                    <a:pt x="5721" y="748"/>
                  </a:lnTo>
                  <a:lnTo>
                    <a:pt x="5712" y="752"/>
                  </a:lnTo>
                  <a:lnTo>
                    <a:pt x="5694" y="760"/>
                  </a:lnTo>
                  <a:lnTo>
                    <a:pt x="5674" y="765"/>
                  </a:lnTo>
                  <a:lnTo>
                    <a:pt x="5654" y="767"/>
                  </a:lnTo>
                  <a:lnTo>
                    <a:pt x="5633" y="768"/>
                  </a:lnTo>
                  <a:lnTo>
                    <a:pt x="5614" y="768"/>
                  </a:lnTo>
                  <a:lnTo>
                    <a:pt x="5597" y="766"/>
                  </a:lnTo>
                  <a:lnTo>
                    <a:pt x="5581" y="763"/>
                  </a:lnTo>
                  <a:lnTo>
                    <a:pt x="5565" y="758"/>
                  </a:lnTo>
                  <a:lnTo>
                    <a:pt x="5551" y="753"/>
                  </a:lnTo>
                  <a:lnTo>
                    <a:pt x="5538" y="747"/>
                  </a:lnTo>
                  <a:lnTo>
                    <a:pt x="5527" y="740"/>
                  </a:lnTo>
                  <a:lnTo>
                    <a:pt x="5516" y="731"/>
                  </a:lnTo>
                  <a:lnTo>
                    <a:pt x="5507" y="721"/>
                  </a:lnTo>
                  <a:lnTo>
                    <a:pt x="5499" y="709"/>
                  </a:lnTo>
                  <a:lnTo>
                    <a:pt x="5492" y="696"/>
                  </a:lnTo>
                  <a:lnTo>
                    <a:pt x="5487" y="683"/>
                  </a:lnTo>
                  <a:lnTo>
                    <a:pt x="5483" y="667"/>
                  </a:lnTo>
                  <a:lnTo>
                    <a:pt x="5480" y="649"/>
                  </a:lnTo>
                  <a:lnTo>
                    <a:pt x="5477" y="631"/>
                  </a:lnTo>
                  <a:lnTo>
                    <a:pt x="5476" y="611"/>
                  </a:lnTo>
                  <a:lnTo>
                    <a:pt x="5476" y="329"/>
                  </a:lnTo>
                  <a:lnTo>
                    <a:pt x="5548" y="329"/>
                  </a:lnTo>
                  <a:lnTo>
                    <a:pt x="5548" y="606"/>
                  </a:lnTo>
                  <a:lnTo>
                    <a:pt x="5549" y="619"/>
                  </a:lnTo>
                  <a:lnTo>
                    <a:pt x="5550" y="630"/>
                  </a:lnTo>
                  <a:lnTo>
                    <a:pt x="5552" y="642"/>
                  </a:lnTo>
                  <a:lnTo>
                    <a:pt x="5554" y="651"/>
                  </a:lnTo>
                  <a:lnTo>
                    <a:pt x="5557" y="661"/>
                  </a:lnTo>
                  <a:lnTo>
                    <a:pt x="5562" y="669"/>
                  </a:lnTo>
                  <a:lnTo>
                    <a:pt x="5567" y="676"/>
                  </a:lnTo>
                  <a:lnTo>
                    <a:pt x="5572" y="684"/>
                  </a:lnTo>
                  <a:lnTo>
                    <a:pt x="5578" y="690"/>
                  </a:lnTo>
                  <a:lnTo>
                    <a:pt x="5586" y="695"/>
                  </a:lnTo>
                  <a:lnTo>
                    <a:pt x="5593" y="700"/>
                  </a:lnTo>
                  <a:lnTo>
                    <a:pt x="5603" y="703"/>
                  </a:lnTo>
                  <a:lnTo>
                    <a:pt x="5611" y="706"/>
                  </a:lnTo>
                  <a:lnTo>
                    <a:pt x="5622" y="708"/>
                  </a:lnTo>
                  <a:lnTo>
                    <a:pt x="5632" y="709"/>
                  </a:lnTo>
                  <a:lnTo>
                    <a:pt x="5644" y="709"/>
                  </a:lnTo>
                  <a:lnTo>
                    <a:pt x="5662" y="709"/>
                  </a:lnTo>
                  <a:lnTo>
                    <a:pt x="5677" y="707"/>
                  </a:lnTo>
                  <a:lnTo>
                    <a:pt x="5692" y="704"/>
                  </a:lnTo>
                  <a:lnTo>
                    <a:pt x="5705" y="700"/>
                  </a:lnTo>
                  <a:lnTo>
                    <a:pt x="5716" y="693"/>
                  </a:lnTo>
                  <a:lnTo>
                    <a:pt x="5727" y="687"/>
                  </a:lnTo>
                  <a:lnTo>
                    <a:pt x="5736" y="679"/>
                  </a:lnTo>
                  <a:lnTo>
                    <a:pt x="5744" y="669"/>
                  </a:lnTo>
                  <a:lnTo>
                    <a:pt x="5750" y="659"/>
                  </a:lnTo>
                  <a:lnTo>
                    <a:pt x="5755" y="647"/>
                  </a:lnTo>
                  <a:lnTo>
                    <a:pt x="5760" y="634"/>
                  </a:lnTo>
                  <a:lnTo>
                    <a:pt x="5765" y="621"/>
                  </a:lnTo>
                  <a:lnTo>
                    <a:pt x="5768" y="605"/>
                  </a:lnTo>
                  <a:lnTo>
                    <a:pt x="5770" y="589"/>
                  </a:lnTo>
                  <a:lnTo>
                    <a:pt x="5771" y="571"/>
                  </a:lnTo>
                  <a:lnTo>
                    <a:pt x="5771" y="553"/>
                  </a:lnTo>
                  <a:lnTo>
                    <a:pt x="5771" y="329"/>
                  </a:lnTo>
                  <a:lnTo>
                    <a:pt x="5842" y="329"/>
                  </a:lnTo>
                  <a:close/>
                  <a:moveTo>
                    <a:pt x="6123" y="710"/>
                  </a:moveTo>
                  <a:lnTo>
                    <a:pt x="6130" y="710"/>
                  </a:lnTo>
                  <a:lnTo>
                    <a:pt x="6139" y="710"/>
                  </a:lnTo>
                  <a:lnTo>
                    <a:pt x="6147" y="709"/>
                  </a:lnTo>
                  <a:lnTo>
                    <a:pt x="6156" y="708"/>
                  </a:lnTo>
                  <a:lnTo>
                    <a:pt x="6171" y="705"/>
                  </a:lnTo>
                  <a:lnTo>
                    <a:pt x="6183" y="702"/>
                  </a:lnTo>
                  <a:lnTo>
                    <a:pt x="6183" y="755"/>
                  </a:lnTo>
                  <a:lnTo>
                    <a:pt x="6177" y="758"/>
                  </a:lnTo>
                  <a:lnTo>
                    <a:pt x="6169" y="761"/>
                  </a:lnTo>
                  <a:lnTo>
                    <a:pt x="6161" y="763"/>
                  </a:lnTo>
                  <a:lnTo>
                    <a:pt x="6152" y="765"/>
                  </a:lnTo>
                  <a:lnTo>
                    <a:pt x="6141" y="766"/>
                  </a:lnTo>
                  <a:lnTo>
                    <a:pt x="6130" y="767"/>
                  </a:lnTo>
                  <a:lnTo>
                    <a:pt x="6121" y="768"/>
                  </a:lnTo>
                  <a:lnTo>
                    <a:pt x="6111" y="768"/>
                  </a:lnTo>
                  <a:lnTo>
                    <a:pt x="6094" y="768"/>
                  </a:lnTo>
                  <a:lnTo>
                    <a:pt x="6078" y="766"/>
                  </a:lnTo>
                  <a:lnTo>
                    <a:pt x="6063" y="762"/>
                  </a:lnTo>
                  <a:lnTo>
                    <a:pt x="6048" y="756"/>
                  </a:lnTo>
                  <a:lnTo>
                    <a:pt x="6041" y="753"/>
                  </a:lnTo>
                  <a:lnTo>
                    <a:pt x="6035" y="750"/>
                  </a:lnTo>
                  <a:lnTo>
                    <a:pt x="6028" y="746"/>
                  </a:lnTo>
                  <a:lnTo>
                    <a:pt x="6022" y="741"/>
                  </a:lnTo>
                  <a:lnTo>
                    <a:pt x="6017" y="735"/>
                  </a:lnTo>
                  <a:lnTo>
                    <a:pt x="6012" y="729"/>
                  </a:lnTo>
                  <a:lnTo>
                    <a:pt x="6006" y="723"/>
                  </a:lnTo>
                  <a:lnTo>
                    <a:pt x="6002" y="716"/>
                  </a:lnTo>
                  <a:lnTo>
                    <a:pt x="5998" y="708"/>
                  </a:lnTo>
                  <a:lnTo>
                    <a:pt x="5995" y="700"/>
                  </a:lnTo>
                  <a:lnTo>
                    <a:pt x="5992" y="691"/>
                  </a:lnTo>
                  <a:lnTo>
                    <a:pt x="5989" y="681"/>
                  </a:lnTo>
                  <a:lnTo>
                    <a:pt x="5986" y="670"/>
                  </a:lnTo>
                  <a:lnTo>
                    <a:pt x="5985" y="660"/>
                  </a:lnTo>
                  <a:lnTo>
                    <a:pt x="5984" y="647"/>
                  </a:lnTo>
                  <a:lnTo>
                    <a:pt x="5984" y="634"/>
                  </a:lnTo>
                  <a:lnTo>
                    <a:pt x="5984" y="384"/>
                  </a:lnTo>
                  <a:lnTo>
                    <a:pt x="5923" y="384"/>
                  </a:lnTo>
                  <a:lnTo>
                    <a:pt x="5923" y="349"/>
                  </a:lnTo>
                  <a:lnTo>
                    <a:pt x="5985" y="322"/>
                  </a:lnTo>
                  <a:lnTo>
                    <a:pt x="6014" y="229"/>
                  </a:lnTo>
                  <a:lnTo>
                    <a:pt x="6055" y="229"/>
                  </a:lnTo>
                  <a:lnTo>
                    <a:pt x="6055" y="329"/>
                  </a:lnTo>
                  <a:lnTo>
                    <a:pt x="6180" y="329"/>
                  </a:lnTo>
                  <a:lnTo>
                    <a:pt x="6180" y="384"/>
                  </a:lnTo>
                  <a:lnTo>
                    <a:pt x="6055" y="384"/>
                  </a:lnTo>
                  <a:lnTo>
                    <a:pt x="6055" y="633"/>
                  </a:lnTo>
                  <a:lnTo>
                    <a:pt x="6056" y="643"/>
                  </a:lnTo>
                  <a:lnTo>
                    <a:pt x="6057" y="651"/>
                  </a:lnTo>
                  <a:lnTo>
                    <a:pt x="6058" y="660"/>
                  </a:lnTo>
                  <a:lnTo>
                    <a:pt x="6060" y="667"/>
                  </a:lnTo>
                  <a:lnTo>
                    <a:pt x="6062" y="674"/>
                  </a:lnTo>
                  <a:lnTo>
                    <a:pt x="6066" y="681"/>
                  </a:lnTo>
                  <a:lnTo>
                    <a:pt x="6069" y="686"/>
                  </a:lnTo>
                  <a:lnTo>
                    <a:pt x="6074" y="691"/>
                  </a:lnTo>
                  <a:lnTo>
                    <a:pt x="6079" y="695"/>
                  </a:lnTo>
                  <a:lnTo>
                    <a:pt x="6084" y="700"/>
                  </a:lnTo>
                  <a:lnTo>
                    <a:pt x="6089" y="703"/>
                  </a:lnTo>
                  <a:lnTo>
                    <a:pt x="6096" y="706"/>
                  </a:lnTo>
                  <a:lnTo>
                    <a:pt x="6102" y="708"/>
                  </a:lnTo>
                  <a:lnTo>
                    <a:pt x="6108" y="709"/>
                  </a:lnTo>
                  <a:lnTo>
                    <a:pt x="6116" y="710"/>
                  </a:lnTo>
                  <a:lnTo>
                    <a:pt x="6123" y="710"/>
                  </a:lnTo>
                  <a:close/>
                  <a:moveTo>
                    <a:pt x="6734" y="241"/>
                  </a:moveTo>
                  <a:lnTo>
                    <a:pt x="6712" y="242"/>
                  </a:lnTo>
                  <a:lnTo>
                    <a:pt x="6691" y="245"/>
                  </a:lnTo>
                  <a:lnTo>
                    <a:pt x="6680" y="247"/>
                  </a:lnTo>
                  <a:lnTo>
                    <a:pt x="6671" y="249"/>
                  </a:lnTo>
                  <a:lnTo>
                    <a:pt x="6660" y="252"/>
                  </a:lnTo>
                  <a:lnTo>
                    <a:pt x="6652" y="257"/>
                  </a:lnTo>
                  <a:lnTo>
                    <a:pt x="6643" y="261"/>
                  </a:lnTo>
                  <a:lnTo>
                    <a:pt x="6634" y="265"/>
                  </a:lnTo>
                  <a:lnTo>
                    <a:pt x="6626" y="270"/>
                  </a:lnTo>
                  <a:lnTo>
                    <a:pt x="6617" y="276"/>
                  </a:lnTo>
                  <a:lnTo>
                    <a:pt x="6610" y="282"/>
                  </a:lnTo>
                  <a:lnTo>
                    <a:pt x="6603" y="288"/>
                  </a:lnTo>
                  <a:lnTo>
                    <a:pt x="6595" y="296"/>
                  </a:lnTo>
                  <a:lnTo>
                    <a:pt x="6589" y="303"/>
                  </a:lnTo>
                  <a:lnTo>
                    <a:pt x="6583" y="311"/>
                  </a:lnTo>
                  <a:lnTo>
                    <a:pt x="6576" y="319"/>
                  </a:lnTo>
                  <a:lnTo>
                    <a:pt x="6571" y="328"/>
                  </a:lnTo>
                  <a:lnTo>
                    <a:pt x="6566" y="337"/>
                  </a:lnTo>
                  <a:lnTo>
                    <a:pt x="6556" y="356"/>
                  </a:lnTo>
                  <a:lnTo>
                    <a:pt x="6549" y="377"/>
                  </a:lnTo>
                  <a:lnTo>
                    <a:pt x="6543" y="399"/>
                  </a:lnTo>
                  <a:lnTo>
                    <a:pt x="6538" y="422"/>
                  </a:lnTo>
                  <a:lnTo>
                    <a:pt x="6536" y="447"/>
                  </a:lnTo>
                  <a:lnTo>
                    <a:pt x="6535" y="472"/>
                  </a:lnTo>
                  <a:lnTo>
                    <a:pt x="6536" y="499"/>
                  </a:lnTo>
                  <a:lnTo>
                    <a:pt x="6538" y="524"/>
                  </a:lnTo>
                  <a:lnTo>
                    <a:pt x="6543" y="547"/>
                  </a:lnTo>
                  <a:lnTo>
                    <a:pt x="6548" y="569"/>
                  </a:lnTo>
                  <a:lnTo>
                    <a:pt x="6555" y="589"/>
                  </a:lnTo>
                  <a:lnTo>
                    <a:pt x="6564" y="608"/>
                  </a:lnTo>
                  <a:lnTo>
                    <a:pt x="6573" y="626"/>
                  </a:lnTo>
                  <a:lnTo>
                    <a:pt x="6585" y="643"/>
                  </a:lnTo>
                  <a:lnTo>
                    <a:pt x="6591" y="650"/>
                  </a:lnTo>
                  <a:lnTo>
                    <a:pt x="6598" y="656"/>
                  </a:lnTo>
                  <a:lnTo>
                    <a:pt x="6606" y="664"/>
                  </a:lnTo>
                  <a:lnTo>
                    <a:pt x="6613" y="670"/>
                  </a:lnTo>
                  <a:lnTo>
                    <a:pt x="6620" y="675"/>
                  </a:lnTo>
                  <a:lnTo>
                    <a:pt x="6629" y="681"/>
                  </a:lnTo>
                  <a:lnTo>
                    <a:pt x="6638" y="685"/>
                  </a:lnTo>
                  <a:lnTo>
                    <a:pt x="6647" y="689"/>
                  </a:lnTo>
                  <a:lnTo>
                    <a:pt x="6656" y="693"/>
                  </a:lnTo>
                  <a:lnTo>
                    <a:pt x="6667" y="696"/>
                  </a:lnTo>
                  <a:lnTo>
                    <a:pt x="6676" y="698"/>
                  </a:lnTo>
                  <a:lnTo>
                    <a:pt x="6687" y="701"/>
                  </a:lnTo>
                  <a:lnTo>
                    <a:pt x="6710" y="704"/>
                  </a:lnTo>
                  <a:lnTo>
                    <a:pt x="6734" y="705"/>
                  </a:lnTo>
                  <a:lnTo>
                    <a:pt x="6752" y="704"/>
                  </a:lnTo>
                  <a:lnTo>
                    <a:pt x="6771" y="703"/>
                  </a:lnTo>
                  <a:lnTo>
                    <a:pt x="6788" y="701"/>
                  </a:lnTo>
                  <a:lnTo>
                    <a:pt x="6806" y="698"/>
                  </a:lnTo>
                  <a:lnTo>
                    <a:pt x="6822" y="694"/>
                  </a:lnTo>
                  <a:lnTo>
                    <a:pt x="6838" y="691"/>
                  </a:lnTo>
                  <a:lnTo>
                    <a:pt x="6855" y="687"/>
                  </a:lnTo>
                  <a:lnTo>
                    <a:pt x="6871" y="682"/>
                  </a:lnTo>
                  <a:lnTo>
                    <a:pt x="6871" y="745"/>
                  </a:lnTo>
                  <a:lnTo>
                    <a:pt x="6855" y="750"/>
                  </a:lnTo>
                  <a:lnTo>
                    <a:pt x="6838" y="755"/>
                  </a:lnTo>
                  <a:lnTo>
                    <a:pt x="6821" y="760"/>
                  </a:lnTo>
                  <a:lnTo>
                    <a:pt x="6804" y="763"/>
                  </a:lnTo>
                  <a:lnTo>
                    <a:pt x="6787" y="765"/>
                  </a:lnTo>
                  <a:lnTo>
                    <a:pt x="6768" y="767"/>
                  </a:lnTo>
                  <a:lnTo>
                    <a:pt x="6746" y="768"/>
                  </a:lnTo>
                  <a:lnTo>
                    <a:pt x="6724" y="768"/>
                  </a:lnTo>
                  <a:lnTo>
                    <a:pt x="6701" y="768"/>
                  </a:lnTo>
                  <a:lnTo>
                    <a:pt x="6681" y="766"/>
                  </a:lnTo>
                  <a:lnTo>
                    <a:pt x="6661" y="763"/>
                  </a:lnTo>
                  <a:lnTo>
                    <a:pt x="6643" y="760"/>
                  </a:lnTo>
                  <a:lnTo>
                    <a:pt x="6625" y="754"/>
                  </a:lnTo>
                  <a:lnTo>
                    <a:pt x="6608" y="748"/>
                  </a:lnTo>
                  <a:lnTo>
                    <a:pt x="6592" y="741"/>
                  </a:lnTo>
                  <a:lnTo>
                    <a:pt x="6576" y="732"/>
                  </a:lnTo>
                  <a:lnTo>
                    <a:pt x="6563" y="723"/>
                  </a:lnTo>
                  <a:lnTo>
                    <a:pt x="6549" y="712"/>
                  </a:lnTo>
                  <a:lnTo>
                    <a:pt x="6536" y="701"/>
                  </a:lnTo>
                  <a:lnTo>
                    <a:pt x="6525" y="688"/>
                  </a:lnTo>
                  <a:lnTo>
                    <a:pt x="6514" y="674"/>
                  </a:lnTo>
                  <a:lnTo>
                    <a:pt x="6505" y="661"/>
                  </a:lnTo>
                  <a:lnTo>
                    <a:pt x="6496" y="645"/>
                  </a:lnTo>
                  <a:lnTo>
                    <a:pt x="6489" y="629"/>
                  </a:lnTo>
                  <a:lnTo>
                    <a:pt x="6482" y="612"/>
                  </a:lnTo>
                  <a:lnTo>
                    <a:pt x="6475" y="594"/>
                  </a:lnTo>
                  <a:lnTo>
                    <a:pt x="6470" y="575"/>
                  </a:lnTo>
                  <a:lnTo>
                    <a:pt x="6467" y="556"/>
                  </a:lnTo>
                  <a:lnTo>
                    <a:pt x="6464" y="536"/>
                  </a:lnTo>
                  <a:lnTo>
                    <a:pt x="6461" y="515"/>
                  </a:lnTo>
                  <a:lnTo>
                    <a:pt x="6460" y="494"/>
                  </a:lnTo>
                  <a:lnTo>
                    <a:pt x="6460" y="472"/>
                  </a:lnTo>
                  <a:lnTo>
                    <a:pt x="6460" y="450"/>
                  </a:lnTo>
                  <a:lnTo>
                    <a:pt x="6461" y="430"/>
                  </a:lnTo>
                  <a:lnTo>
                    <a:pt x="6464" y="409"/>
                  </a:lnTo>
                  <a:lnTo>
                    <a:pt x="6467" y="390"/>
                  </a:lnTo>
                  <a:lnTo>
                    <a:pt x="6471" y="371"/>
                  </a:lnTo>
                  <a:lnTo>
                    <a:pt x="6477" y="353"/>
                  </a:lnTo>
                  <a:lnTo>
                    <a:pt x="6484" y="336"/>
                  </a:lnTo>
                  <a:lnTo>
                    <a:pt x="6491" y="319"/>
                  </a:lnTo>
                  <a:lnTo>
                    <a:pt x="6500" y="303"/>
                  </a:lnTo>
                  <a:lnTo>
                    <a:pt x="6509" y="287"/>
                  </a:lnTo>
                  <a:lnTo>
                    <a:pt x="6520" y="272"/>
                  </a:lnTo>
                  <a:lnTo>
                    <a:pt x="6530" y="260"/>
                  </a:lnTo>
                  <a:lnTo>
                    <a:pt x="6543" y="247"/>
                  </a:lnTo>
                  <a:lnTo>
                    <a:pt x="6555" y="236"/>
                  </a:lnTo>
                  <a:lnTo>
                    <a:pt x="6570" y="225"/>
                  </a:lnTo>
                  <a:lnTo>
                    <a:pt x="6585" y="215"/>
                  </a:lnTo>
                  <a:lnTo>
                    <a:pt x="6600" y="206"/>
                  </a:lnTo>
                  <a:lnTo>
                    <a:pt x="6617" y="199"/>
                  </a:lnTo>
                  <a:lnTo>
                    <a:pt x="6635" y="192"/>
                  </a:lnTo>
                  <a:lnTo>
                    <a:pt x="6653" y="187"/>
                  </a:lnTo>
                  <a:lnTo>
                    <a:pt x="6672" y="183"/>
                  </a:lnTo>
                  <a:lnTo>
                    <a:pt x="6693" y="180"/>
                  </a:lnTo>
                  <a:lnTo>
                    <a:pt x="6713" y="178"/>
                  </a:lnTo>
                  <a:lnTo>
                    <a:pt x="6735" y="178"/>
                  </a:lnTo>
                  <a:lnTo>
                    <a:pt x="6757" y="178"/>
                  </a:lnTo>
                  <a:lnTo>
                    <a:pt x="6779" y="180"/>
                  </a:lnTo>
                  <a:lnTo>
                    <a:pt x="6800" y="182"/>
                  </a:lnTo>
                  <a:lnTo>
                    <a:pt x="6820" y="186"/>
                  </a:lnTo>
                  <a:lnTo>
                    <a:pt x="6839" y="190"/>
                  </a:lnTo>
                  <a:lnTo>
                    <a:pt x="6858" y="197"/>
                  </a:lnTo>
                  <a:lnTo>
                    <a:pt x="6876" y="203"/>
                  </a:lnTo>
                  <a:lnTo>
                    <a:pt x="6894" y="211"/>
                  </a:lnTo>
                  <a:lnTo>
                    <a:pt x="6864" y="272"/>
                  </a:lnTo>
                  <a:lnTo>
                    <a:pt x="6851" y="266"/>
                  </a:lnTo>
                  <a:lnTo>
                    <a:pt x="6837" y="261"/>
                  </a:lnTo>
                  <a:lnTo>
                    <a:pt x="6821" y="256"/>
                  </a:lnTo>
                  <a:lnTo>
                    <a:pt x="6806" y="250"/>
                  </a:lnTo>
                  <a:lnTo>
                    <a:pt x="6789" y="246"/>
                  </a:lnTo>
                  <a:lnTo>
                    <a:pt x="6772" y="243"/>
                  </a:lnTo>
                  <a:lnTo>
                    <a:pt x="6753" y="242"/>
                  </a:lnTo>
                  <a:lnTo>
                    <a:pt x="6734" y="241"/>
                  </a:lnTo>
                  <a:close/>
                  <a:moveTo>
                    <a:pt x="6678" y="129"/>
                  </a:moveTo>
                  <a:lnTo>
                    <a:pt x="6673" y="120"/>
                  </a:lnTo>
                  <a:lnTo>
                    <a:pt x="6667" y="109"/>
                  </a:lnTo>
                  <a:lnTo>
                    <a:pt x="6659" y="100"/>
                  </a:lnTo>
                  <a:lnTo>
                    <a:pt x="6651" y="89"/>
                  </a:lnTo>
                  <a:lnTo>
                    <a:pt x="6642" y="79"/>
                  </a:lnTo>
                  <a:lnTo>
                    <a:pt x="6632" y="68"/>
                  </a:lnTo>
                  <a:lnTo>
                    <a:pt x="6624" y="58"/>
                  </a:lnTo>
                  <a:lnTo>
                    <a:pt x="6614" y="47"/>
                  </a:lnTo>
                  <a:lnTo>
                    <a:pt x="6605" y="37"/>
                  </a:lnTo>
                  <a:lnTo>
                    <a:pt x="6595" y="27"/>
                  </a:lnTo>
                  <a:lnTo>
                    <a:pt x="6588" y="19"/>
                  </a:lnTo>
                  <a:lnTo>
                    <a:pt x="6579" y="10"/>
                  </a:lnTo>
                  <a:lnTo>
                    <a:pt x="6579" y="0"/>
                  </a:lnTo>
                  <a:lnTo>
                    <a:pt x="6628" y="0"/>
                  </a:lnTo>
                  <a:lnTo>
                    <a:pt x="6638" y="7"/>
                  </a:lnTo>
                  <a:lnTo>
                    <a:pt x="6650" y="16"/>
                  </a:lnTo>
                  <a:lnTo>
                    <a:pt x="6660" y="24"/>
                  </a:lnTo>
                  <a:lnTo>
                    <a:pt x="6672" y="34"/>
                  </a:lnTo>
                  <a:lnTo>
                    <a:pt x="6683" y="43"/>
                  </a:lnTo>
                  <a:lnTo>
                    <a:pt x="6693" y="54"/>
                  </a:lnTo>
                  <a:lnTo>
                    <a:pt x="6704" y="64"/>
                  </a:lnTo>
                  <a:lnTo>
                    <a:pt x="6714" y="75"/>
                  </a:lnTo>
                  <a:lnTo>
                    <a:pt x="6726" y="64"/>
                  </a:lnTo>
                  <a:lnTo>
                    <a:pt x="6736" y="54"/>
                  </a:lnTo>
                  <a:lnTo>
                    <a:pt x="6748" y="43"/>
                  </a:lnTo>
                  <a:lnTo>
                    <a:pt x="6758" y="34"/>
                  </a:lnTo>
                  <a:lnTo>
                    <a:pt x="6770" y="24"/>
                  </a:lnTo>
                  <a:lnTo>
                    <a:pt x="6780" y="16"/>
                  </a:lnTo>
                  <a:lnTo>
                    <a:pt x="6792" y="7"/>
                  </a:lnTo>
                  <a:lnTo>
                    <a:pt x="6802" y="0"/>
                  </a:lnTo>
                  <a:lnTo>
                    <a:pt x="6852" y="0"/>
                  </a:lnTo>
                  <a:lnTo>
                    <a:pt x="6852" y="10"/>
                  </a:lnTo>
                  <a:lnTo>
                    <a:pt x="6843" y="19"/>
                  </a:lnTo>
                  <a:lnTo>
                    <a:pt x="6835" y="27"/>
                  </a:lnTo>
                  <a:lnTo>
                    <a:pt x="6827" y="37"/>
                  </a:lnTo>
                  <a:lnTo>
                    <a:pt x="6817" y="47"/>
                  </a:lnTo>
                  <a:lnTo>
                    <a:pt x="6807" y="58"/>
                  </a:lnTo>
                  <a:lnTo>
                    <a:pt x="6797" y="68"/>
                  </a:lnTo>
                  <a:lnTo>
                    <a:pt x="6788" y="79"/>
                  </a:lnTo>
                  <a:lnTo>
                    <a:pt x="6779" y="89"/>
                  </a:lnTo>
                  <a:lnTo>
                    <a:pt x="6771" y="100"/>
                  </a:lnTo>
                  <a:lnTo>
                    <a:pt x="6763" y="109"/>
                  </a:lnTo>
                  <a:lnTo>
                    <a:pt x="6756" y="120"/>
                  </a:lnTo>
                  <a:lnTo>
                    <a:pt x="6751" y="129"/>
                  </a:lnTo>
                  <a:lnTo>
                    <a:pt x="6678" y="129"/>
                  </a:lnTo>
                  <a:close/>
                  <a:moveTo>
                    <a:pt x="7155" y="185"/>
                  </a:moveTo>
                  <a:lnTo>
                    <a:pt x="7181" y="186"/>
                  </a:lnTo>
                  <a:lnTo>
                    <a:pt x="7205" y="188"/>
                  </a:lnTo>
                  <a:lnTo>
                    <a:pt x="7227" y="191"/>
                  </a:lnTo>
                  <a:lnTo>
                    <a:pt x="7248" y="196"/>
                  </a:lnTo>
                  <a:lnTo>
                    <a:pt x="7267" y="201"/>
                  </a:lnTo>
                  <a:lnTo>
                    <a:pt x="7284" y="208"/>
                  </a:lnTo>
                  <a:lnTo>
                    <a:pt x="7300" y="217"/>
                  </a:lnTo>
                  <a:lnTo>
                    <a:pt x="7313" y="226"/>
                  </a:lnTo>
                  <a:lnTo>
                    <a:pt x="7325" y="237"/>
                  </a:lnTo>
                  <a:lnTo>
                    <a:pt x="7335" y="249"/>
                  </a:lnTo>
                  <a:lnTo>
                    <a:pt x="7344" y="262"/>
                  </a:lnTo>
                  <a:lnTo>
                    <a:pt x="7351" y="277"/>
                  </a:lnTo>
                  <a:lnTo>
                    <a:pt x="7358" y="293"/>
                  </a:lnTo>
                  <a:lnTo>
                    <a:pt x="7361" y="310"/>
                  </a:lnTo>
                  <a:lnTo>
                    <a:pt x="7364" y="329"/>
                  </a:lnTo>
                  <a:lnTo>
                    <a:pt x="7364" y="349"/>
                  </a:lnTo>
                  <a:lnTo>
                    <a:pt x="7364" y="360"/>
                  </a:lnTo>
                  <a:lnTo>
                    <a:pt x="7363" y="371"/>
                  </a:lnTo>
                  <a:lnTo>
                    <a:pt x="7362" y="381"/>
                  </a:lnTo>
                  <a:lnTo>
                    <a:pt x="7360" y="391"/>
                  </a:lnTo>
                  <a:lnTo>
                    <a:pt x="7358" y="400"/>
                  </a:lnTo>
                  <a:lnTo>
                    <a:pt x="7354" y="409"/>
                  </a:lnTo>
                  <a:lnTo>
                    <a:pt x="7351" y="418"/>
                  </a:lnTo>
                  <a:lnTo>
                    <a:pt x="7347" y="425"/>
                  </a:lnTo>
                  <a:lnTo>
                    <a:pt x="7339" y="440"/>
                  </a:lnTo>
                  <a:lnTo>
                    <a:pt x="7328" y="452"/>
                  </a:lnTo>
                  <a:lnTo>
                    <a:pt x="7317" y="464"/>
                  </a:lnTo>
                  <a:lnTo>
                    <a:pt x="7304" y="474"/>
                  </a:lnTo>
                  <a:lnTo>
                    <a:pt x="7291" y="483"/>
                  </a:lnTo>
                  <a:lnTo>
                    <a:pt x="7278" y="490"/>
                  </a:lnTo>
                  <a:lnTo>
                    <a:pt x="7264" y="497"/>
                  </a:lnTo>
                  <a:lnTo>
                    <a:pt x="7249" y="503"/>
                  </a:lnTo>
                  <a:lnTo>
                    <a:pt x="7407" y="761"/>
                  </a:lnTo>
                  <a:lnTo>
                    <a:pt x="7323" y="761"/>
                  </a:lnTo>
                  <a:lnTo>
                    <a:pt x="7183" y="523"/>
                  </a:lnTo>
                  <a:lnTo>
                    <a:pt x="7069" y="523"/>
                  </a:lnTo>
                  <a:lnTo>
                    <a:pt x="7069" y="761"/>
                  </a:lnTo>
                  <a:lnTo>
                    <a:pt x="6997" y="761"/>
                  </a:lnTo>
                  <a:lnTo>
                    <a:pt x="6997" y="185"/>
                  </a:lnTo>
                  <a:lnTo>
                    <a:pt x="7155" y="185"/>
                  </a:lnTo>
                  <a:close/>
                  <a:moveTo>
                    <a:pt x="7151" y="248"/>
                  </a:moveTo>
                  <a:lnTo>
                    <a:pt x="7069" y="248"/>
                  </a:lnTo>
                  <a:lnTo>
                    <a:pt x="7069" y="462"/>
                  </a:lnTo>
                  <a:lnTo>
                    <a:pt x="7155" y="462"/>
                  </a:lnTo>
                  <a:lnTo>
                    <a:pt x="7173" y="461"/>
                  </a:lnTo>
                  <a:lnTo>
                    <a:pt x="7188" y="460"/>
                  </a:lnTo>
                  <a:lnTo>
                    <a:pt x="7202" y="458"/>
                  </a:lnTo>
                  <a:lnTo>
                    <a:pt x="7216" y="454"/>
                  </a:lnTo>
                  <a:lnTo>
                    <a:pt x="7228" y="450"/>
                  </a:lnTo>
                  <a:lnTo>
                    <a:pt x="7239" y="446"/>
                  </a:lnTo>
                  <a:lnTo>
                    <a:pt x="7248" y="441"/>
                  </a:lnTo>
                  <a:lnTo>
                    <a:pt x="7258" y="433"/>
                  </a:lnTo>
                  <a:lnTo>
                    <a:pt x="7265" y="426"/>
                  </a:lnTo>
                  <a:lnTo>
                    <a:pt x="7271" y="419"/>
                  </a:lnTo>
                  <a:lnTo>
                    <a:pt x="7277" y="409"/>
                  </a:lnTo>
                  <a:lnTo>
                    <a:pt x="7282" y="400"/>
                  </a:lnTo>
                  <a:lnTo>
                    <a:pt x="7285" y="389"/>
                  </a:lnTo>
                  <a:lnTo>
                    <a:pt x="7287" y="378"/>
                  </a:lnTo>
                  <a:lnTo>
                    <a:pt x="7289" y="365"/>
                  </a:lnTo>
                  <a:lnTo>
                    <a:pt x="7289" y="352"/>
                  </a:lnTo>
                  <a:lnTo>
                    <a:pt x="7289" y="339"/>
                  </a:lnTo>
                  <a:lnTo>
                    <a:pt x="7287" y="326"/>
                  </a:lnTo>
                  <a:lnTo>
                    <a:pt x="7285" y="315"/>
                  </a:lnTo>
                  <a:lnTo>
                    <a:pt x="7281" y="304"/>
                  </a:lnTo>
                  <a:lnTo>
                    <a:pt x="7277" y="295"/>
                  </a:lnTo>
                  <a:lnTo>
                    <a:pt x="7270" y="286"/>
                  </a:lnTo>
                  <a:lnTo>
                    <a:pt x="7264" y="279"/>
                  </a:lnTo>
                  <a:lnTo>
                    <a:pt x="7256" y="272"/>
                  </a:lnTo>
                  <a:lnTo>
                    <a:pt x="7247" y="266"/>
                  </a:lnTo>
                  <a:lnTo>
                    <a:pt x="7237" y="262"/>
                  </a:lnTo>
                  <a:lnTo>
                    <a:pt x="7225" y="258"/>
                  </a:lnTo>
                  <a:lnTo>
                    <a:pt x="7212" y="255"/>
                  </a:lnTo>
                  <a:lnTo>
                    <a:pt x="7199" y="251"/>
                  </a:lnTo>
                  <a:lnTo>
                    <a:pt x="7184" y="249"/>
                  </a:lnTo>
                  <a:lnTo>
                    <a:pt x="7168" y="248"/>
                  </a:lnTo>
                  <a:lnTo>
                    <a:pt x="7151" y="2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pic>
        <p:nvPicPr>
          <p:cNvPr id="3" name="Obrázek 2">
            <a:extLst>
              <a:ext uri="{FF2B5EF4-FFF2-40B4-BE49-F238E27FC236}">
                <a16:creationId xmlns:a16="http://schemas.microsoft.com/office/drawing/2014/main" id="{006EB581-9B72-F2BA-7CD8-3378C3ECF1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811488"/>
            <a:ext cx="7415869" cy="110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177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081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30000" y="1476000"/>
            <a:ext cx="10080000" cy="486000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30000" y="450507"/>
            <a:ext cx="10080000" cy="1008000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2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Obdélník 5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9247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Í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F01AF70-9F6D-432D-9CA3-1DB3B7700717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064400" cy="6858000"/>
          </a:xfrm>
          <a:prstGeom prst="rect">
            <a:avLst/>
          </a:prstGeom>
          <a:solidFill>
            <a:srgbClr val="356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cs-CZ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8918" y="3767367"/>
            <a:ext cx="7551081" cy="540000"/>
          </a:xfrm>
        </p:spPr>
        <p:txBody>
          <a:bodyPr anchor="b" anchorCtr="0"/>
          <a:lstStyle>
            <a:lvl1pPr>
              <a:defRPr>
                <a:solidFill>
                  <a:srgbClr val="3566FC"/>
                </a:solidFill>
              </a:defRPr>
            </a:lvl1pPr>
          </a:lstStyle>
          <a:p>
            <a:r>
              <a:rPr lang="cs-CZ"/>
              <a:t>Název oddílu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8915" y="4619768"/>
            <a:ext cx="7551081" cy="1840949"/>
          </a:xfrm>
          <a:prstGeom prst="rect">
            <a:avLst/>
          </a:prstGeom>
        </p:spPr>
        <p:txBody>
          <a:bodyPr bIns="0" anchor="t" anchorCtr="0"/>
          <a:lstStyle>
            <a:lvl1pPr algn="l">
              <a:defRPr>
                <a:solidFill>
                  <a:srgbClr val="3566FC"/>
                </a:solidFill>
              </a:defRPr>
            </a:lvl1pPr>
          </a:lstStyle>
          <a:p>
            <a:pPr lvl="0"/>
            <a:r>
              <a:rPr lang="cs-CZ"/>
              <a:t>Doplňující text</a:t>
            </a:r>
          </a:p>
        </p:txBody>
      </p:sp>
      <p:sp>
        <p:nvSpPr>
          <p:cNvPr id="9" name="Zástupný symbol pro text 6">
            <a:extLst>
              <a:ext uri="{FF2B5EF4-FFF2-40B4-BE49-F238E27FC236}">
                <a16:creationId xmlns:a16="http://schemas.microsoft.com/office/drawing/2014/main" id="{E48AD518-AA06-499F-A7B6-7C2C72199A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8917" y="4307368"/>
            <a:ext cx="7551081" cy="3124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566FC"/>
                </a:solidFill>
              </a:defRPr>
            </a:lvl1pPr>
          </a:lstStyle>
          <a:p>
            <a:pPr lvl="0"/>
            <a:r>
              <a:rPr lang="cs-CZ"/>
              <a:t>Autor prezentace</a:t>
            </a:r>
          </a:p>
        </p:txBody>
      </p:sp>
      <p:sp>
        <p:nvSpPr>
          <p:cNvPr id="10" name="Zástupný symbol pro číslo snímku 10">
            <a:extLst>
              <a:ext uri="{FF2B5EF4-FFF2-40B4-BE49-F238E27FC236}">
                <a16:creationId xmlns:a16="http://schemas.microsoft.com/office/drawing/2014/main" id="{B8F0634D-52D6-47B5-AB28-169F920B05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700000" y="6472402"/>
            <a:ext cx="478322" cy="365125"/>
          </a:xfrm>
        </p:spPr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516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zápatí 9" descr="Název kapitoly nebo prezentace">
            <a:extLst>
              <a:ext uri="{FF2B5EF4-FFF2-40B4-BE49-F238E27FC236}">
                <a16:creationId xmlns:a16="http://schemas.microsoft.com/office/drawing/2014/main" id="{02425D0F-AB39-4584-9916-C5327620A8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11299" y="6472402"/>
            <a:ext cx="10988700" cy="365125"/>
          </a:xfrm>
        </p:spPr>
        <p:txBody>
          <a:bodyPr/>
          <a:lstStyle/>
          <a:p>
            <a:r>
              <a:rPr lang="cs-CZ"/>
              <a:t>Název kapitoly nebo prezentace</a:t>
            </a:r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55E342FB-0466-4BD2-8C72-ACE5283C3E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9899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8600FEA0-D8DA-4042-AA0F-4222A61C08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2" y="1829386"/>
            <a:ext cx="10799887" cy="45524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2216E"/>
                </a:solidFill>
              </a:defRPr>
            </a:lvl1pPr>
          </a:lstStyle>
          <a:p>
            <a:pPr lvl="0"/>
            <a:r>
              <a:rPr lang="cs-CZ"/>
              <a:t>Vložte text</a:t>
            </a:r>
          </a:p>
        </p:txBody>
      </p:sp>
      <p:sp>
        <p:nvSpPr>
          <p:cNvPr id="10" name="Zástupný symbol pro zápatí 9" descr="Název kapitoly nebo prezentace">
            <a:extLst>
              <a:ext uri="{FF2B5EF4-FFF2-40B4-BE49-F238E27FC236}">
                <a16:creationId xmlns:a16="http://schemas.microsoft.com/office/drawing/2014/main" id="{02425D0F-AB39-4584-9916-C5327620A8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11299" y="6472402"/>
            <a:ext cx="10988700" cy="365125"/>
          </a:xfrm>
        </p:spPr>
        <p:txBody>
          <a:bodyPr/>
          <a:lstStyle/>
          <a:p>
            <a:r>
              <a:rPr lang="cs-CZ"/>
              <a:t>Název kapitoly nebo prezentace</a:t>
            </a:r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55E342FB-0466-4BD2-8C72-ACE5283C3E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90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658924-CCAD-4E3F-B665-5C32717A2F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2216E"/>
                </a:solidFill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8600FEA0-D8DA-4042-AA0F-4222A61C08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2" y="2459958"/>
            <a:ext cx="10799887" cy="39218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2216E"/>
                </a:solidFill>
              </a:defRPr>
            </a:lvl1pPr>
          </a:lstStyle>
          <a:p>
            <a:pPr lvl="0"/>
            <a:r>
              <a:rPr lang="cs-CZ"/>
              <a:t>Vložte text</a:t>
            </a:r>
          </a:p>
        </p:txBody>
      </p:sp>
      <p:sp>
        <p:nvSpPr>
          <p:cNvPr id="10" name="Zástupný symbol pro zápatí 9" descr="Název kapitoly nebo prezentace">
            <a:extLst>
              <a:ext uri="{FF2B5EF4-FFF2-40B4-BE49-F238E27FC236}">
                <a16:creationId xmlns:a16="http://schemas.microsoft.com/office/drawing/2014/main" id="{02425D0F-AB39-4584-9916-C5327620A8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11299" y="6472402"/>
            <a:ext cx="10988700" cy="365125"/>
          </a:xfrm>
        </p:spPr>
        <p:txBody>
          <a:bodyPr/>
          <a:lstStyle/>
          <a:p>
            <a:r>
              <a:rPr lang="cs-CZ"/>
              <a:t>Název kapitoly nebo prezentace</a:t>
            </a:r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55E342FB-0466-4BD2-8C72-ACE5283C3E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026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zápatí 9" descr="Název kapitoly nebo prezentace">
            <a:extLst>
              <a:ext uri="{FF2B5EF4-FFF2-40B4-BE49-F238E27FC236}">
                <a16:creationId xmlns:a16="http://schemas.microsoft.com/office/drawing/2014/main" id="{02425D0F-AB39-4584-9916-C5327620A8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11299" y="6472402"/>
            <a:ext cx="10988700" cy="365125"/>
          </a:xfrm>
        </p:spPr>
        <p:txBody>
          <a:bodyPr/>
          <a:lstStyle/>
          <a:p>
            <a:r>
              <a:rPr lang="cs-CZ"/>
              <a:t>Název kapitoly nebo prezentace</a:t>
            </a:r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55E342FB-0466-4BD2-8C72-ACE5283C3E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4128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">
    <p:bg>
      <p:bgPr>
        <a:solidFill>
          <a:srgbClr val="356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3767367"/>
            <a:ext cx="10800000" cy="5400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Poděkování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2" y="4307366"/>
            <a:ext cx="10799887" cy="15611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Doplňující text</a:t>
            </a:r>
          </a:p>
        </p:txBody>
      </p:sp>
    </p:spTree>
    <p:extLst>
      <p:ext uri="{BB962C8B-B14F-4D97-AF65-F5344CB8AC3E}">
        <p14:creationId xmlns:p14="http://schemas.microsoft.com/office/powerpoint/2010/main" val="2814702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2488AE-E03A-246A-9A22-870C7D4D4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3AA4-4BA0-9E40-BF41-765A315D2B7C}" type="datetimeFigureOut">
              <a:rPr lang="en-CZ" smtClean="0"/>
              <a:t>11/12/2025</a:t>
            </a:fld>
            <a:endParaRPr lang="en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CB6BC-D11F-76A0-E52F-8B95D1979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2B5F3A-6F4E-682F-3987-272C71708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E4BC-8853-E44D-93B1-609A02BCDEBB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157330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E40F3F4-94A9-4120-90FE-4ACA0875C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1829385"/>
            <a:ext cx="10800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Nadpis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0724DD-4174-473C-8B73-E9D964B83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0000" y="2458799"/>
            <a:ext cx="10800000" cy="3920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/>
              <a:t>Vložte text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A89495-FC0D-4FA4-B0CA-F2DBE5EF93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298" y="6472402"/>
            <a:ext cx="1098870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cs-CZ"/>
              <a:t>Název kapitoly nebo prezentace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D618CD-F454-4373-8877-B6B6C05F1A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0000" y="6472402"/>
            <a:ext cx="478322" cy="365125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1356613-8A80-4DFD-A719-CAB816A20D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2FED396-82C8-420D-8B0C-F5C3023B236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7134108-AAF2-46F8-AD42-328F352FA3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4C9B2C86-C5E1-462E-84F6-EE174D951EF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87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4" r:id="rId4"/>
    <p:sldLayoutId id="2147483663" r:id="rId5"/>
    <p:sldLayoutId id="2147483662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rgbClr val="02216E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rgbClr val="02216E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E40F3F4-94A9-4120-90FE-4ACA0875C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1829385"/>
            <a:ext cx="10800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Nadpis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0724DD-4174-473C-8B73-E9D964B83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0000" y="2458799"/>
            <a:ext cx="10800000" cy="3920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/>
              <a:t>Vložte text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A89495-FC0D-4FA4-B0CA-F2DBE5EF93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298" y="6472402"/>
            <a:ext cx="1098870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cs-CZ"/>
              <a:t>Název kapitoly nebo prezentace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D618CD-F454-4373-8877-B6B6C05F1A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0000" y="6472402"/>
            <a:ext cx="478322" cy="365125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1356613-8A80-4DFD-A719-CAB816A20D3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486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rgbClr val="02216E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rgbClr val="02216E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>
                <a:latin typeface="Georgia"/>
              </a:rPr>
              <a:t>Desegregace</a:t>
            </a:r>
            <a:r>
              <a:rPr lang="cs-CZ">
                <a:latin typeface="Georgia"/>
              </a:rPr>
              <a:t>: Pilotní projekt NPI a MŠMT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/>
              <a:t>Tomáš Machalík</a:t>
            </a:r>
          </a:p>
          <a:p>
            <a:r>
              <a:rPr lang="pt-BR"/>
              <a:t>NPI</a:t>
            </a:r>
          </a:p>
          <a:p>
            <a:r>
              <a:rPr lang="pt-BR"/>
              <a:t>13. </a:t>
            </a:r>
            <a:r>
              <a:rPr lang="cs-CZ"/>
              <a:t>listopadu</a:t>
            </a:r>
            <a:r>
              <a:rPr lang="pt-BR"/>
              <a:t> 2025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53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0000" y="1088850"/>
            <a:ext cx="10800000" cy="1334196"/>
          </a:xfrm>
        </p:spPr>
        <p:txBody>
          <a:bodyPr/>
          <a:lstStyle/>
          <a:p>
            <a:r>
              <a:rPr lang="cs-CZ" err="1">
                <a:latin typeface="Georgia"/>
              </a:rPr>
              <a:t>Desegregace</a:t>
            </a:r>
            <a:r>
              <a:rPr lang="cs-CZ">
                <a:latin typeface="Georgia"/>
              </a:rPr>
              <a:t>: Pilotní projekt NPI a MŠMT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900111" y="2073592"/>
            <a:ext cx="10800000" cy="4361898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00000"/>
              </a:lnSpc>
              <a:spcAft>
                <a:spcPts val="1000"/>
              </a:spcAft>
              <a:buClr>
                <a:srgbClr val="3566FC"/>
              </a:buClr>
              <a:buFont typeface="Arial" panose="020B0604020202020204" pitchFamily="34" charset="0"/>
              <a:buChar char="•"/>
            </a:pPr>
            <a:r>
              <a:rPr lang="cs-CZ" sz="1800" b="1"/>
              <a:t>Memorandum o spolupráci pro ukončování etnické segregace ve školství </a:t>
            </a:r>
            <a:r>
              <a:rPr lang="cs-CZ" sz="1800"/>
              <a:t>(MŠMT, NPI, PAQ </a:t>
            </a:r>
            <a:r>
              <a:rPr lang="cs-CZ" sz="1800" err="1"/>
              <a:t>Research</a:t>
            </a:r>
            <a:r>
              <a:rPr lang="cs-CZ" sz="1800"/>
              <a:t>, MMR) – 4/2024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Clr>
                <a:srgbClr val="3566FC"/>
              </a:buClr>
              <a:buFont typeface="Arial" panose="020B0604020202020204" pitchFamily="34" charset="0"/>
              <a:buChar char="•"/>
            </a:pPr>
            <a:r>
              <a:rPr lang="cs-CZ" sz="1800" b="1"/>
              <a:t>Aktivita </a:t>
            </a:r>
            <a:r>
              <a:rPr lang="cs-CZ" sz="1800" b="1" err="1"/>
              <a:t>Desegregace</a:t>
            </a:r>
            <a:r>
              <a:rPr lang="cs-CZ" sz="1800" b="1"/>
              <a:t> v rámci projektu NPI Podpora rovných příležitostí</a:t>
            </a:r>
            <a:r>
              <a:rPr lang="cs-CZ" sz="1800"/>
              <a:t> (do 28. 2. 2026) – tým 6 metodiků v 10 městech a 7 krajích ČR (města vybraná MŠMT, během 1. roku cca 230 jednání v terénu)</a:t>
            </a:r>
          </a:p>
          <a:p>
            <a:pPr marL="342900" indent="-342900">
              <a:lnSpc>
                <a:spcPct val="120000"/>
              </a:lnSpc>
              <a:spcAft>
                <a:spcPts val="1000"/>
              </a:spcAft>
              <a:buClr>
                <a:srgbClr val="3566FC"/>
              </a:buClr>
              <a:buFont typeface="Arial" panose="020B0604020202020204" pitchFamily="34" charset="0"/>
              <a:buChar char="•"/>
            </a:pPr>
            <a:r>
              <a:rPr lang="cs-CZ" sz="1800"/>
              <a:t>Klíčoví aktéři: </a:t>
            </a:r>
            <a:r>
              <a:rPr lang="cs-CZ" sz="1800" b="1"/>
              <a:t>zřizovatelé, školy a romské organizace</a:t>
            </a:r>
            <a:r>
              <a:rPr lang="cs-CZ" sz="1800"/>
              <a:t>;</a:t>
            </a:r>
            <a:r>
              <a:rPr lang="cs-CZ" sz="1800" b="1"/>
              <a:t> </a:t>
            </a:r>
            <a:r>
              <a:rPr lang="cs-CZ" sz="1800"/>
              <a:t>dále spolupráce s MMR, MPSV, univerzitami apod.</a:t>
            </a:r>
          </a:p>
          <a:p>
            <a:pPr marL="342900" indent="-342900">
              <a:lnSpc>
                <a:spcPct val="120000"/>
              </a:lnSpc>
              <a:buClr>
                <a:srgbClr val="3566FC"/>
              </a:buClr>
              <a:buFont typeface="Arial" panose="020B0604020202020204" pitchFamily="34" charset="0"/>
              <a:buChar char="•"/>
            </a:pPr>
            <a:r>
              <a:rPr lang="cs-CZ" sz="1800" b="1"/>
              <a:t>Podle zjištění v terénu:</a:t>
            </a:r>
          </a:p>
          <a:p>
            <a:pPr marL="800100" lvl="1" indent="-342900">
              <a:lnSpc>
                <a:spcPct val="120000"/>
              </a:lnSpc>
              <a:buClr>
                <a:srgbClr val="3566FC"/>
              </a:buClr>
              <a:buFont typeface="Arial" panose="020B0604020202020204" pitchFamily="34" charset="0"/>
              <a:buChar char="•"/>
            </a:pPr>
            <a:r>
              <a:rPr lang="cs-CZ" sz="1800">
                <a:solidFill>
                  <a:schemeClr val="tx2"/>
                </a:solidFill>
              </a:rPr>
              <a:t>tvorba metodického nástroje </a:t>
            </a:r>
            <a:r>
              <a:rPr lang="cs-CZ" sz="1800" b="1">
                <a:solidFill>
                  <a:schemeClr val="tx2"/>
                </a:solidFill>
              </a:rPr>
              <a:t>Desegregace.cz</a:t>
            </a:r>
            <a:endParaRPr lang="cs-CZ" sz="1800">
              <a:solidFill>
                <a:schemeClr val="tx2"/>
              </a:solidFill>
            </a:endParaRPr>
          </a:p>
          <a:p>
            <a:pPr marL="800100" lvl="1" indent="-342900">
              <a:lnSpc>
                <a:spcPct val="120000"/>
              </a:lnSpc>
              <a:buClr>
                <a:srgbClr val="3566FC"/>
              </a:buClr>
              <a:buFont typeface="Arial" panose="020B0604020202020204" pitchFamily="34" charset="0"/>
              <a:buChar char="•"/>
            </a:pPr>
            <a:r>
              <a:rPr lang="cs-CZ" sz="1800" b="1">
                <a:solidFill>
                  <a:schemeClr val="tx2"/>
                </a:solidFill>
              </a:rPr>
              <a:t>stáže </a:t>
            </a:r>
            <a:r>
              <a:rPr lang="cs-CZ" sz="1800">
                <a:solidFill>
                  <a:schemeClr val="tx2"/>
                </a:solidFill>
              </a:rPr>
              <a:t>pro zřizovatele</a:t>
            </a:r>
          </a:p>
          <a:p>
            <a:pPr marL="800100" lvl="1" indent="-342900">
              <a:lnSpc>
                <a:spcPct val="120000"/>
              </a:lnSpc>
              <a:buClr>
                <a:srgbClr val="3566FC"/>
              </a:buClr>
              <a:buFont typeface="Arial" panose="020B0604020202020204" pitchFamily="34" charset="0"/>
              <a:buChar char="•"/>
            </a:pPr>
            <a:r>
              <a:rPr lang="cs-CZ" sz="1800">
                <a:solidFill>
                  <a:schemeClr val="tx2"/>
                </a:solidFill>
              </a:rPr>
              <a:t>Platforma romských pedagogických pracovníků a pracovnic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8408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0000" y="1163977"/>
            <a:ext cx="10800000" cy="700985"/>
          </a:xfrm>
        </p:spPr>
        <p:txBody>
          <a:bodyPr/>
          <a:lstStyle/>
          <a:p>
            <a:r>
              <a:rPr lang="cs-CZ" err="1"/>
              <a:t>Desegregace</a:t>
            </a:r>
            <a:r>
              <a:rPr lang="cs-CZ"/>
              <a:t>: Klíčové principy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900112" y="2170184"/>
            <a:ext cx="10799887" cy="426530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00000"/>
              </a:lnSpc>
              <a:spcAft>
                <a:spcPts val="1000"/>
              </a:spcAft>
              <a:buClr>
                <a:srgbClr val="3566FC"/>
              </a:buClr>
              <a:buFont typeface="Arial" panose="020B0604020202020204" pitchFamily="34" charset="0"/>
              <a:buChar char="•"/>
            </a:pPr>
            <a:r>
              <a:rPr lang="cs-CZ" sz="1800" b="1" dirty="0"/>
              <a:t>Zřizovatel jako hlavní aktér.</a:t>
            </a:r>
            <a:r>
              <a:rPr lang="cs-CZ" sz="1800" dirty="0"/>
              <a:t> Nese odpovědnost za kvalitu vzdělávání a má klíčovou roli při zajišťování rovnosti podmínek mezi školami.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Clr>
                <a:srgbClr val="3566FC"/>
              </a:buClr>
              <a:buFont typeface="Arial" panose="020B0604020202020204" pitchFamily="34" charset="0"/>
              <a:buChar char="•"/>
            </a:pPr>
            <a:r>
              <a:rPr lang="cs-CZ" sz="1800" b="1" dirty="0" err="1"/>
              <a:t>Desegregace</a:t>
            </a:r>
            <a:r>
              <a:rPr lang="cs-CZ" sz="1800" b="1" dirty="0"/>
              <a:t> je standard.</a:t>
            </a:r>
            <a:r>
              <a:rPr lang="cs-CZ" sz="1800" dirty="0"/>
              <a:t> Je to běžná součást vzdělávací politiky, nikoli mimořádné opatření.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Clr>
                <a:srgbClr val="3566FC"/>
              </a:buClr>
              <a:buFont typeface="Arial" panose="020B0604020202020204" pitchFamily="34" charset="0"/>
              <a:buChar char="•"/>
            </a:pPr>
            <a:r>
              <a:rPr lang="cs-CZ" sz="1800" b="1" dirty="0">
                <a:cs typeface="Arial"/>
              </a:rPr>
              <a:t>Připravená a respektující škola. </a:t>
            </a:r>
            <a:r>
              <a:rPr lang="cs-CZ" sz="1800" dirty="0">
                <a:cs typeface="Arial"/>
              </a:rPr>
              <a:t>Aby každá škola uměla podpořit úspěšné vzdělávání romských žáků. </a:t>
            </a:r>
            <a:endParaRPr lang="cs-CZ" sz="1800"/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Clr>
                <a:srgbClr val="3566FC"/>
              </a:buClr>
              <a:buFont typeface="Arial" panose="020B0604020202020204" pitchFamily="34" charset="0"/>
              <a:buChar char="•"/>
            </a:pPr>
            <a:r>
              <a:rPr lang="cs-CZ" sz="1800" b="1" dirty="0"/>
              <a:t>Spolupráce napříč sektory. </a:t>
            </a:r>
            <a:r>
              <a:rPr lang="cs-CZ" sz="1800" dirty="0"/>
              <a:t>Úspěšná změna vyžaduje součinnost škol, samosprávy, sociálních služeb i občanské společnosti.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Clr>
                <a:srgbClr val="3566FC"/>
              </a:buClr>
              <a:buFont typeface="Arial" panose="020B0604020202020204" pitchFamily="34" charset="0"/>
              <a:buChar char="•"/>
            </a:pPr>
            <a:r>
              <a:rPr lang="cs-CZ" sz="1800" b="1" dirty="0"/>
              <a:t>Zapojení Romů. </a:t>
            </a:r>
            <a:r>
              <a:rPr lang="cs-CZ" sz="1800" dirty="0"/>
              <a:t>Romské děti, rodiče a organizace jsou partnery při tvorbě i zavádění řešení.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Clr>
                <a:srgbClr val="3566FC"/>
              </a:buClr>
              <a:buFont typeface="Arial" panose="020B0604020202020204" pitchFamily="34" charset="0"/>
              <a:buChar char="•"/>
            </a:pPr>
            <a:r>
              <a:rPr lang="cs-CZ" sz="1800" b="1" dirty="0"/>
              <a:t>Strategický a dlouhodobý přístup. </a:t>
            </a:r>
            <a:r>
              <a:rPr lang="cs-CZ" sz="1800" dirty="0" err="1"/>
              <a:t>Desegregace</a:t>
            </a:r>
            <a:r>
              <a:rPr lang="cs-CZ" sz="1800" dirty="0"/>
              <a:t> se neděje přes noc – vyžaduje trpělivost, plánování a sdílenou odpovědnost.</a:t>
            </a:r>
          </a:p>
          <a:p>
            <a:pPr algn="r"/>
            <a:r>
              <a:rPr lang="cs-CZ" sz="2200" b="1" i="1" dirty="0">
                <a:solidFill>
                  <a:schemeClr val="tx1"/>
                </a:solidFill>
                <a:latin typeface="+mj-lt"/>
              </a:rPr>
              <a:t>„Škola je budoucnost obce – jaká je škola, taková jednou bude i obec.“</a:t>
            </a:r>
          </a:p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8773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255C03D-4CA4-490C-A542-9487CC9B281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4</a:t>
            </a:fld>
            <a:endParaRPr lang="cs-CZ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0BF6E9-036B-66DF-2C51-1F0AAFB75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440" y="747555"/>
            <a:ext cx="9893086" cy="500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439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33008BC-FDDE-4B1A-B98B-E58C861AF3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/>
          <a:srcRect t="9172" b="2071"/>
          <a:stretch/>
        </p:blipFill>
        <p:spPr>
          <a:xfrm>
            <a:off x="2070000" y="800100"/>
            <a:ext cx="8460000" cy="574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07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Georgia"/>
              </a:rPr>
              <a:t>Děkuji za pozornost.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/>
              <a:t>Tomáš Machalík</a:t>
            </a:r>
            <a:br>
              <a:rPr lang="cs-CZ"/>
            </a:br>
            <a:r>
              <a:rPr lang="cs-CZ"/>
              <a:t>tomas.machalik@npi.cz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40D77156-843D-0701-6025-9A2EA0792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9798" y="2177365"/>
            <a:ext cx="3284742" cy="467810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170908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NPI ČR">
      <a:dk1>
        <a:srgbClr val="3566FC"/>
      </a:dk1>
      <a:lt1>
        <a:sysClr val="window" lastClr="FFFFFF"/>
      </a:lt1>
      <a:dk2>
        <a:srgbClr val="02216E"/>
      </a:dk2>
      <a:lt2>
        <a:srgbClr val="3566FC"/>
      </a:lt2>
      <a:accent1>
        <a:srgbClr val="3566FC"/>
      </a:accent1>
      <a:accent2>
        <a:srgbClr val="02216E"/>
      </a:accent2>
      <a:accent3>
        <a:srgbClr val="85A3FD"/>
      </a:accent3>
      <a:accent4>
        <a:srgbClr val="033AE1"/>
      </a:accent4>
      <a:accent5>
        <a:srgbClr val="D6E6FF"/>
      </a:accent5>
      <a:accent6>
        <a:srgbClr val="CFD9DE"/>
      </a:accent6>
      <a:hlink>
        <a:srgbClr val="0563C1"/>
      </a:hlink>
      <a:folHlink>
        <a:srgbClr val="954F72"/>
      </a:folHlink>
    </a:clrScheme>
    <a:fontScheme name="NPI ČR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Vlastní 5">
      <a:dk1>
        <a:srgbClr val="3566FC"/>
      </a:dk1>
      <a:lt1>
        <a:sysClr val="window" lastClr="FFFFFF"/>
      </a:lt1>
      <a:dk2>
        <a:srgbClr val="02216E"/>
      </a:dk2>
      <a:lt2>
        <a:srgbClr val="3566FC"/>
      </a:lt2>
      <a:accent1>
        <a:srgbClr val="3566FC"/>
      </a:accent1>
      <a:accent2>
        <a:srgbClr val="AFCDE2"/>
      </a:accent2>
      <a:accent3>
        <a:srgbClr val="24A926"/>
      </a:accent3>
      <a:accent4>
        <a:srgbClr val="AFCDE2"/>
      </a:accent4>
      <a:accent5>
        <a:srgbClr val="D9E1F2"/>
      </a:accent5>
      <a:accent6>
        <a:srgbClr val="CFD9DE"/>
      </a:accent6>
      <a:hlink>
        <a:srgbClr val="0563C1"/>
      </a:hlink>
      <a:folHlink>
        <a:srgbClr val="24A926"/>
      </a:folHlink>
    </a:clrScheme>
    <a:fontScheme name="NPI ČR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KSP_2025_logo" id="{8F5C5F6D-AC99-4D15-84DF-7104635102E6}" vid="{5C3077DF-16C6-4427-8EDD-004DB9C5878B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87ceb19-75ba-41a4-872e-fe9c15e2fbe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FC89D8AD70FBA479CF73FF7AAADEBEA" ma:contentTypeVersion="16" ma:contentTypeDescription="Vytvoří nový dokument" ma:contentTypeScope="" ma:versionID="4ce7a171a690ff9d536c339e13b709ab">
  <xsd:schema xmlns:xsd="http://www.w3.org/2001/XMLSchema" xmlns:xs="http://www.w3.org/2001/XMLSchema" xmlns:p="http://schemas.microsoft.com/office/2006/metadata/properties" xmlns:ns2="b87ceb19-75ba-41a4-872e-fe9c15e2fbe0" xmlns:ns3="da0a648a-c92c-4839-bc4a-89874aa6f77e" targetNamespace="http://schemas.microsoft.com/office/2006/metadata/properties" ma:root="true" ma:fieldsID="3e57af1f43c1fce2031aec5174b70e7d" ns2:_="" ns3:_="">
    <xsd:import namespace="b87ceb19-75ba-41a4-872e-fe9c15e2fbe0"/>
    <xsd:import namespace="da0a648a-c92c-4839-bc4a-89874aa6f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SearchProperties" minOccurs="0"/>
                <xsd:element ref="ns2:MediaLengthInSecond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7ceb19-75ba-41a4-872e-fe9c15e2fb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Značky obrázků" ma:readOnly="false" ma:fieldId="{5cf76f15-5ced-4ddc-b409-7134ff3c332f}" ma:taxonomyMulti="true" ma:sspId="27dd16fa-df82-42a5-acbd-34776075af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a648a-c92c-4839-bc4a-89874aa6f77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E041C6-385B-4E06-8BEC-F14C0B04A74B}">
  <ds:schemaRefs>
    <ds:schemaRef ds:uri="43df2e37-e469-4ef5-bc05-0b05c10203a4"/>
    <ds:schemaRef ds:uri="b87ceb19-75ba-41a4-872e-fe9c15e2fbe0"/>
    <ds:schemaRef ds:uri="dbc565f8-2c40-452d-ad1b-ff043937038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12904ED-39D8-4CB7-A1E1-0CA7C0866E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20A5D5-67CB-44BF-BC0B-3D75DF4A40D9}">
  <ds:schemaRefs>
    <ds:schemaRef ds:uri="b87ceb19-75ba-41a4-872e-fe9c15e2fbe0"/>
    <ds:schemaRef ds:uri="da0a648a-c92c-4839-bc4a-89874aa6f77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868811e-5360-4aea-a137-890b3485d43a}" enabled="0" method="" siteId="{f868811e-5360-4aea-a137-890b3485d43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</Words>
  <Application>Microsoft Office PowerPoint</Application>
  <PresentationFormat>Širokoúhlá obrazovka</PresentationFormat>
  <Paragraphs>26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Georgia</vt:lpstr>
      <vt:lpstr>Motiv Office</vt:lpstr>
      <vt:lpstr>1_Motiv Office</vt:lpstr>
      <vt:lpstr>Desegregace: Pilotní projekt NPI a MŠMT</vt:lpstr>
      <vt:lpstr>Desegregace: Pilotní projekt NPI a MŠMT</vt:lpstr>
      <vt:lpstr>Desegregace: Klíčové principy </vt:lpstr>
      <vt:lpstr>Prezentace aplikace PowerPoint</vt:lpstr>
      <vt:lpstr>Prezentace aplikace PowerPoint</vt:lpstr>
      <vt:lpstr>Děkuji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Velický Jan</dc:creator>
  <cp:lastModifiedBy>Kermesová Gabriela</cp:lastModifiedBy>
  <cp:revision>15</cp:revision>
  <dcterms:created xsi:type="dcterms:W3CDTF">2024-10-31T06:30:51Z</dcterms:created>
  <dcterms:modified xsi:type="dcterms:W3CDTF">2025-11-12T18:09:40Z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0x0101005FC89D8AD70FBA479CF73FF7AAADEBEA</vt:lpwstr>
  </property>
  <property fmtid="{D5CDD505-2E9C-101B-9397-08002B2CF9AE}" pid="3" name="MediaServiceImageTags">
    <vt:lpwstr/>
  </property>
</Properties>
</file>