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entation.xml" ContentType="application/vnd.openxmlformats-officedocument.presentationml.presentation.main+xml"/>
  <Override PartName="/ppt/notesSlides/notesSlide14.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slideMasters/slideMaster1.xml" ContentType="application/vnd.openxmlformats-officedocument.presentationml.slideMaster+xml"/>
  <Override PartName="/ppt/notesSlides/notesSlide5.xml" ContentType="application/vnd.openxmlformats-officedocument.presentationml.notesSlide+xml"/>
  <Override PartName="/ppt/notesSlides/notesSlide6.xml" ContentType="application/vnd.openxmlformats-officedocument.presentationml.notesSlide+xml"/>
  <Override PartName="/ppt/slideLayouts/slideLayout6.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ppt/tags/tag1.xml" ContentType="application/vnd.openxmlformats-officedocument.presentationml.tag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3"/>
  </p:sldMasterIdLst>
  <p:notesMasterIdLst>
    <p:notesMasterId r:id="rId33"/>
  </p:notesMasterIdLst>
  <p:sldIdLst>
    <p:sldId id="494" r:id="rId4"/>
    <p:sldId id="2351" r:id="rId5"/>
    <p:sldId id="269" r:id="rId6"/>
    <p:sldId id="271" r:id="rId7"/>
    <p:sldId id="486" r:id="rId8"/>
    <p:sldId id="2350" r:id="rId9"/>
    <p:sldId id="2348" r:id="rId10"/>
    <p:sldId id="2349" r:id="rId11"/>
    <p:sldId id="272" r:id="rId12"/>
    <p:sldId id="346" r:id="rId13"/>
    <p:sldId id="260" r:id="rId14"/>
    <p:sldId id="275" r:id="rId15"/>
    <p:sldId id="274" r:id="rId16"/>
    <p:sldId id="2315" r:id="rId17"/>
    <p:sldId id="499" r:id="rId18"/>
    <p:sldId id="501" r:id="rId19"/>
    <p:sldId id="2293" r:id="rId20"/>
    <p:sldId id="2270" r:id="rId21"/>
    <p:sldId id="2347" r:id="rId22"/>
    <p:sldId id="2266" r:id="rId23"/>
    <p:sldId id="2314" r:id="rId24"/>
    <p:sldId id="276" r:id="rId25"/>
    <p:sldId id="334" r:id="rId26"/>
    <p:sldId id="290" r:id="rId27"/>
    <p:sldId id="288" r:id="rId28"/>
    <p:sldId id="2291" r:id="rId29"/>
    <p:sldId id="2292" r:id="rId30"/>
    <p:sldId id="495" r:id="rId31"/>
    <p:sldId id="2346" r:id="rId32"/>
  </p:sldIdLst>
  <p:sldSz cx="12192000" cy="6858000"/>
  <p:notesSz cx="6858000" cy="9144000"/>
  <p:embeddedFontLst>
    <p:embeddedFont>
      <p:font typeface="Archivo Black" panose="020B0A03020202020B04" pitchFamily="34" charset="77"/>
      <p:regular r:id="rId34"/>
      <p:bold r:id="rId35"/>
    </p:embeddedFont>
    <p:embeddedFont>
      <p:font typeface="Montserrat ExtraBold" panose="020F0502020204030204" pitchFamily="34" charset="0"/>
      <p:bold r:id="rId36"/>
      <p:italic r:id="rId37"/>
      <p:boldItalic r:id="rId38"/>
    </p:embeddedFont>
    <p:embeddedFont>
      <p:font typeface="Roboto" panose="02000000000000000000" pitchFamily="2" charset="0"/>
      <p:regular r:id="rId39"/>
      <p:bold r:id="rId40"/>
      <p:italic r:id="rId41"/>
      <p:boldItalic r:id="rId42"/>
    </p:embeddedFont>
    <p:embeddedFont>
      <p:font typeface="Segoe UI" panose="020B0502040204020203" pitchFamily="34" charset="0"/>
      <p:regular r:id="rId43"/>
      <p:bold r:id="rId44"/>
      <p:italic r:id="rId45"/>
      <p:boldItalic r:id="rId46"/>
    </p:embeddedFont>
    <p:embeddedFont>
      <p:font typeface="Tahoma" panose="020B0604030504040204" pitchFamily="34" charset="0"/>
      <p:regular r:id="rId47"/>
      <p:bold r:id="rId48"/>
    </p:embeddedFont>
  </p:embeddedFontLst>
  <p:custDataLst>
    <p:tags r:id="rId49"/>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enka Felcmanova" initials="" lastIdx="7" clrIdx="0"/>
  <p:cmAuthor id="1" name="Kateřina Kubátová" initials="" lastIdx="5" clrIdx="1"/>
  <p:cmAuthor id="2" name="Lucie Skřivánková" initials="" lastIdx="2" clrIdx="2"/>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0CA032F-06C6-44D5-B1E5-071D275BC773}">
  <a:tblStyle styleId="{B0CA032F-06C6-44D5-B1E5-071D275BC773}"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4924"/>
    <p:restoredTop sz="94662"/>
  </p:normalViewPr>
  <p:slideViewPr>
    <p:cSldViewPr snapToGrid="0">
      <p:cViewPr varScale="1">
        <p:scale>
          <a:sx n="93" d="100"/>
          <a:sy n="93" d="100"/>
        </p:scale>
        <p:origin x="216" y="4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6.fntdata"/><Relationship Id="rId21" Type="http://schemas.openxmlformats.org/officeDocument/2006/relationships/slide" Target="slides/slide18.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commentAuthors" Target="commentAuthors.xml"/><Relationship Id="rId55" Type="http://schemas.openxmlformats.org/officeDocument/2006/relationships/customXml" Target="../customXml/item3.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1.fntdata"/><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7.xml"/><Relationship Id="rId41" Type="http://schemas.openxmlformats.org/officeDocument/2006/relationships/font" Target="fonts/font8.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3.fntdata"/><Relationship Id="rId49"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1-2”</a:t>
            </a:r>
            <a:endParaRPr/>
          </a:p>
          <a:p>
            <a:pPr marL="0" lvl="0" indent="0" algn="l" rtl="0">
              <a:spcBef>
                <a:spcPts val="0"/>
              </a:spcBef>
              <a:spcAft>
                <a:spcPts val="0"/>
              </a:spcAft>
              <a:buNone/>
            </a:pPr>
            <a:r>
              <a:rPr lang="en-US"/>
              <a:t>V rámci víceúrovňového systému podobně přemýšlíme o podpoře pro nově příchozí děti.</a:t>
            </a:r>
            <a:endParaRPr/>
          </a:p>
          <a:p>
            <a:pPr marL="0" lvl="0" indent="0" algn="l" rtl="0">
              <a:spcBef>
                <a:spcPts val="0"/>
              </a:spcBef>
              <a:spcAft>
                <a:spcPts val="0"/>
              </a:spcAft>
              <a:buNone/>
            </a:pPr>
            <a:endParaRPr/>
          </a:p>
          <a:p>
            <a:pPr marL="0" lvl="0" indent="0" algn="l" rtl="0">
              <a:spcBef>
                <a:spcPts val="0"/>
              </a:spcBef>
              <a:spcAft>
                <a:spcPts val="0"/>
              </a:spcAft>
              <a:buNone/>
            </a:pPr>
            <a:r>
              <a:rPr lang="en-US"/>
              <a:t>Vytvořili jsme zkratku WELCOME, aby nám připomněla, jakými způsoby můžeme podporovat nově příchozí děti ve školní komunitě.</a:t>
            </a:r>
            <a:endParaRPr/>
          </a:p>
          <a:p>
            <a:pPr marL="0" lvl="0" indent="0" algn="l" rtl="0">
              <a:spcBef>
                <a:spcPts val="0"/>
              </a:spcBef>
              <a:spcAft>
                <a:spcPts val="0"/>
              </a:spcAft>
              <a:buNone/>
            </a:pPr>
            <a:endParaRPr/>
          </a:p>
          <a:p>
            <a:pPr marL="0" lvl="0" indent="0" algn="l" rtl="0">
              <a:spcBef>
                <a:spcPts val="0"/>
              </a:spcBef>
              <a:spcAft>
                <a:spcPts val="0"/>
              </a:spcAft>
              <a:buNone/>
            </a:pPr>
            <a:r>
              <a:rPr lang="en-US" i="1"/>
              <a:t>Stručně popište každou úroveň.</a:t>
            </a:r>
            <a:endParaRPr/>
          </a:p>
        </p:txBody>
      </p:sp>
      <p:sp>
        <p:nvSpPr>
          <p:cNvPr id="253" name="Google Shape;253;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a:extLst>
            <a:ext uri="{FF2B5EF4-FFF2-40B4-BE49-F238E27FC236}">
              <a16:creationId xmlns:a16="http://schemas.microsoft.com/office/drawing/2014/main" id="{5CF26400-A088-CEB4-6D00-5EC1FFA9386A}"/>
            </a:ext>
          </a:extLst>
        </p:cNvPr>
        <p:cNvGrpSpPr/>
        <p:nvPr/>
      </p:nvGrpSpPr>
      <p:grpSpPr>
        <a:xfrm>
          <a:off x="0" y="0"/>
          <a:ext cx="0" cy="0"/>
          <a:chOff x="0" y="0"/>
          <a:chExt cx="0" cy="0"/>
        </a:xfrm>
      </p:grpSpPr>
      <p:sp>
        <p:nvSpPr>
          <p:cNvPr id="1236" name="Google Shape;1236;g20247b5d709_1_302:notes">
            <a:extLst>
              <a:ext uri="{FF2B5EF4-FFF2-40B4-BE49-F238E27FC236}">
                <a16:creationId xmlns:a16="http://schemas.microsoft.com/office/drawing/2014/main" id="{A7362A59-86EB-F01F-0C53-4E3C8A9E7A9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7" name="Google Shape;1237;g20247b5d709_1_302:notes">
            <a:extLst>
              <a:ext uri="{FF2B5EF4-FFF2-40B4-BE49-F238E27FC236}">
                <a16:creationId xmlns:a16="http://schemas.microsoft.com/office/drawing/2014/main" id="{58BFCEB6-6A25-66B3-9DD2-F06A34A69D5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None/>
            </a:pPr>
            <a:r>
              <a:rPr lang="en-US" sz="930"/>
              <a:t>Cílem této aktivity je určit myšlenky a kroky, které mohou žáci použít, když cítí, že jejich úroveň stresu na pocitovém teploměru stoupá. </a:t>
            </a:r>
            <a:endParaRPr/>
          </a:p>
          <a:p>
            <a:pPr marL="0" lvl="0" indent="0" algn="l" rtl="0">
              <a:lnSpc>
                <a:spcPct val="80000"/>
              </a:lnSpc>
              <a:spcBef>
                <a:spcPts val="0"/>
              </a:spcBef>
              <a:spcAft>
                <a:spcPts val="0"/>
              </a:spcAft>
              <a:buNone/>
            </a:pPr>
            <a:endParaRPr sz="930"/>
          </a:p>
          <a:p>
            <a:pPr marL="0" lvl="0" indent="0" algn="l" rtl="0">
              <a:lnSpc>
                <a:spcPct val="80000"/>
              </a:lnSpc>
              <a:spcBef>
                <a:spcPts val="0"/>
              </a:spcBef>
              <a:spcAft>
                <a:spcPts val="0"/>
              </a:spcAft>
              <a:buNone/>
            </a:pPr>
            <a:r>
              <a:rPr lang="en-US" sz="930"/>
              <a:t>Chceme vysvětlit, že stejně jako když jsme nemocní a máme horečku, existují věci, které můžeme udělat, abychom teplotu snížili, existují také věci, které můlžeme udělat, abychom snížili úroveň stresu.  </a:t>
            </a:r>
            <a:endParaRPr/>
          </a:p>
          <a:p>
            <a:pPr marL="0" lvl="0" indent="0" algn="l" rtl="0">
              <a:lnSpc>
                <a:spcPct val="80000"/>
              </a:lnSpc>
              <a:spcBef>
                <a:spcPts val="0"/>
              </a:spcBef>
              <a:spcAft>
                <a:spcPts val="0"/>
              </a:spcAft>
              <a:buNone/>
            </a:pPr>
            <a:r>
              <a:rPr lang="en-US" sz="930"/>
              <a:t>Co děláte pro snížení horečky, když jste nemocní?  </a:t>
            </a:r>
            <a:endParaRPr/>
          </a:p>
          <a:p>
            <a:pPr marL="0" lvl="0" indent="0" algn="l" rtl="0">
              <a:lnSpc>
                <a:spcPct val="80000"/>
              </a:lnSpc>
              <a:spcBef>
                <a:spcPts val="0"/>
              </a:spcBef>
              <a:spcAft>
                <a:spcPts val="0"/>
              </a:spcAft>
              <a:buNone/>
            </a:pPr>
            <a:endParaRPr sz="930"/>
          </a:p>
          <a:p>
            <a:pPr marL="0" lvl="0" indent="0" algn="l" rtl="0">
              <a:lnSpc>
                <a:spcPct val="80000"/>
              </a:lnSpc>
              <a:spcBef>
                <a:spcPts val="0"/>
              </a:spcBef>
              <a:spcAft>
                <a:spcPts val="0"/>
              </a:spcAft>
              <a:buNone/>
            </a:pPr>
            <a:r>
              <a:rPr lang="en-US" sz="930"/>
              <a:t>Chceme se zamyslet nad věcmi, které si můžeme poMYSLET nebo uDĚLAT, abychom si pomohli a cítili se ve stresové situaci lépe.  Můžete je napsat na tabuli, abyste si je lépe zapamatovali. </a:t>
            </a:r>
            <a:endParaRPr/>
          </a:p>
          <a:p>
            <a:pPr marL="0" lvl="0" indent="0" algn="l" rtl="0">
              <a:lnSpc>
                <a:spcPct val="80000"/>
              </a:lnSpc>
              <a:spcBef>
                <a:spcPts val="0"/>
              </a:spcBef>
              <a:spcAft>
                <a:spcPts val="0"/>
              </a:spcAft>
              <a:buNone/>
            </a:pPr>
            <a:endParaRPr sz="930"/>
          </a:p>
          <a:p>
            <a:pPr marL="0" lvl="0" indent="0" algn="l" rtl="0">
              <a:lnSpc>
                <a:spcPct val="80000"/>
              </a:lnSpc>
              <a:spcBef>
                <a:spcPts val="0"/>
              </a:spcBef>
              <a:spcAft>
                <a:spcPts val="0"/>
              </a:spcAft>
              <a:buNone/>
            </a:pPr>
            <a:r>
              <a:rPr lang="en-US" sz="930"/>
              <a:t>"Tohle zvládnu."</a:t>
            </a:r>
            <a:endParaRPr/>
          </a:p>
          <a:p>
            <a:pPr marL="0" lvl="0" indent="0" algn="l" rtl="0">
              <a:lnSpc>
                <a:spcPct val="80000"/>
              </a:lnSpc>
              <a:spcBef>
                <a:spcPts val="0"/>
              </a:spcBef>
              <a:spcAft>
                <a:spcPts val="0"/>
              </a:spcAft>
              <a:buNone/>
            </a:pPr>
            <a:r>
              <a:rPr lang="en-US" sz="930"/>
              <a:t>"Moje rodina mi pomůže to zvládnout."</a:t>
            </a:r>
            <a:endParaRPr/>
          </a:p>
          <a:p>
            <a:pPr marL="0" lvl="0" indent="0" algn="l" rtl="0">
              <a:lnSpc>
                <a:spcPct val="80000"/>
              </a:lnSpc>
              <a:spcBef>
                <a:spcPts val="0"/>
              </a:spcBef>
              <a:spcAft>
                <a:spcPts val="0"/>
              </a:spcAft>
              <a:buNone/>
            </a:pPr>
            <a:endParaRPr sz="930"/>
          </a:p>
          <a:p>
            <a:pPr marL="0" lvl="0" indent="0" algn="l" rtl="0">
              <a:lnSpc>
                <a:spcPct val="80000"/>
              </a:lnSpc>
              <a:spcBef>
                <a:spcPts val="0"/>
              </a:spcBef>
              <a:spcAft>
                <a:spcPts val="0"/>
              </a:spcAft>
              <a:buNone/>
            </a:pPr>
            <a:r>
              <a:rPr lang="en-US" sz="930"/>
              <a:t>Zeptejte se dětí, co by si mohly říct, když se cítí ve stresu. </a:t>
            </a:r>
            <a:endParaRPr/>
          </a:p>
          <a:p>
            <a:pPr marL="0" lvl="0" indent="0" algn="l" rtl="0">
              <a:lnSpc>
                <a:spcPct val="80000"/>
              </a:lnSpc>
              <a:spcBef>
                <a:spcPts val="0"/>
              </a:spcBef>
              <a:spcAft>
                <a:spcPts val="0"/>
              </a:spcAft>
              <a:buNone/>
            </a:pPr>
            <a:endParaRPr sz="930"/>
          </a:p>
          <a:p>
            <a:pPr marL="0" lvl="0" indent="0" algn="l" rtl="0">
              <a:lnSpc>
                <a:spcPct val="80000"/>
              </a:lnSpc>
              <a:spcBef>
                <a:spcPts val="0"/>
              </a:spcBef>
              <a:spcAft>
                <a:spcPts val="0"/>
              </a:spcAft>
              <a:buNone/>
            </a:pPr>
            <a:r>
              <a:rPr lang="en-US" sz="930"/>
              <a:t>Poté zopakujte postup, co by mohly udělat.</a:t>
            </a:r>
            <a:endParaRPr/>
          </a:p>
          <a:p>
            <a:pPr marL="0" lvl="0" indent="0" algn="l" rtl="0">
              <a:lnSpc>
                <a:spcPct val="80000"/>
              </a:lnSpc>
              <a:spcBef>
                <a:spcPts val="0"/>
              </a:spcBef>
              <a:spcAft>
                <a:spcPts val="0"/>
              </a:spcAft>
              <a:buNone/>
            </a:pPr>
            <a:r>
              <a:rPr lang="en-US" sz="930"/>
              <a:t>Promluvte si s kamarádem</a:t>
            </a:r>
            <a:endParaRPr sz="930"/>
          </a:p>
          <a:p>
            <a:pPr marL="0" lvl="0" indent="0" algn="l" rtl="0">
              <a:lnSpc>
                <a:spcPct val="80000"/>
              </a:lnSpc>
              <a:spcBef>
                <a:spcPts val="0"/>
              </a:spcBef>
              <a:spcAft>
                <a:spcPts val="0"/>
              </a:spcAft>
              <a:buNone/>
            </a:pPr>
            <a:r>
              <a:rPr lang="en-US" sz="930"/>
              <a:t>Promluvte si s dospělým</a:t>
            </a:r>
            <a:endParaRPr sz="930"/>
          </a:p>
          <a:p>
            <a:pPr marL="0" lvl="0" indent="0" algn="l" rtl="0">
              <a:lnSpc>
                <a:spcPct val="80000"/>
              </a:lnSpc>
              <a:spcBef>
                <a:spcPts val="0"/>
              </a:spcBef>
              <a:spcAft>
                <a:spcPts val="0"/>
              </a:spcAft>
              <a:buNone/>
            </a:pPr>
            <a:r>
              <a:rPr lang="en-US" sz="930"/>
              <a:t>Dělejte něco, co vás baví.</a:t>
            </a:r>
            <a:endParaRPr/>
          </a:p>
          <a:p>
            <a:pPr marL="0" lvl="0" indent="0" algn="l" rtl="0">
              <a:lnSpc>
                <a:spcPct val="80000"/>
              </a:lnSpc>
              <a:spcBef>
                <a:spcPts val="0"/>
              </a:spcBef>
              <a:spcAft>
                <a:spcPts val="0"/>
              </a:spcAft>
              <a:buNone/>
            </a:pPr>
            <a:endParaRPr sz="930"/>
          </a:p>
          <a:p>
            <a:pPr marL="0" lvl="0" indent="0" algn="l" rtl="0">
              <a:lnSpc>
                <a:spcPct val="80000"/>
              </a:lnSpc>
              <a:spcBef>
                <a:spcPts val="0"/>
              </a:spcBef>
              <a:spcAft>
                <a:spcPts val="0"/>
              </a:spcAft>
              <a:buNone/>
            </a:pPr>
            <a:r>
              <a:rPr lang="en-US" sz="930"/>
              <a:t>Každý žák si vybere myšlenky a činnosti, které použije v různých bodech svého teploměru. </a:t>
            </a:r>
            <a:endParaRPr/>
          </a:p>
          <a:p>
            <a:pPr marL="0" lvl="0" indent="0" algn="l" rtl="0">
              <a:lnSpc>
                <a:spcPct val="80000"/>
              </a:lnSpc>
              <a:spcBef>
                <a:spcPts val="0"/>
              </a:spcBef>
              <a:spcAft>
                <a:spcPts val="0"/>
              </a:spcAft>
              <a:buNone/>
            </a:pPr>
            <a:endParaRPr sz="930"/>
          </a:p>
          <a:p>
            <a:pPr marL="0" lvl="0" indent="0" algn="l" rtl="0">
              <a:lnSpc>
                <a:spcPct val="80000"/>
              </a:lnSpc>
              <a:spcBef>
                <a:spcPts val="0"/>
              </a:spcBef>
              <a:spcAft>
                <a:spcPts val="0"/>
              </a:spcAft>
              <a:buNone/>
            </a:pPr>
            <a:r>
              <a:rPr lang="en-US" sz="930"/>
              <a:t>Necháme je pracovat ve dvojicích, aby vymysleli, co by pro ně fungovalo. </a:t>
            </a:r>
            <a:endParaRPr/>
          </a:p>
          <a:p>
            <a:pPr marL="0" lvl="0" indent="0" algn="l" rtl="0">
              <a:lnSpc>
                <a:spcPct val="80000"/>
              </a:lnSpc>
              <a:spcBef>
                <a:spcPts val="0"/>
              </a:spcBef>
              <a:spcAft>
                <a:spcPts val="0"/>
              </a:spcAft>
              <a:buNone/>
            </a:pPr>
            <a:endParaRPr sz="930"/>
          </a:p>
          <a:p>
            <a:pPr marL="0" lvl="0" indent="0" algn="l" rtl="0">
              <a:lnSpc>
                <a:spcPct val="80000"/>
              </a:lnSpc>
              <a:spcBef>
                <a:spcPts val="0"/>
              </a:spcBef>
              <a:spcAft>
                <a:spcPts val="0"/>
              </a:spcAft>
              <a:buNone/>
            </a:pPr>
            <a:r>
              <a:rPr lang="en-US" sz="930"/>
              <a:t>Případně můžete místo individuálního vyplňování pracovních listů zvolit skupinovou aktivitu Zvládání mých pocitů, kdy vytvoříte velký teploměr s myšlenkami a činnostmi umístěnými vedle něj, který vystavíte na zeď. </a:t>
            </a:r>
            <a:endParaRPr/>
          </a:p>
          <a:p>
            <a:pPr marL="0" lvl="0" indent="0" algn="l" rtl="0">
              <a:lnSpc>
                <a:spcPct val="80000"/>
              </a:lnSpc>
              <a:spcBef>
                <a:spcPts val="0"/>
              </a:spcBef>
              <a:spcAft>
                <a:spcPts val="0"/>
              </a:spcAft>
              <a:buNone/>
            </a:pPr>
            <a:br>
              <a:rPr lang="en-US" sz="930"/>
            </a:br>
            <a:endParaRPr sz="930"/>
          </a:p>
        </p:txBody>
      </p:sp>
      <p:sp>
        <p:nvSpPr>
          <p:cNvPr id="1238" name="Google Shape;1238;g20247b5d709_1_302:notes">
            <a:extLst>
              <a:ext uri="{FF2B5EF4-FFF2-40B4-BE49-F238E27FC236}">
                <a16:creationId xmlns:a16="http://schemas.microsoft.com/office/drawing/2014/main" id="{27606A41-79DE-954A-B9CE-243953878C5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1879703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4:notes"/>
          <p:cNvSpPr txBox="1">
            <a:spLocks noGrp="1"/>
          </p:cNvSpPr>
          <p:nvPr>
            <p:ph type="body" idx="1"/>
          </p:nvPr>
        </p:nvSpPr>
        <p:spPr>
          <a:xfrm>
            <a:off x="685801"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 name="Google Shape;29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4549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Opět, přehled empirické literatury poukázal na hodnotu zahrnutí kognitivně behaviorálních strategií na podporu studentů, kteří zažívají úzkost a potíže.</a:t>
            </a:r>
            <a:endParaRPr/>
          </a:p>
          <a:p>
            <a:pPr marL="0" lvl="0" indent="0" algn="l" rtl="0">
              <a:spcBef>
                <a:spcPts val="0"/>
              </a:spcBef>
              <a:spcAft>
                <a:spcPts val="0"/>
              </a:spcAft>
              <a:buNone/>
            </a:pPr>
            <a:r>
              <a:rPr lang="en-US"/>
              <a:t>Vůdci komunity nováčků a škol v oblasti duševního zdraví v Ontariu také obhajovali důraz na silné stránky a odolnost, a ne pouze na traumata.</a:t>
            </a:r>
            <a:endParaRPr/>
          </a:p>
          <a:p>
            <a:pPr marL="0" lvl="0" indent="0" algn="l" rtl="0">
              <a:spcBef>
                <a:spcPts val="0"/>
              </a:spcBef>
              <a:spcAft>
                <a:spcPts val="0"/>
              </a:spcAft>
              <a:buNone/>
            </a:pPr>
            <a:r>
              <a:rPr lang="en-US"/>
              <a:t>Jak uvidíte, STRONG zahrnuje jak dovednosti CBT, tak silné zaměření na odolnost, klade důraz na pozitivní rozvoj mládeže a podporu studentů, kteří sdílejí celý příběh své cesty, a nejen se zaměřují na ty části své cesty, kde mohlo dojít k traumatu.</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US"/>
              <a:t>Byl by někdo z vás ochoten se podělit o některé věci, které již vaše školy dělají na úrovni 3, aby podpořily nově příchozí studenty? – požádat o sdílení v chatu</a:t>
            </a:r>
            <a:endParaRPr/>
          </a:p>
          <a:p>
            <a:pPr marL="0" lvl="0" indent="0" algn="l" rtl="0">
              <a:spcBef>
                <a:spcPts val="0"/>
              </a:spcBef>
              <a:spcAft>
                <a:spcPts val="0"/>
              </a:spcAft>
              <a:buNone/>
            </a:pPr>
            <a:endParaRPr/>
          </a:p>
        </p:txBody>
      </p:sp>
      <p:sp>
        <p:nvSpPr>
          <p:cNvPr id="339" name="Google Shape;339;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6" name="Google Shape;876;p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Proveďte je hlubokým dýcháním v manuálním režimu</a:t>
            </a:r>
            <a:endParaRPr/>
          </a:p>
        </p:txBody>
      </p:sp>
      <p:sp>
        <p:nvSpPr>
          <p:cNvPr id="877" name="Google Shape;877;p7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cs-CZ"/>
              <a:t>Důležité je působit preventivně </a:t>
            </a:r>
            <a:endParaRPr lang="en-GB"/>
          </a:p>
        </p:txBody>
      </p:sp>
    </p:spTree>
    <p:extLst>
      <p:ext uri="{BB962C8B-B14F-4D97-AF65-F5344CB8AC3E}">
        <p14:creationId xmlns:p14="http://schemas.microsoft.com/office/powerpoint/2010/main" val="4061087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School Mental Health Ontario (dříve School Mental Health ASSIST) vytvořil pokyny pro školní administrátory a třídní učitele, aby vytvořili vstřícné školní prostředí…</a:t>
            </a:r>
            <a:endParaRPr/>
          </a:p>
        </p:txBody>
      </p:sp>
      <p:sp>
        <p:nvSpPr>
          <p:cNvPr id="280" name="Google Shape;280;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2"/>
        <p:cNvGrpSpPr/>
        <p:nvPr/>
      </p:nvGrpSpPr>
      <p:grpSpPr>
        <a:xfrm>
          <a:off x="0" y="0"/>
          <a:ext cx="0" cy="0"/>
          <a:chOff x="0" y="0"/>
          <a:chExt cx="0" cy="0"/>
        </a:xfrm>
      </p:grpSpPr>
      <p:sp>
        <p:nvSpPr>
          <p:cNvPr id="2163" name="Google Shape;2163;g1dc80d699e1_8_3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4" name="Google Shape;2164;g1dc80d699e1_8_3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Talk about how everyone in the school building has a role  in providing trauma-informed and healing centered environments for newcomer students.  </a:t>
            </a:r>
            <a:endParaRPr/>
          </a:p>
          <a:p>
            <a:pPr marL="0" lvl="0" indent="0" algn="l" rtl="0">
              <a:spcBef>
                <a:spcPts val="0"/>
              </a:spcBef>
              <a:spcAft>
                <a:spcPts val="0"/>
              </a:spcAft>
              <a:buNone/>
            </a:pPr>
            <a:endParaRPr/>
          </a:p>
          <a:p>
            <a:pPr marL="171450" lvl="0" indent="-171450" algn="l" rtl="0">
              <a:spcBef>
                <a:spcPts val="0"/>
              </a:spcBef>
              <a:spcAft>
                <a:spcPts val="0"/>
              </a:spcAft>
              <a:buClr>
                <a:schemeClr val="dk1"/>
              </a:buClr>
              <a:buSzPts val="1200"/>
              <a:buFont typeface="Arial"/>
              <a:buChar char="•"/>
            </a:pPr>
            <a:r>
              <a:rPr lang="en-US"/>
              <a:t>One of the BEST ways is to promote the celebration of diversity in the classroom - learning for justice or Bridging Refugee Youth and Children’s Services for classroom and instructional materials that bring in lessons on the immigrant/refugee experience</a:t>
            </a:r>
            <a:endParaRPr/>
          </a:p>
          <a:p>
            <a:pPr marL="171450" lvl="0" indent="-171450" algn="l" rtl="0">
              <a:spcBef>
                <a:spcPts val="0"/>
              </a:spcBef>
              <a:spcAft>
                <a:spcPts val="0"/>
              </a:spcAft>
              <a:buClr>
                <a:schemeClr val="dk1"/>
              </a:buClr>
              <a:buSzPts val="1200"/>
              <a:buFont typeface="Arial"/>
              <a:buChar char="•"/>
            </a:pPr>
            <a:r>
              <a:rPr lang="en-US"/>
              <a:t>Address discrimination - newcomer students are more likely to be bullied. Need to establish sense of safety and trust in the classroom. </a:t>
            </a:r>
            <a:endParaRPr/>
          </a:p>
          <a:p>
            <a:pPr marL="171450" lvl="0" indent="-171450" algn="l" rtl="0">
              <a:spcBef>
                <a:spcPts val="0"/>
              </a:spcBef>
              <a:spcAft>
                <a:spcPts val="0"/>
              </a:spcAft>
              <a:buClr>
                <a:schemeClr val="dk1"/>
              </a:buClr>
              <a:buSzPts val="1200"/>
              <a:buFont typeface="Arial"/>
              <a:buChar char="•"/>
            </a:pPr>
            <a:r>
              <a:rPr lang="en-US"/>
              <a:t>Seek out opportunities for paired and small-group work to support social integration</a:t>
            </a:r>
            <a:endParaRPr/>
          </a:p>
          <a:p>
            <a:pPr marL="171450" lvl="0" indent="-171450" algn="l" rtl="0">
              <a:spcBef>
                <a:spcPts val="0"/>
              </a:spcBef>
              <a:spcAft>
                <a:spcPts val="0"/>
              </a:spcAft>
              <a:buClr>
                <a:schemeClr val="dk1"/>
              </a:buClr>
              <a:buSzPts val="1200"/>
              <a:buFont typeface="Arial"/>
              <a:buChar char="•"/>
            </a:pPr>
            <a:r>
              <a:rPr lang="en-US"/>
              <a:t>Use of visual aids to support during Eng language acquisition process</a:t>
            </a:r>
            <a:endParaRPr/>
          </a:p>
          <a:p>
            <a:pPr marL="171450" lvl="0" indent="-171450" algn="l" rtl="0">
              <a:spcBef>
                <a:spcPts val="0"/>
              </a:spcBef>
              <a:spcAft>
                <a:spcPts val="0"/>
              </a:spcAft>
              <a:buClr>
                <a:schemeClr val="dk1"/>
              </a:buClr>
              <a:buSzPts val="1200"/>
              <a:buFont typeface="Arial"/>
              <a:buChar char="•"/>
            </a:pPr>
            <a:r>
              <a:rPr lang="en-US"/>
              <a:t>Incorporate creative techniques to allow newcomers to express themselves nonverbally </a:t>
            </a:r>
            <a:endParaRPr/>
          </a:p>
          <a:p>
            <a:pPr marL="171450" lvl="0" indent="-171450" algn="l" rtl="0">
              <a:spcBef>
                <a:spcPts val="0"/>
              </a:spcBef>
              <a:spcAft>
                <a:spcPts val="0"/>
              </a:spcAft>
              <a:buClr>
                <a:schemeClr val="dk1"/>
              </a:buClr>
              <a:buSzPts val="1200"/>
              <a:buFont typeface="Arial"/>
              <a:buChar char="•"/>
            </a:pPr>
            <a:r>
              <a:rPr lang="en-US"/>
              <a:t>Make space to practice relaxation in classrooms</a:t>
            </a:r>
            <a:endParaRPr/>
          </a:p>
          <a:p>
            <a:pPr marL="0" lvl="0" indent="0" algn="l" rtl="0">
              <a:spcBef>
                <a:spcPts val="0"/>
              </a:spcBef>
              <a:spcAft>
                <a:spcPts val="0"/>
              </a:spcAft>
              <a:buNone/>
            </a:pPr>
            <a:endParaRPr/>
          </a:p>
        </p:txBody>
      </p:sp>
      <p:sp>
        <p:nvSpPr>
          <p:cNvPr id="2165" name="Google Shape;2165;g1dc80d699e1_8_3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601318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přivítání školních tříd</a:t>
            </a:r>
            <a:endParaRPr/>
          </a:p>
          <a:p>
            <a:pPr marL="0" lvl="0" indent="0" algn="l" rtl="0">
              <a:spcBef>
                <a:spcPts val="0"/>
              </a:spcBef>
              <a:spcAft>
                <a:spcPts val="0"/>
              </a:spcAft>
              <a:buNone/>
            </a:pPr>
            <a:endParaRPr/>
          </a:p>
          <a:p>
            <a:pPr marL="0" lvl="0" indent="0" algn="l" rtl="0">
              <a:spcBef>
                <a:spcPts val="0"/>
              </a:spcBef>
              <a:spcAft>
                <a:spcPts val="0"/>
              </a:spcAft>
              <a:buNone/>
            </a:pPr>
            <a:r>
              <a:rPr lang="en-US" i="1"/>
              <a:t>Tyto tipy jsou k dispozici na jejich webových stránkách.</a:t>
            </a:r>
            <a:endParaRPr/>
          </a:p>
          <a:p>
            <a:pPr marL="0" lvl="0" indent="0" algn="l" rtl="0">
              <a:spcBef>
                <a:spcPts val="0"/>
              </a:spcBef>
              <a:spcAft>
                <a:spcPts val="0"/>
              </a:spcAft>
              <a:buNone/>
            </a:pPr>
            <a:endParaRPr i="1"/>
          </a:p>
          <a:p>
            <a:pPr marL="0" marR="0" lvl="0" indent="0" algn="l" rtl="0">
              <a:lnSpc>
                <a:spcPct val="100000"/>
              </a:lnSpc>
              <a:spcBef>
                <a:spcPts val="0"/>
              </a:spcBef>
              <a:spcAft>
                <a:spcPts val="0"/>
              </a:spcAft>
              <a:buClr>
                <a:schemeClr val="dk1"/>
              </a:buClr>
              <a:buSzPts val="1200"/>
              <a:buFont typeface="Calibri"/>
              <a:buNone/>
            </a:pPr>
            <a:r>
              <a:rPr lang="en-US"/>
              <a:t>Byl by někdo z vás ochoten se podělit o některé věci, které již vaše školy dělají na univerzální úrovni pro podporu nově příchozích studentů?</a:t>
            </a:r>
            <a:endParaRPr/>
          </a:p>
          <a:p>
            <a:pPr marL="0" marR="0" lvl="0" indent="0" algn="l" rtl="0">
              <a:lnSpc>
                <a:spcPct val="100000"/>
              </a:lnSpc>
              <a:spcBef>
                <a:spcPts val="0"/>
              </a:spcBef>
              <a:spcAft>
                <a:spcPts val="0"/>
              </a:spcAft>
              <a:buClr>
                <a:schemeClr val="dk1"/>
              </a:buClr>
              <a:buSzPts val="1200"/>
              <a:buFont typeface="Calibri"/>
              <a:buNone/>
            </a:pPr>
            <a:r>
              <a:rPr lang="en-US" i="1"/>
              <a:t>5-10 minut</a:t>
            </a:r>
            <a:endParaRPr/>
          </a:p>
          <a:p>
            <a:pPr marL="0" lvl="0" indent="0" algn="l" rtl="0">
              <a:spcBef>
                <a:spcPts val="0"/>
              </a:spcBef>
              <a:spcAft>
                <a:spcPts val="0"/>
              </a:spcAft>
              <a:buNone/>
            </a:pPr>
            <a:endParaRPr i="1"/>
          </a:p>
        </p:txBody>
      </p:sp>
      <p:sp>
        <p:nvSpPr>
          <p:cNvPr id="290" name="Google Shape;29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p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7" name="Google Shape;977;p9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Dnes se zaměříme na pocitovou část trojúhelníku a naučíme se cvičení, které vám pomůže, když ve svém těle pociťujete stres.  </a:t>
            </a:r>
            <a:endParaRPr/>
          </a:p>
          <a:p>
            <a:pPr marL="0" lvl="0" indent="0" algn="l" rtl="0">
              <a:spcBef>
                <a:spcPts val="0"/>
              </a:spcBef>
              <a:spcAft>
                <a:spcPts val="0"/>
              </a:spcAft>
              <a:buNone/>
            </a:pPr>
            <a:endParaRPr/>
          </a:p>
          <a:p>
            <a:pPr marL="0" lvl="0" indent="0" algn="l" rtl="0">
              <a:spcBef>
                <a:spcPts val="0"/>
              </a:spcBef>
              <a:spcAft>
                <a:spcPts val="0"/>
              </a:spcAft>
              <a:buNone/>
            </a:pPr>
            <a:r>
              <a:rPr lang="en-US"/>
              <a:t>Na prvních 5 setkáních si představíme různé techniky relaxace.</a:t>
            </a:r>
            <a:endParaRPr/>
          </a:p>
          <a:p>
            <a:pPr marL="0" lvl="0" indent="0" algn="l" rtl="0">
              <a:spcBef>
                <a:spcPts val="0"/>
              </a:spcBef>
              <a:spcAft>
                <a:spcPts val="0"/>
              </a:spcAft>
              <a:buNone/>
            </a:pPr>
            <a:endParaRPr/>
          </a:p>
          <a:p>
            <a:pPr marL="0" lvl="0" indent="0" algn="l" rtl="0">
              <a:spcBef>
                <a:spcPts val="0"/>
              </a:spcBef>
              <a:spcAft>
                <a:spcPts val="0"/>
              </a:spcAft>
              <a:buNone/>
            </a:pPr>
            <a:r>
              <a:rPr lang="en-US"/>
              <a:t>Naučte studenty 2 cvičení. Obrázky z manuálu pro střední školy.</a:t>
            </a:r>
            <a:endParaRPr/>
          </a:p>
          <a:p>
            <a:pPr marL="0" lvl="0" indent="0" algn="l" rtl="0">
              <a:spcBef>
                <a:spcPts val="0"/>
              </a:spcBef>
              <a:spcAft>
                <a:spcPts val="0"/>
              </a:spcAft>
              <a:buNone/>
            </a:pPr>
            <a:br>
              <a:rPr lang="en-US"/>
            </a:br>
            <a:endParaRPr/>
          </a:p>
        </p:txBody>
      </p:sp>
      <p:sp>
        <p:nvSpPr>
          <p:cNvPr id="978" name="Google Shape;978;p9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981010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Všimněte si, že tato zahřívací aktivita je v příručce a že každé skupinové setkání začíná zahřívací aktivitou.</a:t>
            </a:r>
            <a:endParaRPr/>
          </a:p>
        </p:txBody>
      </p:sp>
      <p:sp>
        <p:nvSpPr>
          <p:cNvPr id="166" name="Google Shape;16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1-2”</a:t>
            </a:r>
            <a:endParaRPr/>
          </a:p>
          <a:p>
            <a:pPr marL="0" lvl="0" indent="0" algn="l" rtl="0">
              <a:spcBef>
                <a:spcPts val="0"/>
              </a:spcBef>
              <a:spcAft>
                <a:spcPts val="0"/>
              </a:spcAft>
              <a:buNone/>
            </a:pPr>
            <a:r>
              <a:rPr lang="en-US"/>
              <a:t>Ontario například podporovalo pedagogy tím, že jim pomáhalo identifikovat známky potíží s přizpůsobením a nabízelo strategie na podporu nově příchozích při zvládání emocí a chování ve třídě.</a:t>
            </a:r>
            <a:endParaRPr/>
          </a:p>
        </p:txBody>
      </p:sp>
      <p:sp>
        <p:nvSpPr>
          <p:cNvPr id="329" name="Google Shape;329;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Z výzkumné literatury a příspěvků od komunit nově příchozích jsme identifikovali některé oblasti, na které se zaměřit intervencemi úrovně 2 pro nově příchozí studenty.</a:t>
            </a:r>
            <a:endParaRPr/>
          </a:p>
        </p:txBody>
      </p:sp>
      <p:sp>
        <p:nvSpPr>
          <p:cNvPr id="321" name="Google Shape;321;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a:extLst>
            <a:ext uri="{FF2B5EF4-FFF2-40B4-BE49-F238E27FC236}">
              <a16:creationId xmlns:a16="http://schemas.microsoft.com/office/drawing/2014/main" id="{7FDCF5A1-21E1-D352-211A-037DA219F2F5}"/>
            </a:ext>
          </a:extLst>
        </p:cNvPr>
        <p:cNvGrpSpPr/>
        <p:nvPr/>
      </p:nvGrpSpPr>
      <p:grpSpPr>
        <a:xfrm>
          <a:off x="0" y="0"/>
          <a:ext cx="0" cy="0"/>
          <a:chOff x="0" y="0"/>
          <a:chExt cx="0" cy="0"/>
        </a:xfrm>
      </p:grpSpPr>
      <p:sp>
        <p:nvSpPr>
          <p:cNvPr id="858" name="Google Shape;858;p77:notes">
            <a:extLst>
              <a:ext uri="{FF2B5EF4-FFF2-40B4-BE49-F238E27FC236}">
                <a16:creationId xmlns:a16="http://schemas.microsoft.com/office/drawing/2014/main" id="{54B1F0E2-999B-F5CE-593A-D9B6396D5C0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9" name="Google Shape;859;p77:notes">
            <a:extLst>
              <a:ext uri="{FF2B5EF4-FFF2-40B4-BE49-F238E27FC236}">
                <a16:creationId xmlns:a16="http://schemas.microsoft.com/office/drawing/2014/main" id="{001130F4-209C-5B9D-C4FC-238D8FFE979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V aktivitách je často několik různých možností – umožňují vám je přizpůsobit vašim studentům</a:t>
            </a:r>
            <a:endParaRPr/>
          </a:p>
          <a:p>
            <a:pPr marL="0" lvl="0" indent="0" algn="l" rtl="0">
              <a:spcBef>
                <a:spcPts val="0"/>
              </a:spcBef>
              <a:spcAft>
                <a:spcPts val="0"/>
              </a:spcAft>
              <a:buNone/>
            </a:pPr>
            <a:endParaRPr/>
          </a:p>
          <a:p>
            <a:pPr marL="0" lvl="0" indent="0" algn="l" rtl="0">
              <a:spcBef>
                <a:spcPts val="0"/>
              </a:spcBef>
              <a:spcAft>
                <a:spcPts val="0"/>
              </a:spcAft>
              <a:buNone/>
            </a:pPr>
            <a:r>
              <a:rPr lang="en-US"/>
              <a:t>Dvojice slov (nejsou míněny jako protiklady) – vyberte, které z nich je vám více podobné?</a:t>
            </a:r>
            <a:endParaRPr/>
          </a:p>
          <a:p>
            <a:pPr marL="0" lvl="0" indent="0" algn="l" rtl="0">
              <a:spcBef>
                <a:spcPts val="0"/>
              </a:spcBef>
              <a:spcAft>
                <a:spcPts val="0"/>
              </a:spcAft>
              <a:buNone/>
            </a:pPr>
            <a:endParaRPr/>
          </a:p>
          <a:p>
            <a:pPr marL="0" lvl="0" indent="0" algn="l" rtl="0">
              <a:spcBef>
                <a:spcPts val="0"/>
              </a:spcBef>
              <a:spcAft>
                <a:spcPts val="0"/>
              </a:spcAft>
              <a:buNone/>
            </a:pPr>
            <a:r>
              <a:rPr lang="en-US"/>
              <a:t>Dává jim příležitost oslavit silné stránky, sdílet společné rysy</a:t>
            </a:r>
            <a:endParaRPr/>
          </a:p>
          <a:p>
            <a:pPr marL="0" lvl="0" indent="0" algn="l" rtl="0">
              <a:spcBef>
                <a:spcPts val="0"/>
              </a:spcBef>
              <a:spcAft>
                <a:spcPts val="0"/>
              </a:spcAft>
              <a:buNone/>
            </a:pPr>
            <a:endParaRPr/>
          </a:p>
        </p:txBody>
      </p:sp>
      <p:sp>
        <p:nvSpPr>
          <p:cNvPr id="860" name="Google Shape;860;p77:notes">
            <a:extLst>
              <a:ext uri="{FF2B5EF4-FFF2-40B4-BE49-F238E27FC236}">
                <a16:creationId xmlns:a16="http://schemas.microsoft.com/office/drawing/2014/main" id="{C39AA63F-D1E8-7EBB-C6A3-40A36B9C86B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967025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2"/>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rmAutofit/>
          </a:bodyPr>
          <a:lstStyle>
            <a:lvl1pPr lvl="0" algn="l">
              <a:lnSpc>
                <a:spcPct val="100000"/>
              </a:lnSpc>
              <a:spcBef>
                <a:spcPts val="0"/>
              </a:spcBef>
              <a:spcAft>
                <a:spcPts val="0"/>
              </a:spcAft>
              <a:buSzPts val="6900"/>
              <a:buFont typeface="Archivo Black"/>
              <a:buNone/>
              <a:defRPr sz="6900">
                <a:latin typeface="Archivo Black"/>
                <a:ea typeface="Archivo Black"/>
                <a:cs typeface="Archivo Black"/>
                <a:sym typeface="Archivo Black"/>
              </a:defRPr>
            </a:lvl1pPr>
            <a:lvl2pPr lvl="1" algn="l">
              <a:lnSpc>
                <a:spcPct val="100000"/>
              </a:lnSpc>
              <a:spcBef>
                <a:spcPts val="0"/>
              </a:spcBef>
              <a:spcAft>
                <a:spcPts val="0"/>
              </a:spcAft>
              <a:buSzPts val="6900"/>
              <a:buNone/>
              <a:defRPr sz="6900"/>
            </a:lvl2pPr>
            <a:lvl3pPr lvl="2" algn="l">
              <a:lnSpc>
                <a:spcPct val="100000"/>
              </a:lnSpc>
              <a:spcBef>
                <a:spcPts val="0"/>
              </a:spcBef>
              <a:spcAft>
                <a:spcPts val="0"/>
              </a:spcAft>
              <a:buSzPts val="6900"/>
              <a:buNone/>
              <a:defRPr sz="6900"/>
            </a:lvl3pPr>
            <a:lvl4pPr lvl="3" algn="l">
              <a:lnSpc>
                <a:spcPct val="100000"/>
              </a:lnSpc>
              <a:spcBef>
                <a:spcPts val="0"/>
              </a:spcBef>
              <a:spcAft>
                <a:spcPts val="0"/>
              </a:spcAft>
              <a:buSzPts val="6900"/>
              <a:buNone/>
              <a:defRPr sz="6900"/>
            </a:lvl4pPr>
            <a:lvl5pPr lvl="4" algn="l">
              <a:lnSpc>
                <a:spcPct val="100000"/>
              </a:lnSpc>
              <a:spcBef>
                <a:spcPts val="0"/>
              </a:spcBef>
              <a:spcAft>
                <a:spcPts val="0"/>
              </a:spcAft>
              <a:buSzPts val="6900"/>
              <a:buNone/>
              <a:defRPr sz="6900"/>
            </a:lvl5pPr>
            <a:lvl6pPr lvl="5" algn="l">
              <a:lnSpc>
                <a:spcPct val="100000"/>
              </a:lnSpc>
              <a:spcBef>
                <a:spcPts val="0"/>
              </a:spcBef>
              <a:spcAft>
                <a:spcPts val="0"/>
              </a:spcAft>
              <a:buSzPts val="6900"/>
              <a:buNone/>
              <a:defRPr sz="6900"/>
            </a:lvl6pPr>
            <a:lvl7pPr lvl="6" algn="l">
              <a:lnSpc>
                <a:spcPct val="100000"/>
              </a:lnSpc>
              <a:spcBef>
                <a:spcPts val="0"/>
              </a:spcBef>
              <a:spcAft>
                <a:spcPts val="0"/>
              </a:spcAft>
              <a:buSzPts val="6900"/>
              <a:buNone/>
              <a:defRPr sz="6900"/>
            </a:lvl7pPr>
            <a:lvl8pPr lvl="7" algn="l">
              <a:lnSpc>
                <a:spcPct val="100000"/>
              </a:lnSpc>
              <a:spcBef>
                <a:spcPts val="0"/>
              </a:spcBef>
              <a:spcAft>
                <a:spcPts val="0"/>
              </a:spcAft>
              <a:buSzPts val="6900"/>
              <a:buNone/>
              <a:defRPr sz="6900"/>
            </a:lvl8pPr>
            <a:lvl9pPr lvl="8" algn="l">
              <a:lnSpc>
                <a:spcPct val="100000"/>
              </a:lnSpc>
              <a:spcBef>
                <a:spcPts val="0"/>
              </a:spcBef>
              <a:spcAft>
                <a:spcPts val="0"/>
              </a:spcAft>
              <a:buSzPts val="6900"/>
              <a:buNone/>
              <a:defRPr sz="6900"/>
            </a:lvl9pPr>
          </a:lstStyle>
          <a:p>
            <a:endParaRPr/>
          </a:p>
        </p:txBody>
      </p:sp>
      <p:sp>
        <p:nvSpPr>
          <p:cNvPr id="16" name="Google Shape;16;p2"/>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Clr>
                <a:schemeClr val="dk1"/>
              </a:buClr>
              <a:buSzPts val="3200"/>
              <a:buNone/>
              <a:defRPr sz="3200">
                <a:solidFill>
                  <a:schemeClr val="dk1"/>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7" name="Google Shape;17;p2"/>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8" name="Google Shape;18;p2"/>
          <p:cNvSpPr txBox="1">
            <a:spLocks noGrp="1"/>
          </p:cNvSpPr>
          <p:nvPr>
            <p:ph type="subTitle" idx="2"/>
          </p:nvPr>
        </p:nvSpPr>
        <p:spPr>
          <a:xfrm>
            <a:off x="415600" y="4998233"/>
            <a:ext cx="11360700" cy="10569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Clr>
                <a:schemeClr val="dk1"/>
              </a:buClr>
              <a:buSzPts val="1700"/>
              <a:buNone/>
              <a:defRPr sz="1700">
                <a:solidFill>
                  <a:schemeClr val="dk1"/>
                </a:solidFill>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p:cSld name="TITLE_1">
    <p:spTree>
      <p:nvGrpSpPr>
        <p:cNvPr id="1" name="Shape 58"/>
        <p:cNvGrpSpPr/>
        <p:nvPr/>
      </p:nvGrpSpPr>
      <p:grpSpPr>
        <a:xfrm>
          <a:off x="0" y="0"/>
          <a:ext cx="0" cy="0"/>
          <a:chOff x="0" y="0"/>
          <a:chExt cx="0" cy="0"/>
        </a:xfrm>
      </p:grpSpPr>
      <p:sp>
        <p:nvSpPr>
          <p:cNvPr id="59" name="Google Shape;59;p14"/>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60" name="Google Shape;60;p14"/>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61" name="Google Shape;61;p1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2" name="Google Shape;62;p1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3" name="Google Shape;63;p1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83"/>
        <p:cNvGrpSpPr/>
        <p:nvPr/>
      </p:nvGrpSpPr>
      <p:grpSpPr>
        <a:xfrm>
          <a:off x="0" y="0"/>
          <a:ext cx="0" cy="0"/>
          <a:chOff x="0" y="0"/>
          <a:chExt cx="0" cy="0"/>
        </a:xfrm>
      </p:grpSpPr>
      <p:sp>
        <p:nvSpPr>
          <p:cNvPr id="84" name="Google Shape;84;p18"/>
          <p:cNvSpPr txBox="1">
            <a:spLocks noGrp="1"/>
          </p:cNvSpPr>
          <p:nvPr>
            <p:ph type="title"/>
          </p:nvPr>
        </p:nvSpPr>
        <p:spPr>
          <a:xfrm>
            <a:off x="472175"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SzPts val="4400"/>
              <a:buFont typeface="Tahoma"/>
              <a:buNone/>
              <a:defRPr b="1">
                <a:latin typeface="Tahoma"/>
                <a:ea typeface="Tahoma"/>
                <a:cs typeface="Tahoma"/>
                <a:sym typeface="Tahoma"/>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85" name="Google Shape;85;p18"/>
          <p:cNvSpPr txBox="1">
            <a:spLocks noGrp="1"/>
          </p:cNvSpPr>
          <p:nvPr>
            <p:ph type="body" idx="1"/>
          </p:nvPr>
        </p:nvSpPr>
        <p:spPr>
          <a:xfrm>
            <a:off x="472175" y="1825625"/>
            <a:ext cx="10515600" cy="4351200"/>
          </a:xfrm>
          <a:prstGeom prst="rect">
            <a:avLst/>
          </a:prstGeom>
          <a:noFill/>
          <a:ln>
            <a:noFill/>
          </a:ln>
        </p:spPr>
        <p:txBody>
          <a:bodyPr spcFirstLastPara="1" wrap="square" lIns="91425" tIns="45700" rIns="91425" bIns="45700" anchor="t" anchorCtr="0">
            <a:normAutofit/>
          </a:bodyPr>
          <a:lstStyle>
            <a:lvl1pPr marL="457200" lvl="0" indent="-406400" algn="l" rtl="0">
              <a:lnSpc>
                <a:spcPct val="90000"/>
              </a:lnSpc>
              <a:spcBef>
                <a:spcPts val="1000"/>
              </a:spcBef>
              <a:spcAft>
                <a:spcPts val="0"/>
              </a:spcAft>
              <a:buClr>
                <a:schemeClr val="dk1"/>
              </a:buClr>
              <a:buSzPts val="2800"/>
              <a:buChar char="●"/>
              <a:defRPr>
                <a:solidFill>
                  <a:schemeClr val="dk1"/>
                </a:solidFill>
              </a:defRPr>
            </a:lvl1pPr>
            <a:lvl2pPr marL="914400" lvl="1" indent="-381000" algn="l" rtl="0">
              <a:lnSpc>
                <a:spcPct val="90000"/>
              </a:lnSpc>
              <a:spcBef>
                <a:spcPts val="500"/>
              </a:spcBef>
              <a:spcAft>
                <a:spcPts val="0"/>
              </a:spcAft>
              <a:buClr>
                <a:schemeClr val="dk1"/>
              </a:buClr>
              <a:buSzPts val="2400"/>
              <a:buChar char="○"/>
              <a:defRPr>
                <a:solidFill>
                  <a:schemeClr val="dk1"/>
                </a:solidFill>
              </a:defRPr>
            </a:lvl2pPr>
            <a:lvl3pPr marL="1371600" lvl="2" indent="-355600" algn="l" rtl="0">
              <a:lnSpc>
                <a:spcPct val="90000"/>
              </a:lnSpc>
              <a:spcBef>
                <a:spcPts val="500"/>
              </a:spcBef>
              <a:spcAft>
                <a:spcPts val="0"/>
              </a:spcAft>
              <a:buClr>
                <a:schemeClr val="dk1"/>
              </a:buClr>
              <a:buSzPts val="2000"/>
              <a:buChar char="■"/>
              <a:defRPr>
                <a:solidFill>
                  <a:schemeClr val="dk1"/>
                </a:solidFill>
              </a:defRPr>
            </a:lvl3pPr>
            <a:lvl4pPr marL="1828800" lvl="3" indent="-342900" algn="l" rtl="0">
              <a:lnSpc>
                <a:spcPct val="90000"/>
              </a:lnSpc>
              <a:spcBef>
                <a:spcPts val="500"/>
              </a:spcBef>
              <a:spcAft>
                <a:spcPts val="0"/>
              </a:spcAft>
              <a:buClr>
                <a:schemeClr val="dk1"/>
              </a:buClr>
              <a:buSzPts val="1800"/>
              <a:buChar char="●"/>
              <a:defRPr>
                <a:solidFill>
                  <a:schemeClr val="dk1"/>
                </a:solidFill>
              </a:defRPr>
            </a:lvl4pPr>
            <a:lvl5pPr marL="2286000" lvl="4" indent="-342900" algn="l" rtl="0">
              <a:lnSpc>
                <a:spcPct val="90000"/>
              </a:lnSpc>
              <a:spcBef>
                <a:spcPts val="500"/>
              </a:spcBef>
              <a:spcAft>
                <a:spcPts val="0"/>
              </a:spcAft>
              <a:buClr>
                <a:schemeClr val="dk1"/>
              </a:buClr>
              <a:buSzPts val="1800"/>
              <a:buChar char="○"/>
              <a:defRPr>
                <a:solidFill>
                  <a:schemeClr val="dk1"/>
                </a:solidFill>
              </a:defRPr>
            </a:lvl5pPr>
            <a:lvl6pPr marL="2743200" lvl="5" indent="-342900" algn="l" rtl="0">
              <a:lnSpc>
                <a:spcPct val="90000"/>
              </a:lnSpc>
              <a:spcBef>
                <a:spcPts val="500"/>
              </a:spcBef>
              <a:spcAft>
                <a:spcPts val="0"/>
              </a:spcAft>
              <a:buClr>
                <a:schemeClr val="dk1"/>
              </a:buClr>
              <a:buSzPts val="1800"/>
              <a:buChar char="■"/>
              <a:defRPr>
                <a:solidFill>
                  <a:schemeClr val="dk1"/>
                </a:solidFill>
              </a:defRPr>
            </a:lvl6pPr>
            <a:lvl7pPr marL="3200400" lvl="6" indent="-342900" algn="l" rtl="0">
              <a:lnSpc>
                <a:spcPct val="90000"/>
              </a:lnSpc>
              <a:spcBef>
                <a:spcPts val="500"/>
              </a:spcBef>
              <a:spcAft>
                <a:spcPts val="0"/>
              </a:spcAft>
              <a:buClr>
                <a:schemeClr val="dk1"/>
              </a:buClr>
              <a:buSzPts val="1800"/>
              <a:buChar char="●"/>
              <a:defRPr>
                <a:solidFill>
                  <a:schemeClr val="dk1"/>
                </a:solidFill>
              </a:defRPr>
            </a:lvl7pPr>
            <a:lvl8pPr marL="3657600" lvl="7" indent="-342900" algn="l" rtl="0">
              <a:lnSpc>
                <a:spcPct val="90000"/>
              </a:lnSpc>
              <a:spcBef>
                <a:spcPts val="500"/>
              </a:spcBef>
              <a:spcAft>
                <a:spcPts val="0"/>
              </a:spcAft>
              <a:buClr>
                <a:schemeClr val="dk1"/>
              </a:buClr>
              <a:buSzPts val="1800"/>
              <a:buChar char="○"/>
              <a:defRPr>
                <a:solidFill>
                  <a:schemeClr val="dk1"/>
                </a:solidFill>
              </a:defRPr>
            </a:lvl8pPr>
            <a:lvl9pPr marL="4114800" lvl="8" indent="-342900" algn="l" rtl="0">
              <a:lnSpc>
                <a:spcPct val="90000"/>
              </a:lnSpc>
              <a:spcBef>
                <a:spcPts val="500"/>
              </a:spcBef>
              <a:spcAft>
                <a:spcPts val="0"/>
              </a:spcAft>
              <a:buClr>
                <a:schemeClr val="dk1"/>
              </a:buClr>
              <a:buSzPts val="1800"/>
              <a:buChar char="■"/>
              <a:defRPr>
                <a:solidFill>
                  <a:schemeClr val="dk1"/>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3">
  <p:cSld name="SECTION_HEADER_4">
    <p:spTree>
      <p:nvGrpSpPr>
        <p:cNvPr id="1" name="Shape 120"/>
        <p:cNvGrpSpPr/>
        <p:nvPr/>
      </p:nvGrpSpPr>
      <p:grpSpPr>
        <a:xfrm>
          <a:off x="0" y="0"/>
          <a:ext cx="0" cy="0"/>
          <a:chOff x="0" y="0"/>
          <a:chExt cx="0" cy="0"/>
        </a:xfrm>
      </p:grpSpPr>
      <p:sp>
        <p:nvSpPr>
          <p:cNvPr id="121" name="Google Shape;121;p24"/>
          <p:cNvSpPr txBox="1">
            <a:spLocks noGrp="1"/>
          </p:cNvSpPr>
          <p:nvPr>
            <p:ph type="title"/>
          </p:nvPr>
        </p:nvSpPr>
        <p:spPr>
          <a:xfrm>
            <a:off x="963084" y="4406901"/>
            <a:ext cx="10363200" cy="1362000"/>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rgbClr val="3027B1"/>
              </a:buClr>
              <a:buSzPts val="4000"/>
              <a:buFont typeface="Calibri"/>
              <a:buNone/>
              <a:defRPr sz="4000" b="1" cap="none">
                <a:solidFill>
                  <a:srgbClr val="3027B1"/>
                </a:solidFill>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22" name="Google Shape;122;p24"/>
          <p:cNvSpPr txBox="1">
            <a:spLocks noGrp="1"/>
          </p:cNvSpPr>
          <p:nvPr>
            <p:ph type="body" idx="1"/>
          </p:nvPr>
        </p:nvSpPr>
        <p:spPr>
          <a:xfrm>
            <a:off x="963084" y="2906713"/>
            <a:ext cx="10363200" cy="1500300"/>
          </a:xfrm>
          <a:prstGeom prst="rect">
            <a:avLst/>
          </a:prstGeom>
          <a:noFill/>
          <a:ln>
            <a:noFill/>
          </a:ln>
        </p:spPr>
        <p:txBody>
          <a:bodyPr spcFirstLastPara="1" wrap="square" lIns="91425" tIns="45700" rIns="91425" bIns="45700" anchor="b" anchorCtr="0">
            <a:normAutofit/>
          </a:bodyPr>
          <a:lstStyle>
            <a:lvl1pPr marL="457200" lvl="0" indent="-228600" algn="l" rtl="0">
              <a:spcBef>
                <a:spcPts val="400"/>
              </a:spcBef>
              <a:spcAft>
                <a:spcPts val="0"/>
              </a:spcAft>
              <a:buClr>
                <a:srgbClr val="888888"/>
              </a:buClr>
              <a:buSzPts val="2000"/>
              <a:buNone/>
              <a:defRPr sz="2000">
                <a:solidFill>
                  <a:srgbClr val="888888"/>
                </a:solidFill>
              </a:defRPr>
            </a:lvl1pPr>
            <a:lvl2pPr marL="914400" lvl="1" indent="-228600" algn="l" rtl="0">
              <a:spcBef>
                <a:spcPts val="360"/>
              </a:spcBef>
              <a:spcAft>
                <a:spcPts val="0"/>
              </a:spcAft>
              <a:buClr>
                <a:srgbClr val="888888"/>
              </a:buClr>
              <a:buSzPts val="1800"/>
              <a:buNone/>
              <a:defRPr sz="1800">
                <a:solidFill>
                  <a:srgbClr val="888888"/>
                </a:solidFill>
              </a:defRPr>
            </a:lvl2pPr>
            <a:lvl3pPr marL="1371600" lvl="2" indent="-228600" algn="l" rtl="0">
              <a:spcBef>
                <a:spcPts val="320"/>
              </a:spcBef>
              <a:spcAft>
                <a:spcPts val="0"/>
              </a:spcAft>
              <a:buClr>
                <a:srgbClr val="888888"/>
              </a:buClr>
              <a:buSzPts val="1600"/>
              <a:buNone/>
              <a:defRPr sz="1600">
                <a:solidFill>
                  <a:srgbClr val="888888"/>
                </a:solidFill>
              </a:defRPr>
            </a:lvl3pPr>
            <a:lvl4pPr marL="1828800" lvl="3" indent="-228600" algn="l" rtl="0">
              <a:spcBef>
                <a:spcPts val="280"/>
              </a:spcBef>
              <a:spcAft>
                <a:spcPts val="0"/>
              </a:spcAft>
              <a:buClr>
                <a:srgbClr val="888888"/>
              </a:buClr>
              <a:buSzPts val="1400"/>
              <a:buNone/>
              <a:defRPr sz="1400">
                <a:solidFill>
                  <a:srgbClr val="888888"/>
                </a:solidFill>
              </a:defRPr>
            </a:lvl4pPr>
            <a:lvl5pPr marL="2286000" lvl="4" indent="-228600" algn="l" rtl="0">
              <a:spcBef>
                <a:spcPts val="280"/>
              </a:spcBef>
              <a:spcAft>
                <a:spcPts val="0"/>
              </a:spcAft>
              <a:buClr>
                <a:srgbClr val="888888"/>
              </a:buClr>
              <a:buSzPts val="1400"/>
              <a:buNone/>
              <a:defRPr sz="1400">
                <a:solidFill>
                  <a:srgbClr val="888888"/>
                </a:solidFill>
              </a:defRPr>
            </a:lvl5pPr>
            <a:lvl6pPr marL="2743200" lvl="5" indent="-228600" algn="l" rtl="0">
              <a:spcBef>
                <a:spcPts val="280"/>
              </a:spcBef>
              <a:spcAft>
                <a:spcPts val="0"/>
              </a:spcAft>
              <a:buClr>
                <a:srgbClr val="888888"/>
              </a:buClr>
              <a:buSzPts val="1400"/>
              <a:buNone/>
              <a:defRPr sz="1400">
                <a:solidFill>
                  <a:srgbClr val="888888"/>
                </a:solidFill>
              </a:defRPr>
            </a:lvl6pPr>
            <a:lvl7pPr marL="3200400" lvl="6" indent="-228600" algn="l" rtl="0">
              <a:spcBef>
                <a:spcPts val="280"/>
              </a:spcBef>
              <a:spcAft>
                <a:spcPts val="0"/>
              </a:spcAft>
              <a:buClr>
                <a:srgbClr val="888888"/>
              </a:buClr>
              <a:buSzPts val="1400"/>
              <a:buNone/>
              <a:defRPr sz="1400">
                <a:solidFill>
                  <a:srgbClr val="888888"/>
                </a:solidFill>
              </a:defRPr>
            </a:lvl7pPr>
            <a:lvl8pPr marL="3657600" lvl="7" indent="-228600" algn="l" rtl="0">
              <a:spcBef>
                <a:spcPts val="280"/>
              </a:spcBef>
              <a:spcAft>
                <a:spcPts val="0"/>
              </a:spcAft>
              <a:buClr>
                <a:srgbClr val="888888"/>
              </a:buClr>
              <a:buSzPts val="1400"/>
              <a:buNone/>
              <a:defRPr sz="1400">
                <a:solidFill>
                  <a:srgbClr val="888888"/>
                </a:solidFill>
              </a:defRPr>
            </a:lvl8pPr>
            <a:lvl9pPr marL="4114800" lvl="8" indent="-228600" algn="l" rtl="0">
              <a:spcBef>
                <a:spcPts val="280"/>
              </a:spcBef>
              <a:spcAft>
                <a:spcPts val="0"/>
              </a:spcAft>
              <a:buClr>
                <a:srgbClr val="888888"/>
              </a:buClr>
              <a:buSzPts val="1400"/>
              <a:buNone/>
              <a:defRPr sz="1400">
                <a:solidFill>
                  <a:srgbClr val="888888"/>
                </a:solidFill>
              </a:defRPr>
            </a:lvl9pPr>
          </a:lstStyle>
          <a:p>
            <a:endParaRPr/>
          </a:p>
        </p:txBody>
      </p:sp>
      <p:sp>
        <p:nvSpPr>
          <p:cNvPr id="123" name="Google Shape;123;p24"/>
          <p:cNvSpPr txBox="1">
            <a:spLocks noGrp="1"/>
          </p:cNvSpPr>
          <p:nvPr>
            <p:ph type="dt" idx="10"/>
          </p:nvPr>
        </p:nvSpPr>
        <p:spPr>
          <a:xfrm>
            <a:off x="609600" y="6356351"/>
            <a:ext cx="2844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4" name="Google Shape;124;p24"/>
          <p:cNvSpPr txBox="1">
            <a:spLocks noGrp="1"/>
          </p:cNvSpPr>
          <p:nvPr>
            <p:ph type="ftr" idx="11"/>
          </p:nvPr>
        </p:nvSpPr>
        <p:spPr>
          <a:xfrm>
            <a:off x="4165600" y="6356351"/>
            <a:ext cx="38607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5" name="Google Shape;125;p24"/>
          <p:cNvSpPr txBox="1">
            <a:spLocks noGrp="1"/>
          </p:cNvSpPr>
          <p:nvPr>
            <p:ph type="sldNum" idx="12"/>
          </p:nvPr>
        </p:nvSpPr>
        <p:spPr>
          <a:xfrm>
            <a:off x="8737600" y="6356351"/>
            <a:ext cx="2844900" cy="365100"/>
          </a:xfrm>
          <a:prstGeom prst="rect">
            <a:avLst/>
          </a:prstGeom>
          <a:noFill/>
          <a:ln>
            <a:noFill/>
          </a:ln>
        </p:spPr>
        <p:txBody>
          <a:bodyPr spcFirstLastPara="1" wrap="square" lIns="91425" tIns="45700" rIns="91425" bIns="45700" anchor="ctr" anchorCtr="0">
            <a:normAutofit/>
          </a:bodyPr>
          <a:lstStyle>
            <a:lvl1pPr marL="0" lvl="0" indent="0" algn="r" rtl="0">
              <a:spcBef>
                <a:spcPts val="0"/>
              </a:spcBef>
              <a:buNone/>
              <a:defRPr sz="1200" b="0" i="0" u="none" strike="noStrike" cap="none">
                <a:solidFill>
                  <a:srgbClr val="888888"/>
                </a:solidFill>
                <a:latin typeface="Calibri"/>
                <a:ea typeface="Calibri"/>
                <a:cs typeface="Calibri"/>
                <a:sym typeface="Calibri"/>
              </a:defRPr>
            </a:lvl1pPr>
            <a:lvl2pPr marL="0" lvl="1" indent="0" algn="r" rtl="0">
              <a:spcBef>
                <a:spcPts val="0"/>
              </a:spcBef>
              <a:buNone/>
              <a:defRPr sz="1200" b="0" i="0" u="none" strike="noStrike" cap="none">
                <a:solidFill>
                  <a:srgbClr val="888888"/>
                </a:solidFill>
                <a:latin typeface="Calibri"/>
                <a:ea typeface="Calibri"/>
                <a:cs typeface="Calibri"/>
                <a:sym typeface="Calibri"/>
              </a:defRPr>
            </a:lvl2pPr>
            <a:lvl3pPr marL="0" lvl="2" indent="0" algn="r" rtl="0">
              <a:spcBef>
                <a:spcPts val="0"/>
              </a:spcBef>
              <a:buNone/>
              <a:defRPr sz="1200" b="0" i="0" u="none" strike="noStrike" cap="none">
                <a:solidFill>
                  <a:srgbClr val="888888"/>
                </a:solidFill>
                <a:latin typeface="Calibri"/>
                <a:ea typeface="Calibri"/>
                <a:cs typeface="Calibri"/>
                <a:sym typeface="Calibri"/>
              </a:defRPr>
            </a:lvl3pPr>
            <a:lvl4pPr marL="0" lvl="3" indent="0" algn="r" rtl="0">
              <a:spcBef>
                <a:spcPts val="0"/>
              </a:spcBef>
              <a:buNone/>
              <a:defRPr sz="1200" b="0" i="0" u="none" strike="noStrike" cap="none">
                <a:solidFill>
                  <a:srgbClr val="888888"/>
                </a:solidFill>
                <a:latin typeface="Calibri"/>
                <a:ea typeface="Calibri"/>
                <a:cs typeface="Calibri"/>
                <a:sym typeface="Calibri"/>
              </a:defRPr>
            </a:lvl4pPr>
            <a:lvl5pPr marL="0" lvl="4" indent="0" algn="r" rtl="0">
              <a:spcBef>
                <a:spcPts val="0"/>
              </a:spcBef>
              <a:buNone/>
              <a:defRPr sz="1200" b="0" i="0" u="none" strike="noStrike" cap="none">
                <a:solidFill>
                  <a:srgbClr val="888888"/>
                </a:solidFill>
                <a:latin typeface="Calibri"/>
                <a:ea typeface="Calibri"/>
                <a:cs typeface="Calibri"/>
                <a:sym typeface="Calibri"/>
              </a:defRPr>
            </a:lvl5pPr>
            <a:lvl6pPr marL="0" lvl="5" indent="0" algn="r" rtl="0">
              <a:spcBef>
                <a:spcPts val="0"/>
              </a:spcBef>
              <a:buNone/>
              <a:defRPr sz="1200" b="0" i="0" u="none" strike="noStrike" cap="none">
                <a:solidFill>
                  <a:srgbClr val="888888"/>
                </a:solidFill>
                <a:latin typeface="Calibri"/>
                <a:ea typeface="Calibri"/>
                <a:cs typeface="Calibri"/>
                <a:sym typeface="Calibri"/>
              </a:defRPr>
            </a:lvl6pPr>
            <a:lvl7pPr marL="0" lvl="6" indent="0" algn="r" rtl="0">
              <a:spcBef>
                <a:spcPts val="0"/>
              </a:spcBef>
              <a:buNone/>
              <a:defRPr sz="1200" b="0" i="0" u="none" strike="noStrike" cap="none">
                <a:solidFill>
                  <a:srgbClr val="888888"/>
                </a:solidFill>
                <a:latin typeface="Calibri"/>
                <a:ea typeface="Calibri"/>
                <a:cs typeface="Calibri"/>
                <a:sym typeface="Calibri"/>
              </a:defRPr>
            </a:lvl7pPr>
            <a:lvl8pPr marL="0" lvl="7" indent="0" algn="r" rtl="0">
              <a:spcBef>
                <a:spcPts val="0"/>
              </a:spcBef>
              <a:buNone/>
              <a:defRPr sz="1200" b="0" i="0" u="none" strike="noStrike" cap="none">
                <a:solidFill>
                  <a:srgbClr val="888888"/>
                </a:solidFill>
                <a:latin typeface="Calibri"/>
                <a:ea typeface="Calibri"/>
                <a:cs typeface="Calibri"/>
                <a:sym typeface="Calibri"/>
              </a:defRPr>
            </a:lvl8pPr>
            <a:lvl9pPr marL="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76"/>
        <p:cNvGrpSpPr/>
        <p:nvPr/>
      </p:nvGrpSpPr>
      <p:grpSpPr>
        <a:xfrm>
          <a:off x="0" y="0"/>
          <a:ext cx="0" cy="0"/>
          <a:chOff x="0" y="0"/>
          <a:chExt cx="0" cy="0"/>
        </a:xfrm>
      </p:grpSpPr>
      <p:sp>
        <p:nvSpPr>
          <p:cNvPr id="77" name="Google Shape;77;p1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rtl="0">
              <a:spcBef>
                <a:spcPts val="0"/>
              </a:spcBef>
              <a:spcAft>
                <a:spcPts val="0"/>
              </a:spcAft>
              <a:buSzPts val="4400"/>
              <a:buFont typeface="Calibri"/>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78" name="Google Shape;78;p17"/>
          <p:cNvSpPr txBox="1">
            <a:spLocks noGrp="1"/>
          </p:cNvSpPr>
          <p:nvPr>
            <p:ph type="body" idx="1"/>
          </p:nvPr>
        </p:nvSpPr>
        <p:spPr>
          <a:xfrm>
            <a:off x="609600" y="1600201"/>
            <a:ext cx="5384700" cy="4526100"/>
          </a:xfrm>
          <a:prstGeom prst="rect">
            <a:avLst/>
          </a:prstGeom>
          <a:noFill/>
          <a:ln>
            <a:noFill/>
          </a:ln>
        </p:spPr>
        <p:txBody>
          <a:bodyPr spcFirstLastPara="1" wrap="square" lIns="91425" tIns="45700" rIns="91425" bIns="45700" anchor="t" anchorCtr="0">
            <a:normAutofit/>
          </a:bodyPr>
          <a:lstStyle>
            <a:lvl1pPr marL="457200" lvl="0" indent="-406400" algn="l" rtl="0">
              <a:spcBef>
                <a:spcPts val="560"/>
              </a:spcBef>
              <a:spcAft>
                <a:spcPts val="0"/>
              </a:spcAft>
              <a:buClr>
                <a:schemeClr val="dk1"/>
              </a:buClr>
              <a:buSzPts val="2800"/>
              <a:buChar char="●"/>
              <a:defRPr sz="2800">
                <a:solidFill>
                  <a:schemeClr val="dk1"/>
                </a:solidFill>
              </a:defRPr>
            </a:lvl1pPr>
            <a:lvl2pPr marL="914400" lvl="1" indent="-381000" algn="l" rtl="0">
              <a:spcBef>
                <a:spcPts val="480"/>
              </a:spcBef>
              <a:spcAft>
                <a:spcPts val="0"/>
              </a:spcAft>
              <a:buClr>
                <a:schemeClr val="dk1"/>
              </a:buClr>
              <a:buSzPts val="2400"/>
              <a:buChar char="○"/>
              <a:defRPr sz="2400">
                <a:solidFill>
                  <a:schemeClr val="dk1"/>
                </a:solidFill>
              </a:defRPr>
            </a:lvl2pPr>
            <a:lvl3pPr marL="1371600" lvl="2" indent="-355600" algn="l" rtl="0">
              <a:spcBef>
                <a:spcPts val="400"/>
              </a:spcBef>
              <a:spcAft>
                <a:spcPts val="0"/>
              </a:spcAft>
              <a:buClr>
                <a:schemeClr val="dk1"/>
              </a:buClr>
              <a:buSzPts val="2000"/>
              <a:buChar char="■"/>
              <a:defRPr sz="2000">
                <a:solidFill>
                  <a:schemeClr val="dk1"/>
                </a:solidFill>
              </a:defRPr>
            </a:lvl3pPr>
            <a:lvl4pPr marL="1828800" lvl="3" indent="-342900" algn="l" rtl="0">
              <a:spcBef>
                <a:spcPts val="360"/>
              </a:spcBef>
              <a:spcAft>
                <a:spcPts val="0"/>
              </a:spcAft>
              <a:buClr>
                <a:schemeClr val="dk1"/>
              </a:buClr>
              <a:buSzPts val="1800"/>
              <a:buChar char="●"/>
              <a:defRPr sz="1800">
                <a:solidFill>
                  <a:schemeClr val="dk1"/>
                </a:solidFill>
              </a:defRPr>
            </a:lvl4pPr>
            <a:lvl5pPr marL="2286000" lvl="4" indent="-342900" algn="l" rtl="0">
              <a:spcBef>
                <a:spcPts val="360"/>
              </a:spcBef>
              <a:spcAft>
                <a:spcPts val="0"/>
              </a:spcAft>
              <a:buClr>
                <a:schemeClr val="dk1"/>
              </a:buClr>
              <a:buSzPts val="1800"/>
              <a:buChar char="○"/>
              <a:defRPr sz="1800">
                <a:solidFill>
                  <a:schemeClr val="dk1"/>
                </a:solidFill>
              </a:defRPr>
            </a:lvl5pPr>
            <a:lvl6pPr marL="2743200" lvl="5" indent="-342900" algn="l" rtl="0">
              <a:spcBef>
                <a:spcPts val="360"/>
              </a:spcBef>
              <a:spcAft>
                <a:spcPts val="0"/>
              </a:spcAft>
              <a:buClr>
                <a:schemeClr val="dk1"/>
              </a:buClr>
              <a:buSzPts val="1800"/>
              <a:buChar char="■"/>
              <a:defRPr sz="1800">
                <a:solidFill>
                  <a:schemeClr val="dk1"/>
                </a:solidFill>
              </a:defRPr>
            </a:lvl6pPr>
            <a:lvl7pPr marL="3200400" lvl="6" indent="-342900" algn="l" rtl="0">
              <a:spcBef>
                <a:spcPts val="360"/>
              </a:spcBef>
              <a:spcAft>
                <a:spcPts val="0"/>
              </a:spcAft>
              <a:buClr>
                <a:schemeClr val="dk1"/>
              </a:buClr>
              <a:buSzPts val="1800"/>
              <a:buChar char="●"/>
              <a:defRPr sz="1800">
                <a:solidFill>
                  <a:schemeClr val="dk1"/>
                </a:solidFill>
              </a:defRPr>
            </a:lvl7pPr>
            <a:lvl8pPr marL="3657600" lvl="7" indent="-342900" algn="l" rtl="0">
              <a:spcBef>
                <a:spcPts val="360"/>
              </a:spcBef>
              <a:spcAft>
                <a:spcPts val="0"/>
              </a:spcAft>
              <a:buClr>
                <a:schemeClr val="dk1"/>
              </a:buClr>
              <a:buSzPts val="1800"/>
              <a:buChar char="○"/>
              <a:defRPr sz="1800">
                <a:solidFill>
                  <a:schemeClr val="dk1"/>
                </a:solidFill>
              </a:defRPr>
            </a:lvl8pPr>
            <a:lvl9pPr marL="4114800" lvl="8" indent="-342900" algn="l" rtl="0">
              <a:spcBef>
                <a:spcPts val="360"/>
              </a:spcBef>
              <a:spcAft>
                <a:spcPts val="0"/>
              </a:spcAft>
              <a:buClr>
                <a:schemeClr val="dk1"/>
              </a:buClr>
              <a:buSzPts val="1800"/>
              <a:buChar char="■"/>
              <a:defRPr sz="1800">
                <a:solidFill>
                  <a:schemeClr val="dk1"/>
                </a:solidFill>
              </a:defRPr>
            </a:lvl9pPr>
          </a:lstStyle>
          <a:p>
            <a:endParaRPr/>
          </a:p>
        </p:txBody>
      </p:sp>
      <p:sp>
        <p:nvSpPr>
          <p:cNvPr id="79" name="Google Shape;79;p17"/>
          <p:cNvSpPr txBox="1">
            <a:spLocks noGrp="1"/>
          </p:cNvSpPr>
          <p:nvPr>
            <p:ph type="body" idx="2"/>
          </p:nvPr>
        </p:nvSpPr>
        <p:spPr>
          <a:xfrm>
            <a:off x="6197600" y="1600201"/>
            <a:ext cx="5384700" cy="4526100"/>
          </a:xfrm>
          <a:prstGeom prst="rect">
            <a:avLst/>
          </a:prstGeom>
          <a:noFill/>
          <a:ln>
            <a:noFill/>
          </a:ln>
        </p:spPr>
        <p:txBody>
          <a:bodyPr spcFirstLastPara="1" wrap="square" lIns="91425" tIns="45700" rIns="91425" bIns="45700" anchor="t" anchorCtr="0">
            <a:normAutofit/>
          </a:bodyPr>
          <a:lstStyle>
            <a:lvl1pPr marL="457200" lvl="0" indent="-406400" algn="l" rtl="0">
              <a:spcBef>
                <a:spcPts val="560"/>
              </a:spcBef>
              <a:spcAft>
                <a:spcPts val="0"/>
              </a:spcAft>
              <a:buClr>
                <a:schemeClr val="dk1"/>
              </a:buClr>
              <a:buSzPts val="2800"/>
              <a:buChar char="●"/>
              <a:defRPr sz="2800">
                <a:solidFill>
                  <a:schemeClr val="dk1"/>
                </a:solidFill>
              </a:defRPr>
            </a:lvl1pPr>
            <a:lvl2pPr marL="914400" lvl="1" indent="-381000" algn="l" rtl="0">
              <a:spcBef>
                <a:spcPts val="480"/>
              </a:spcBef>
              <a:spcAft>
                <a:spcPts val="0"/>
              </a:spcAft>
              <a:buClr>
                <a:schemeClr val="dk1"/>
              </a:buClr>
              <a:buSzPts val="2400"/>
              <a:buChar char="○"/>
              <a:defRPr sz="2400">
                <a:solidFill>
                  <a:schemeClr val="dk1"/>
                </a:solidFill>
              </a:defRPr>
            </a:lvl2pPr>
            <a:lvl3pPr marL="1371600" lvl="2" indent="-355600" algn="l" rtl="0">
              <a:spcBef>
                <a:spcPts val="400"/>
              </a:spcBef>
              <a:spcAft>
                <a:spcPts val="0"/>
              </a:spcAft>
              <a:buClr>
                <a:schemeClr val="dk1"/>
              </a:buClr>
              <a:buSzPts val="2000"/>
              <a:buChar char="■"/>
              <a:defRPr sz="2000">
                <a:solidFill>
                  <a:schemeClr val="dk1"/>
                </a:solidFill>
              </a:defRPr>
            </a:lvl3pPr>
            <a:lvl4pPr marL="1828800" lvl="3" indent="-342900" algn="l" rtl="0">
              <a:spcBef>
                <a:spcPts val="360"/>
              </a:spcBef>
              <a:spcAft>
                <a:spcPts val="0"/>
              </a:spcAft>
              <a:buClr>
                <a:schemeClr val="dk1"/>
              </a:buClr>
              <a:buSzPts val="1800"/>
              <a:buChar char="●"/>
              <a:defRPr sz="1800">
                <a:solidFill>
                  <a:schemeClr val="dk1"/>
                </a:solidFill>
              </a:defRPr>
            </a:lvl4pPr>
            <a:lvl5pPr marL="2286000" lvl="4" indent="-342900" algn="l" rtl="0">
              <a:spcBef>
                <a:spcPts val="360"/>
              </a:spcBef>
              <a:spcAft>
                <a:spcPts val="0"/>
              </a:spcAft>
              <a:buClr>
                <a:schemeClr val="dk1"/>
              </a:buClr>
              <a:buSzPts val="1800"/>
              <a:buChar char="○"/>
              <a:defRPr sz="1800">
                <a:solidFill>
                  <a:schemeClr val="dk1"/>
                </a:solidFill>
              </a:defRPr>
            </a:lvl5pPr>
            <a:lvl6pPr marL="2743200" lvl="5" indent="-342900" algn="l" rtl="0">
              <a:spcBef>
                <a:spcPts val="360"/>
              </a:spcBef>
              <a:spcAft>
                <a:spcPts val="0"/>
              </a:spcAft>
              <a:buClr>
                <a:schemeClr val="dk1"/>
              </a:buClr>
              <a:buSzPts val="1800"/>
              <a:buChar char="■"/>
              <a:defRPr sz="1800">
                <a:solidFill>
                  <a:schemeClr val="dk1"/>
                </a:solidFill>
              </a:defRPr>
            </a:lvl6pPr>
            <a:lvl7pPr marL="3200400" lvl="6" indent="-342900" algn="l" rtl="0">
              <a:spcBef>
                <a:spcPts val="360"/>
              </a:spcBef>
              <a:spcAft>
                <a:spcPts val="0"/>
              </a:spcAft>
              <a:buClr>
                <a:schemeClr val="dk1"/>
              </a:buClr>
              <a:buSzPts val="1800"/>
              <a:buChar char="●"/>
              <a:defRPr sz="1800">
                <a:solidFill>
                  <a:schemeClr val="dk1"/>
                </a:solidFill>
              </a:defRPr>
            </a:lvl7pPr>
            <a:lvl8pPr marL="3657600" lvl="7" indent="-342900" algn="l" rtl="0">
              <a:spcBef>
                <a:spcPts val="360"/>
              </a:spcBef>
              <a:spcAft>
                <a:spcPts val="0"/>
              </a:spcAft>
              <a:buClr>
                <a:schemeClr val="dk1"/>
              </a:buClr>
              <a:buSzPts val="1800"/>
              <a:buChar char="○"/>
              <a:defRPr sz="1800">
                <a:solidFill>
                  <a:schemeClr val="dk1"/>
                </a:solidFill>
              </a:defRPr>
            </a:lvl8pPr>
            <a:lvl9pPr marL="4114800" lvl="8" indent="-342900" algn="l" rtl="0">
              <a:spcBef>
                <a:spcPts val="360"/>
              </a:spcBef>
              <a:spcAft>
                <a:spcPts val="0"/>
              </a:spcAft>
              <a:buClr>
                <a:schemeClr val="dk1"/>
              </a:buClr>
              <a:buSzPts val="1800"/>
              <a:buChar char="■"/>
              <a:defRPr sz="1800">
                <a:solidFill>
                  <a:schemeClr val="dk1"/>
                </a:solidFill>
              </a:defRPr>
            </a:lvl9pPr>
          </a:lstStyle>
          <a:p>
            <a:endParaRPr/>
          </a:p>
        </p:txBody>
      </p:sp>
      <p:sp>
        <p:nvSpPr>
          <p:cNvPr id="80" name="Google Shape;80;p17"/>
          <p:cNvSpPr txBox="1">
            <a:spLocks noGrp="1"/>
          </p:cNvSpPr>
          <p:nvPr>
            <p:ph type="dt" idx="10"/>
          </p:nvPr>
        </p:nvSpPr>
        <p:spPr>
          <a:xfrm>
            <a:off x="609600" y="6356351"/>
            <a:ext cx="2844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1" name="Google Shape;81;p17"/>
          <p:cNvSpPr txBox="1">
            <a:spLocks noGrp="1"/>
          </p:cNvSpPr>
          <p:nvPr>
            <p:ph type="ftr" idx="11"/>
          </p:nvPr>
        </p:nvSpPr>
        <p:spPr>
          <a:xfrm>
            <a:off x="4165600" y="6356351"/>
            <a:ext cx="38607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2" name="Google Shape;82;p17"/>
          <p:cNvSpPr txBox="1">
            <a:spLocks noGrp="1"/>
          </p:cNvSpPr>
          <p:nvPr>
            <p:ph type="sldNum" idx="12"/>
          </p:nvPr>
        </p:nvSpPr>
        <p:spPr>
          <a:xfrm>
            <a:off x="8737600" y="6356351"/>
            <a:ext cx="2844900" cy="365100"/>
          </a:xfrm>
          <a:prstGeom prst="rect">
            <a:avLst/>
          </a:prstGeom>
          <a:noFill/>
          <a:ln>
            <a:noFill/>
          </a:ln>
        </p:spPr>
        <p:txBody>
          <a:bodyPr spcFirstLastPara="1" wrap="square" lIns="91425" tIns="45700" rIns="91425" bIns="45700" anchor="ctr" anchorCtr="0">
            <a:normAutofit/>
          </a:bodyPr>
          <a:lstStyle>
            <a:lvl1pPr marL="0" lvl="0" indent="0" algn="r" rtl="0">
              <a:spcBef>
                <a:spcPts val="0"/>
              </a:spcBef>
              <a:buNone/>
              <a:defRPr sz="1200">
                <a:solidFill>
                  <a:srgbClr val="888888"/>
                </a:solidFill>
                <a:latin typeface="Calibri"/>
                <a:ea typeface="Calibri"/>
                <a:cs typeface="Calibri"/>
                <a:sym typeface="Calibri"/>
              </a:defRPr>
            </a:lvl1pPr>
            <a:lvl2pPr marL="0" lvl="1" indent="0" algn="r" rtl="0">
              <a:spcBef>
                <a:spcPts val="0"/>
              </a:spcBef>
              <a:buNone/>
              <a:defRPr sz="1200">
                <a:solidFill>
                  <a:srgbClr val="888888"/>
                </a:solidFill>
                <a:latin typeface="Calibri"/>
                <a:ea typeface="Calibri"/>
                <a:cs typeface="Calibri"/>
                <a:sym typeface="Calibri"/>
              </a:defRPr>
            </a:lvl2pPr>
            <a:lvl3pPr marL="0" lvl="2" indent="0" algn="r" rtl="0">
              <a:spcBef>
                <a:spcPts val="0"/>
              </a:spcBef>
              <a:buNone/>
              <a:defRPr sz="1200">
                <a:solidFill>
                  <a:srgbClr val="888888"/>
                </a:solidFill>
                <a:latin typeface="Calibri"/>
                <a:ea typeface="Calibri"/>
                <a:cs typeface="Calibri"/>
                <a:sym typeface="Calibri"/>
              </a:defRPr>
            </a:lvl3pPr>
            <a:lvl4pPr marL="0" lvl="3" indent="0" algn="r" rtl="0">
              <a:spcBef>
                <a:spcPts val="0"/>
              </a:spcBef>
              <a:buNone/>
              <a:defRPr sz="1200">
                <a:solidFill>
                  <a:srgbClr val="888888"/>
                </a:solidFill>
                <a:latin typeface="Calibri"/>
                <a:ea typeface="Calibri"/>
                <a:cs typeface="Calibri"/>
                <a:sym typeface="Calibri"/>
              </a:defRPr>
            </a:lvl4pPr>
            <a:lvl5pPr marL="0" lvl="4" indent="0" algn="r" rtl="0">
              <a:spcBef>
                <a:spcPts val="0"/>
              </a:spcBef>
              <a:buNone/>
              <a:defRPr sz="1200">
                <a:solidFill>
                  <a:srgbClr val="888888"/>
                </a:solidFill>
                <a:latin typeface="Calibri"/>
                <a:ea typeface="Calibri"/>
                <a:cs typeface="Calibri"/>
                <a:sym typeface="Calibri"/>
              </a:defRPr>
            </a:lvl5pPr>
            <a:lvl6pPr marL="0" lvl="5" indent="0" algn="r" rtl="0">
              <a:spcBef>
                <a:spcPts val="0"/>
              </a:spcBef>
              <a:buNone/>
              <a:defRPr sz="1200">
                <a:solidFill>
                  <a:srgbClr val="888888"/>
                </a:solidFill>
                <a:latin typeface="Calibri"/>
                <a:ea typeface="Calibri"/>
                <a:cs typeface="Calibri"/>
                <a:sym typeface="Calibri"/>
              </a:defRPr>
            </a:lvl6pPr>
            <a:lvl7pPr marL="0" lvl="6" indent="0" algn="r" rtl="0">
              <a:spcBef>
                <a:spcPts val="0"/>
              </a:spcBef>
              <a:buNone/>
              <a:defRPr sz="1200">
                <a:solidFill>
                  <a:srgbClr val="888888"/>
                </a:solidFill>
                <a:latin typeface="Calibri"/>
                <a:ea typeface="Calibri"/>
                <a:cs typeface="Calibri"/>
                <a:sym typeface="Calibri"/>
              </a:defRPr>
            </a:lvl7pPr>
            <a:lvl8pPr marL="0" lvl="7" indent="0" algn="r" rtl="0">
              <a:spcBef>
                <a:spcPts val="0"/>
              </a:spcBef>
              <a:buNone/>
              <a:defRPr sz="1200">
                <a:solidFill>
                  <a:srgbClr val="888888"/>
                </a:solidFill>
                <a:latin typeface="Calibri"/>
                <a:ea typeface="Calibri"/>
                <a:cs typeface="Calibri"/>
                <a:sym typeface="Calibri"/>
              </a:defRPr>
            </a:lvl8pPr>
            <a:lvl9pPr marL="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endParaRPr/>
          </a:p>
        </p:txBody>
      </p:sp>
    </p:spTree>
    <p:extLst>
      <p:ext uri="{BB962C8B-B14F-4D97-AF65-F5344CB8AC3E}">
        <p14:creationId xmlns:p14="http://schemas.microsoft.com/office/powerpoint/2010/main" val="20583913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25" name="Google Shape;25;p4"/>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cs-CZ"/>
              <a:t>‹#›</a:t>
            </a:fld>
            <a:endParaRPr/>
          </a:p>
        </p:txBody>
      </p:sp>
    </p:spTree>
    <p:extLst>
      <p:ext uri="{BB962C8B-B14F-4D97-AF65-F5344CB8AC3E}">
        <p14:creationId xmlns:p14="http://schemas.microsoft.com/office/powerpoint/2010/main" val="2168058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415600" y="740800"/>
            <a:ext cx="3744000" cy="1007700"/>
          </a:xfrm>
          <a:prstGeom prst="rect">
            <a:avLst/>
          </a:prstGeom>
          <a:noFill/>
          <a:ln>
            <a:noFill/>
          </a:ln>
        </p:spPr>
        <p:txBody>
          <a:bodyPr spcFirstLastPara="1" wrap="square" lIns="121900" tIns="121900" rIns="121900" bIns="121900" anchor="b" anchorCtr="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33" name="Google Shape;33;p6"/>
          <p:cNvSpPr txBox="1">
            <a:spLocks noGrp="1"/>
          </p:cNvSpPr>
          <p:nvPr>
            <p:ph type="body" idx="1"/>
          </p:nvPr>
        </p:nvSpPr>
        <p:spPr>
          <a:xfrm>
            <a:off x="415600" y="1852800"/>
            <a:ext cx="3744000" cy="4239300"/>
          </a:xfrm>
          <a:prstGeom prst="rect">
            <a:avLst/>
          </a:prstGeom>
          <a:noFill/>
          <a:ln>
            <a:noFill/>
          </a:ln>
        </p:spPr>
        <p:txBody>
          <a:bodyPr spcFirstLastPara="1" wrap="square" lIns="121900" tIns="121900" rIns="121900" bIns="121900" anchor="t" anchorCtr="0">
            <a:normAutofit/>
          </a:bodyPr>
          <a:lstStyle>
            <a:lvl1pPr marL="457200" lvl="0" indent="-330200" algn="l">
              <a:lnSpc>
                <a:spcPct val="115000"/>
              </a:lnSpc>
              <a:spcBef>
                <a:spcPts val="0"/>
              </a:spcBef>
              <a:spcAft>
                <a:spcPts val="0"/>
              </a:spcAft>
              <a:buClr>
                <a:schemeClr val="dk1"/>
              </a:buClr>
              <a:buSzPts val="1600"/>
              <a:buChar char="●"/>
              <a:defRPr sz="1600">
                <a:solidFill>
                  <a:schemeClr val="dk1"/>
                </a:solidFill>
              </a:defRPr>
            </a:lvl1pPr>
            <a:lvl2pPr marL="914400" lvl="1" indent="-330200" algn="l">
              <a:lnSpc>
                <a:spcPct val="115000"/>
              </a:lnSpc>
              <a:spcBef>
                <a:spcPts val="0"/>
              </a:spcBef>
              <a:spcAft>
                <a:spcPts val="0"/>
              </a:spcAft>
              <a:buClr>
                <a:schemeClr val="dk1"/>
              </a:buClr>
              <a:buSzPts val="1600"/>
              <a:buChar char="○"/>
              <a:defRPr sz="1600">
                <a:solidFill>
                  <a:schemeClr val="dk1"/>
                </a:solidFill>
              </a:defRPr>
            </a:lvl2pPr>
            <a:lvl3pPr marL="1371600" lvl="2" indent="-330200" algn="l">
              <a:lnSpc>
                <a:spcPct val="115000"/>
              </a:lnSpc>
              <a:spcBef>
                <a:spcPts val="0"/>
              </a:spcBef>
              <a:spcAft>
                <a:spcPts val="0"/>
              </a:spcAft>
              <a:buClr>
                <a:schemeClr val="dk1"/>
              </a:buClr>
              <a:buSzPts val="1600"/>
              <a:buChar char="■"/>
              <a:defRPr sz="1600">
                <a:solidFill>
                  <a:schemeClr val="dk1"/>
                </a:solidFill>
              </a:defRPr>
            </a:lvl3pPr>
            <a:lvl4pPr marL="1828800" lvl="3" indent="-330200" algn="l">
              <a:lnSpc>
                <a:spcPct val="115000"/>
              </a:lnSpc>
              <a:spcBef>
                <a:spcPts val="0"/>
              </a:spcBef>
              <a:spcAft>
                <a:spcPts val="0"/>
              </a:spcAft>
              <a:buClr>
                <a:schemeClr val="dk1"/>
              </a:buClr>
              <a:buSzPts val="1600"/>
              <a:buChar char="●"/>
              <a:defRPr sz="1600">
                <a:solidFill>
                  <a:schemeClr val="dk1"/>
                </a:solidFill>
              </a:defRPr>
            </a:lvl4pPr>
            <a:lvl5pPr marL="2286000" lvl="4" indent="-330200" algn="l">
              <a:lnSpc>
                <a:spcPct val="115000"/>
              </a:lnSpc>
              <a:spcBef>
                <a:spcPts val="0"/>
              </a:spcBef>
              <a:spcAft>
                <a:spcPts val="0"/>
              </a:spcAft>
              <a:buClr>
                <a:schemeClr val="dk1"/>
              </a:buClr>
              <a:buSzPts val="1600"/>
              <a:buChar char="○"/>
              <a:defRPr sz="1600">
                <a:solidFill>
                  <a:schemeClr val="dk1"/>
                </a:solidFill>
              </a:defRPr>
            </a:lvl5pPr>
            <a:lvl6pPr marL="2743200" lvl="5" indent="-330200" algn="l">
              <a:lnSpc>
                <a:spcPct val="115000"/>
              </a:lnSpc>
              <a:spcBef>
                <a:spcPts val="0"/>
              </a:spcBef>
              <a:spcAft>
                <a:spcPts val="0"/>
              </a:spcAft>
              <a:buClr>
                <a:schemeClr val="dk1"/>
              </a:buClr>
              <a:buSzPts val="1600"/>
              <a:buChar char="■"/>
              <a:defRPr sz="1600">
                <a:solidFill>
                  <a:schemeClr val="dk1"/>
                </a:solidFill>
              </a:defRPr>
            </a:lvl6pPr>
            <a:lvl7pPr marL="3200400" lvl="6" indent="-330200" algn="l">
              <a:lnSpc>
                <a:spcPct val="115000"/>
              </a:lnSpc>
              <a:spcBef>
                <a:spcPts val="0"/>
              </a:spcBef>
              <a:spcAft>
                <a:spcPts val="0"/>
              </a:spcAft>
              <a:buClr>
                <a:schemeClr val="dk1"/>
              </a:buClr>
              <a:buSzPts val="1600"/>
              <a:buChar char="●"/>
              <a:defRPr sz="1600">
                <a:solidFill>
                  <a:schemeClr val="dk1"/>
                </a:solidFill>
              </a:defRPr>
            </a:lvl7pPr>
            <a:lvl8pPr marL="3657600" lvl="7" indent="-330200" algn="l">
              <a:lnSpc>
                <a:spcPct val="115000"/>
              </a:lnSpc>
              <a:spcBef>
                <a:spcPts val="0"/>
              </a:spcBef>
              <a:spcAft>
                <a:spcPts val="0"/>
              </a:spcAft>
              <a:buClr>
                <a:schemeClr val="dk1"/>
              </a:buClr>
              <a:buSzPts val="1600"/>
              <a:buChar char="○"/>
              <a:defRPr sz="1600">
                <a:solidFill>
                  <a:schemeClr val="dk1"/>
                </a:solidFill>
              </a:defRPr>
            </a:lvl8pPr>
            <a:lvl9pPr marL="4114800" lvl="8" indent="-330200" algn="l">
              <a:lnSpc>
                <a:spcPct val="115000"/>
              </a:lnSpc>
              <a:spcBef>
                <a:spcPts val="0"/>
              </a:spcBef>
              <a:spcAft>
                <a:spcPts val="0"/>
              </a:spcAft>
              <a:buClr>
                <a:schemeClr val="dk1"/>
              </a:buClr>
              <a:buSzPts val="1600"/>
              <a:buChar char="■"/>
              <a:defRPr sz="1600">
                <a:solidFill>
                  <a:schemeClr val="dk1"/>
                </a:solidFill>
              </a:defRPr>
            </a:lvl9pPr>
          </a:lstStyle>
          <a:p>
            <a:endParaRPr/>
          </a:p>
        </p:txBody>
      </p:sp>
      <p:sp>
        <p:nvSpPr>
          <p:cNvPr id="34" name="Google Shape;34;p6"/>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7" name="Google Shape;37;p7"/>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Vlastní rozvržení 1">
  <p:cSld name="CUSTOM">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atin typeface="Roboto"/>
                <a:ea typeface="Roboto"/>
                <a:cs typeface="Roboto"/>
                <a:sym typeface="Roboto"/>
              </a:defRPr>
            </a:lvl1pPr>
            <a:lvl2pPr lvl="1" algn="l">
              <a:lnSpc>
                <a:spcPct val="100000"/>
              </a:lnSpc>
              <a:spcBef>
                <a:spcPts val="0"/>
              </a:spcBef>
              <a:spcAft>
                <a:spcPts val="0"/>
              </a:spcAft>
              <a:buSzPts val="3700"/>
              <a:buNone/>
              <a:defRPr>
                <a:latin typeface="Roboto"/>
                <a:ea typeface="Roboto"/>
                <a:cs typeface="Roboto"/>
                <a:sym typeface="Roboto"/>
              </a:defRPr>
            </a:lvl2pPr>
            <a:lvl3pPr lvl="2" algn="l">
              <a:lnSpc>
                <a:spcPct val="100000"/>
              </a:lnSpc>
              <a:spcBef>
                <a:spcPts val="0"/>
              </a:spcBef>
              <a:spcAft>
                <a:spcPts val="0"/>
              </a:spcAft>
              <a:buSzPts val="3700"/>
              <a:buNone/>
              <a:defRPr>
                <a:latin typeface="Roboto"/>
                <a:ea typeface="Roboto"/>
                <a:cs typeface="Roboto"/>
                <a:sym typeface="Roboto"/>
              </a:defRPr>
            </a:lvl3pPr>
            <a:lvl4pPr lvl="3" algn="l">
              <a:lnSpc>
                <a:spcPct val="100000"/>
              </a:lnSpc>
              <a:spcBef>
                <a:spcPts val="0"/>
              </a:spcBef>
              <a:spcAft>
                <a:spcPts val="0"/>
              </a:spcAft>
              <a:buSzPts val="3700"/>
              <a:buNone/>
              <a:defRPr>
                <a:latin typeface="Roboto"/>
                <a:ea typeface="Roboto"/>
                <a:cs typeface="Roboto"/>
                <a:sym typeface="Roboto"/>
              </a:defRPr>
            </a:lvl4pPr>
            <a:lvl5pPr lvl="4" algn="l">
              <a:lnSpc>
                <a:spcPct val="100000"/>
              </a:lnSpc>
              <a:spcBef>
                <a:spcPts val="0"/>
              </a:spcBef>
              <a:spcAft>
                <a:spcPts val="0"/>
              </a:spcAft>
              <a:buSzPts val="3700"/>
              <a:buNone/>
              <a:defRPr>
                <a:latin typeface="Roboto"/>
                <a:ea typeface="Roboto"/>
                <a:cs typeface="Roboto"/>
                <a:sym typeface="Roboto"/>
              </a:defRPr>
            </a:lvl5pPr>
            <a:lvl6pPr lvl="5" algn="l">
              <a:lnSpc>
                <a:spcPct val="100000"/>
              </a:lnSpc>
              <a:spcBef>
                <a:spcPts val="0"/>
              </a:spcBef>
              <a:spcAft>
                <a:spcPts val="0"/>
              </a:spcAft>
              <a:buSzPts val="3700"/>
              <a:buNone/>
              <a:defRPr>
                <a:latin typeface="Roboto"/>
                <a:ea typeface="Roboto"/>
                <a:cs typeface="Roboto"/>
                <a:sym typeface="Roboto"/>
              </a:defRPr>
            </a:lvl6pPr>
            <a:lvl7pPr lvl="6" algn="l">
              <a:lnSpc>
                <a:spcPct val="100000"/>
              </a:lnSpc>
              <a:spcBef>
                <a:spcPts val="0"/>
              </a:spcBef>
              <a:spcAft>
                <a:spcPts val="0"/>
              </a:spcAft>
              <a:buSzPts val="3700"/>
              <a:buNone/>
              <a:defRPr>
                <a:latin typeface="Roboto"/>
                <a:ea typeface="Roboto"/>
                <a:cs typeface="Roboto"/>
                <a:sym typeface="Roboto"/>
              </a:defRPr>
            </a:lvl7pPr>
            <a:lvl8pPr lvl="7" algn="l">
              <a:lnSpc>
                <a:spcPct val="100000"/>
              </a:lnSpc>
              <a:spcBef>
                <a:spcPts val="0"/>
              </a:spcBef>
              <a:spcAft>
                <a:spcPts val="0"/>
              </a:spcAft>
              <a:buSzPts val="3700"/>
              <a:buNone/>
              <a:defRPr>
                <a:latin typeface="Roboto"/>
                <a:ea typeface="Roboto"/>
                <a:cs typeface="Roboto"/>
                <a:sym typeface="Roboto"/>
              </a:defRPr>
            </a:lvl8pPr>
            <a:lvl9pPr lvl="8" algn="l">
              <a:lnSpc>
                <a:spcPct val="100000"/>
              </a:lnSpc>
              <a:spcBef>
                <a:spcPts val="0"/>
              </a:spcBef>
              <a:spcAft>
                <a:spcPts val="0"/>
              </a:spcAft>
              <a:buSzPts val="3700"/>
              <a:buNone/>
              <a:defRPr>
                <a:latin typeface="Roboto"/>
                <a:ea typeface="Roboto"/>
                <a:cs typeface="Roboto"/>
                <a:sym typeface="Roboto"/>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0"/>
        <p:cNvGrpSpPr/>
        <p:nvPr/>
      </p:nvGrpSpPr>
      <p:grpSpPr>
        <a:xfrm>
          <a:off x="0" y="0"/>
          <a:ext cx="0" cy="0"/>
          <a:chOff x="0" y="0"/>
          <a:chExt cx="0" cy="0"/>
        </a:xfrm>
      </p:grpSpPr>
      <p:sp>
        <p:nvSpPr>
          <p:cNvPr id="41" name="Google Shape;41;p9"/>
          <p:cNvSpPr txBox="1">
            <a:spLocks noGrp="1"/>
          </p:cNvSpPr>
          <p:nvPr>
            <p:ph type="title"/>
          </p:nvPr>
        </p:nvSpPr>
        <p:spPr>
          <a:xfrm>
            <a:off x="653667" y="600200"/>
            <a:ext cx="8490300" cy="5454300"/>
          </a:xfrm>
          <a:prstGeom prst="rect">
            <a:avLst/>
          </a:prstGeom>
          <a:noFill/>
          <a:ln>
            <a:noFill/>
          </a:ln>
        </p:spPr>
        <p:txBody>
          <a:bodyPr spcFirstLastPara="1" wrap="square" lIns="121900" tIns="121900" rIns="121900" bIns="121900" anchor="ctr" anchorCtr="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endParaRPr/>
          </a:p>
        </p:txBody>
      </p:sp>
      <p:sp>
        <p:nvSpPr>
          <p:cNvPr id="42" name="Google Shape;42;p9"/>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3"/>
        <p:cNvGrpSpPr/>
        <p:nvPr/>
      </p:nvGrpSpPr>
      <p:grpSpPr>
        <a:xfrm>
          <a:off x="0" y="0"/>
          <a:ext cx="0" cy="0"/>
          <a:chOff x="0" y="0"/>
          <a:chExt cx="0" cy="0"/>
        </a:xfrm>
      </p:grpSpPr>
      <p:sp>
        <p:nvSpPr>
          <p:cNvPr id="44" name="Google Shape;44;p10"/>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45" name="Google Shape;45;p10"/>
          <p:cNvSpPr txBox="1">
            <a:spLocks noGrp="1"/>
          </p:cNvSpPr>
          <p:nvPr>
            <p:ph type="title"/>
          </p:nvPr>
        </p:nvSpPr>
        <p:spPr>
          <a:xfrm>
            <a:off x="354000" y="1644233"/>
            <a:ext cx="5393700" cy="19764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46" name="Google Shape;46;p10"/>
          <p:cNvSpPr txBox="1">
            <a:spLocks noGrp="1"/>
          </p:cNvSpPr>
          <p:nvPr>
            <p:ph type="subTitle" idx="1"/>
          </p:nvPr>
        </p:nvSpPr>
        <p:spPr>
          <a:xfrm>
            <a:off x="354000" y="3737433"/>
            <a:ext cx="5393700" cy="16467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7" name="Google Shape;47;p10"/>
          <p:cNvSpPr txBox="1">
            <a:spLocks noGrp="1"/>
          </p:cNvSpPr>
          <p:nvPr>
            <p:ph type="body" idx="2"/>
          </p:nvPr>
        </p:nvSpPr>
        <p:spPr>
          <a:xfrm>
            <a:off x="6586000" y="965433"/>
            <a:ext cx="5115900" cy="4926900"/>
          </a:xfrm>
          <a:prstGeom prst="rect">
            <a:avLst/>
          </a:prstGeom>
          <a:noFill/>
          <a:ln>
            <a:noFill/>
          </a:ln>
        </p:spPr>
        <p:txBody>
          <a:bodyPr spcFirstLastPara="1" wrap="square" lIns="121900" tIns="121900" rIns="121900" bIns="121900" anchor="ctr" anchorCtr="0">
            <a:normAutofit/>
          </a:bodyPr>
          <a:lstStyle>
            <a:lvl1pPr marL="457200" lvl="0" indent="-381000" algn="l">
              <a:lnSpc>
                <a:spcPct val="115000"/>
              </a:lnSpc>
              <a:spcBef>
                <a:spcPts val="0"/>
              </a:spcBef>
              <a:spcAft>
                <a:spcPts val="0"/>
              </a:spcAft>
              <a:buClr>
                <a:schemeClr val="dk1"/>
              </a:buClr>
              <a:buSzPts val="2400"/>
              <a:buChar char="●"/>
              <a:defRPr>
                <a:solidFill>
                  <a:schemeClr val="dk1"/>
                </a:solidFill>
              </a:defRPr>
            </a:lvl1pPr>
            <a:lvl2pPr marL="914400" lvl="1" indent="-349250" algn="l">
              <a:lnSpc>
                <a:spcPct val="115000"/>
              </a:lnSpc>
              <a:spcBef>
                <a:spcPts val="0"/>
              </a:spcBef>
              <a:spcAft>
                <a:spcPts val="0"/>
              </a:spcAft>
              <a:buClr>
                <a:schemeClr val="dk1"/>
              </a:buClr>
              <a:buSzPts val="1900"/>
              <a:buChar char="○"/>
              <a:defRPr>
                <a:solidFill>
                  <a:schemeClr val="dk1"/>
                </a:solidFill>
              </a:defRPr>
            </a:lvl2pPr>
            <a:lvl3pPr marL="1371600" lvl="2" indent="-349250" algn="l">
              <a:lnSpc>
                <a:spcPct val="115000"/>
              </a:lnSpc>
              <a:spcBef>
                <a:spcPts val="0"/>
              </a:spcBef>
              <a:spcAft>
                <a:spcPts val="0"/>
              </a:spcAft>
              <a:buClr>
                <a:schemeClr val="dk1"/>
              </a:buClr>
              <a:buSzPts val="1900"/>
              <a:buChar char="■"/>
              <a:defRPr>
                <a:solidFill>
                  <a:schemeClr val="dk1"/>
                </a:solidFill>
              </a:defRPr>
            </a:lvl3pPr>
            <a:lvl4pPr marL="1828800" lvl="3" indent="-349250" algn="l">
              <a:lnSpc>
                <a:spcPct val="115000"/>
              </a:lnSpc>
              <a:spcBef>
                <a:spcPts val="0"/>
              </a:spcBef>
              <a:spcAft>
                <a:spcPts val="0"/>
              </a:spcAft>
              <a:buClr>
                <a:schemeClr val="dk1"/>
              </a:buClr>
              <a:buSzPts val="1900"/>
              <a:buChar char="●"/>
              <a:defRPr>
                <a:solidFill>
                  <a:schemeClr val="dk1"/>
                </a:solidFill>
              </a:defRPr>
            </a:lvl4pPr>
            <a:lvl5pPr marL="2286000" lvl="4" indent="-349250" algn="l">
              <a:lnSpc>
                <a:spcPct val="115000"/>
              </a:lnSpc>
              <a:spcBef>
                <a:spcPts val="0"/>
              </a:spcBef>
              <a:spcAft>
                <a:spcPts val="0"/>
              </a:spcAft>
              <a:buClr>
                <a:schemeClr val="dk1"/>
              </a:buClr>
              <a:buSzPts val="1900"/>
              <a:buChar char="○"/>
              <a:defRPr>
                <a:solidFill>
                  <a:schemeClr val="dk1"/>
                </a:solidFill>
              </a:defRPr>
            </a:lvl5pPr>
            <a:lvl6pPr marL="2743200" lvl="5" indent="-349250" algn="l">
              <a:lnSpc>
                <a:spcPct val="115000"/>
              </a:lnSpc>
              <a:spcBef>
                <a:spcPts val="0"/>
              </a:spcBef>
              <a:spcAft>
                <a:spcPts val="0"/>
              </a:spcAft>
              <a:buClr>
                <a:schemeClr val="dk1"/>
              </a:buClr>
              <a:buSzPts val="1900"/>
              <a:buChar char="■"/>
              <a:defRPr>
                <a:solidFill>
                  <a:schemeClr val="dk1"/>
                </a:solidFill>
              </a:defRPr>
            </a:lvl6pPr>
            <a:lvl7pPr marL="3200400" lvl="6" indent="-349250" algn="l">
              <a:lnSpc>
                <a:spcPct val="115000"/>
              </a:lnSpc>
              <a:spcBef>
                <a:spcPts val="0"/>
              </a:spcBef>
              <a:spcAft>
                <a:spcPts val="0"/>
              </a:spcAft>
              <a:buClr>
                <a:schemeClr val="dk1"/>
              </a:buClr>
              <a:buSzPts val="1900"/>
              <a:buChar char="●"/>
              <a:defRPr>
                <a:solidFill>
                  <a:schemeClr val="dk1"/>
                </a:solidFill>
              </a:defRPr>
            </a:lvl7pPr>
            <a:lvl8pPr marL="3657600" lvl="7" indent="-349250" algn="l">
              <a:lnSpc>
                <a:spcPct val="115000"/>
              </a:lnSpc>
              <a:spcBef>
                <a:spcPts val="0"/>
              </a:spcBef>
              <a:spcAft>
                <a:spcPts val="0"/>
              </a:spcAft>
              <a:buClr>
                <a:schemeClr val="dk1"/>
              </a:buClr>
              <a:buSzPts val="1900"/>
              <a:buChar char="○"/>
              <a:defRPr>
                <a:solidFill>
                  <a:schemeClr val="dk1"/>
                </a:solidFill>
              </a:defRPr>
            </a:lvl8pPr>
            <a:lvl9pPr marL="4114800" lvl="8" indent="-349250" algn="l">
              <a:lnSpc>
                <a:spcPct val="115000"/>
              </a:lnSpc>
              <a:spcBef>
                <a:spcPts val="0"/>
              </a:spcBef>
              <a:spcAft>
                <a:spcPts val="0"/>
              </a:spcAft>
              <a:buClr>
                <a:schemeClr val="dk1"/>
              </a:buClr>
              <a:buSzPts val="1900"/>
              <a:buChar char="■"/>
              <a:defRPr>
                <a:solidFill>
                  <a:schemeClr val="dk1"/>
                </a:solidFill>
              </a:defRPr>
            </a:lvl9pPr>
          </a:lstStyle>
          <a:p>
            <a:endParaRPr/>
          </a:p>
        </p:txBody>
      </p:sp>
      <p:sp>
        <p:nvSpPr>
          <p:cNvPr id="48" name="Google Shape;48;p10"/>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9"/>
        <p:cNvGrpSpPr/>
        <p:nvPr/>
      </p:nvGrpSpPr>
      <p:grpSpPr>
        <a:xfrm>
          <a:off x="0" y="0"/>
          <a:ext cx="0" cy="0"/>
          <a:chOff x="0" y="0"/>
          <a:chExt cx="0" cy="0"/>
        </a:xfrm>
      </p:grpSpPr>
      <p:sp>
        <p:nvSpPr>
          <p:cNvPr id="50" name="Google Shape;50;p11"/>
          <p:cNvSpPr txBox="1">
            <a:spLocks noGrp="1"/>
          </p:cNvSpPr>
          <p:nvPr>
            <p:ph type="body" idx="1"/>
          </p:nvPr>
        </p:nvSpPr>
        <p:spPr>
          <a:xfrm>
            <a:off x="415600" y="4818501"/>
            <a:ext cx="7998300" cy="806700"/>
          </a:xfrm>
          <a:prstGeom prst="rect">
            <a:avLst/>
          </a:prstGeom>
          <a:noFill/>
          <a:ln>
            <a:noFill/>
          </a:ln>
        </p:spPr>
        <p:txBody>
          <a:bodyPr spcFirstLastPara="1" wrap="square" lIns="121900" tIns="121900" rIns="121900" bIns="121900" anchor="ctr" anchorCtr="0">
            <a:normAutofit/>
          </a:bodyPr>
          <a:lstStyle>
            <a:lvl1pPr marL="457200" lvl="0" indent="-228600" algn="l">
              <a:lnSpc>
                <a:spcPct val="100000"/>
              </a:lnSpc>
              <a:spcBef>
                <a:spcPts val="0"/>
              </a:spcBef>
              <a:spcAft>
                <a:spcPts val="0"/>
              </a:spcAft>
              <a:buClr>
                <a:srgbClr val="000000"/>
              </a:buClr>
              <a:buSzPts val="2400"/>
              <a:buNone/>
              <a:defRPr>
                <a:solidFill>
                  <a:srgbClr val="000000"/>
                </a:solidFill>
              </a:defRPr>
            </a:lvl1pPr>
          </a:lstStyle>
          <a:p>
            <a:endParaRPr/>
          </a:p>
        </p:txBody>
      </p:sp>
      <p:sp>
        <p:nvSpPr>
          <p:cNvPr id="51" name="Google Shape;51;p11"/>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2"/>
        <p:cNvGrpSpPr/>
        <p:nvPr/>
      </p:nvGrpSpPr>
      <p:grpSpPr>
        <a:xfrm>
          <a:off x="0" y="0"/>
          <a:ext cx="0" cy="0"/>
          <a:chOff x="0" y="0"/>
          <a:chExt cx="0" cy="0"/>
        </a:xfrm>
      </p:grpSpPr>
      <p:sp>
        <p:nvSpPr>
          <p:cNvPr id="53" name="Google Shape;53;p12"/>
          <p:cNvSpPr txBox="1">
            <a:spLocks noGrp="1"/>
          </p:cNvSpPr>
          <p:nvPr>
            <p:ph type="title" hasCustomPrompt="1"/>
          </p:nvPr>
        </p:nvSpPr>
        <p:spPr>
          <a:xfrm>
            <a:off x="415600" y="1474833"/>
            <a:ext cx="11360700" cy="26181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54" name="Google Shape;54;p12"/>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normAutofit/>
          </a:bodyPr>
          <a:lstStyle>
            <a:lvl1pPr marL="457200" lvl="0" indent="-381000" algn="ctr">
              <a:lnSpc>
                <a:spcPct val="115000"/>
              </a:lnSpc>
              <a:spcBef>
                <a:spcPts val="0"/>
              </a:spcBef>
              <a:spcAft>
                <a:spcPts val="0"/>
              </a:spcAft>
              <a:buClr>
                <a:schemeClr val="dk1"/>
              </a:buClr>
              <a:buSzPts val="2400"/>
              <a:buChar char="●"/>
              <a:defRPr>
                <a:solidFill>
                  <a:schemeClr val="dk1"/>
                </a:solidFill>
              </a:defRPr>
            </a:lvl1pPr>
            <a:lvl2pPr marL="914400" lvl="1" indent="-349250" algn="ctr">
              <a:lnSpc>
                <a:spcPct val="115000"/>
              </a:lnSpc>
              <a:spcBef>
                <a:spcPts val="0"/>
              </a:spcBef>
              <a:spcAft>
                <a:spcPts val="0"/>
              </a:spcAft>
              <a:buClr>
                <a:schemeClr val="dk1"/>
              </a:buClr>
              <a:buSzPts val="1900"/>
              <a:buChar char="○"/>
              <a:defRPr>
                <a:solidFill>
                  <a:schemeClr val="dk1"/>
                </a:solidFill>
              </a:defRPr>
            </a:lvl2pPr>
            <a:lvl3pPr marL="1371600" lvl="2" indent="-349250" algn="ctr">
              <a:lnSpc>
                <a:spcPct val="115000"/>
              </a:lnSpc>
              <a:spcBef>
                <a:spcPts val="0"/>
              </a:spcBef>
              <a:spcAft>
                <a:spcPts val="0"/>
              </a:spcAft>
              <a:buClr>
                <a:schemeClr val="dk1"/>
              </a:buClr>
              <a:buSzPts val="1900"/>
              <a:buChar char="■"/>
              <a:defRPr>
                <a:solidFill>
                  <a:schemeClr val="dk1"/>
                </a:solidFill>
              </a:defRPr>
            </a:lvl3pPr>
            <a:lvl4pPr marL="1828800" lvl="3" indent="-349250" algn="ctr">
              <a:lnSpc>
                <a:spcPct val="115000"/>
              </a:lnSpc>
              <a:spcBef>
                <a:spcPts val="0"/>
              </a:spcBef>
              <a:spcAft>
                <a:spcPts val="0"/>
              </a:spcAft>
              <a:buClr>
                <a:schemeClr val="dk1"/>
              </a:buClr>
              <a:buSzPts val="1900"/>
              <a:buChar char="●"/>
              <a:defRPr>
                <a:solidFill>
                  <a:schemeClr val="dk1"/>
                </a:solidFill>
              </a:defRPr>
            </a:lvl4pPr>
            <a:lvl5pPr marL="2286000" lvl="4" indent="-349250" algn="ctr">
              <a:lnSpc>
                <a:spcPct val="115000"/>
              </a:lnSpc>
              <a:spcBef>
                <a:spcPts val="0"/>
              </a:spcBef>
              <a:spcAft>
                <a:spcPts val="0"/>
              </a:spcAft>
              <a:buClr>
                <a:schemeClr val="dk1"/>
              </a:buClr>
              <a:buSzPts val="1900"/>
              <a:buChar char="○"/>
              <a:defRPr>
                <a:solidFill>
                  <a:schemeClr val="dk1"/>
                </a:solidFill>
              </a:defRPr>
            </a:lvl5pPr>
            <a:lvl6pPr marL="2743200" lvl="5" indent="-349250" algn="ctr">
              <a:lnSpc>
                <a:spcPct val="115000"/>
              </a:lnSpc>
              <a:spcBef>
                <a:spcPts val="0"/>
              </a:spcBef>
              <a:spcAft>
                <a:spcPts val="0"/>
              </a:spcAft>
              <a:buClr>
                <a:schemeClr val="dk1"/>
              </a:buClr>
              <a:buSzPts val="1900"/>
              <a:buChar char="■"/>
              <a:defRPr>
                <a:solidFill>
                  <a:schemeClr val="dk1"/>
                </a:solidFill>
              </a:defRPr>
            </a:lvl6pPr>
            <a:lvl7pPr marL="3200400" lvl="6" indent="-349250" algn="ctr">
              <a:lnSpc>
                <a:spcPct val="115000"/>
              </a:lnSpc>
              <a:spcBef>
                <a:spcPts val="0"/>
              </a:spcBef>
              <a:spcAft>
                <a:spcPts val="0"/>
              </a:spcAft>
              <a:buClr>
                <a:schemeClr val="dk1"/>
              </a:buClr>
              <a:buSzPts val="1900"/>
              <a:buChar char="●"/>
              <a:defRPr>
                <a:solidFill>
                  <a:schemeClr val="dk1"/>
                </a:solidFill>
              </a:defRPr>
            </a:lvl7pPr>
            <a:lvl8pPr marL="3657600" lvl="7" indent="-349250" algn="ctr">
              <a:lnSpc>
                <a:spcPct val="115000"/>
              </a:lnSpc>
              <a:spcBef>
                <a:spcPts val="0"/>
              </a:spcBef>
              <a:spcAft>
                <a:spcPts val="0"/>
              </a:spcAft>
              <a:buClr>
                <a:schemeClr val="dk1"/>
              </a:buClr>
              <a:buSzPts val="1900"/>
              <a:buChar char="○"/>
              <a:defRPr>
                <a:solidFill>
                  <a:schemeClr val="dk1"/>
                </a:solidFill>
              </a:defRPr>
            </a:lvl8pPr>
            <a:lvl9pPr marL="4114800" lvl="8" indent="-349250" algn="ctr">
              <a:lnSpc>
                <a:spcPct val="115000"/>
              </a:lnSpc>
              <a:spcBef>
                <a:spcPts val="0"/>
              </a:spcBef>
              <a:spcAft>
                <a:spcPts val="0"/>
              </a:spcAft>
              <a:buClr>
                <a:schemeClr val="dk1"/>
              </a:buClr>
              <a:buSzPts val="1900"/>
              <a:buChar char="■"/>
              <a:defRPr>
                <a:solidFill>
                  <a:schemeClr val="dk1"/>
                </a:solidFill>
              </a:defRPr>
            </a:lvl9pPr>
          </a:lstStyle>
          <a:p>
            <a:endParaRPr/>
          </a:p>
        </p:txBody>
      </p:sp>
      <p:sp>
        <p:nvSpPr>
          <p:cNvPr id="55" name="Google Shape;55;p12"/>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3"/>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marR="0" lvl="0" algn="l" rtl="0">
              <a:lnSpc>
                <a:spcPct val="100000"/>
              </a:lnSpc>
              <a:spcBef>
                <a:spcPts val="0"/>
              </a:spcBef>
              <a:spcAft>
                <a:spcPts val="0"/>
              </a:spcAft>
              <a:buClr>
                <a:schemeClr val="dk1"/>
              </a:buClr>
              <a:buSzPts val="3700"/>
              <a:buFont typeface="Archivo Black"/>
              <a:buNone/>
              <a:defRPr sz="3700" b="0" i="0" u="none" strike="noStrike" cap="none">
                <a:solidFill>
                  <a:schemeClr val="dk1"/>
                </a:solidFill>
                <a:latin typeface="Archivo Black"/>
                <a:ea typeface="Archivo Black"/>
                <a:cs typeface="Archivo Black"/>
                <a:sym typeface="Archivo Black"/>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marR="0" lvl="0" indent="-381000" algn="l" rtl="0">
              <a:lnSpc>
                <a:spcPct val="115000"/>
              </a:lnSpc>
              <a:spcBef>
                <a:spcPts val="0"/>
              </a:spcBef>
              <a:spcAft>
                <a:spcPts val="0"/>
              </a:spcAft>
              <a:buClr>
                <a:schemeClr val="dk2"/>
              </a:buClr>
              <a:buSzPts val="2400"/>
              <a:buFont typeface="Roboto"/>
              <a:buChar char="●"/>
              <a:defRPr sz="2400" b="0" i="0" u="none" strike="noStrike" cap="none">
                <a:solidFill>
                  <a:schemeClr val="dk2"/>
                </a:solidFill>
                <a:latin typeface="Roboto"/>
                <a:ea typeface="Roboto"/>
                <a:cs typeface="Roboto"/>
                <a:sym typeface="Roboto"/>
              </a:defRPr>
            </a:lvl1pPr>
            <a:lvl2pPr marL="914400" marR="0" lvl="1" indent="-349250" algn="l" rtl="0">
              <a:lnSpc>
                <a:spcPct val="115000"/>
              </a:lnSpc>
              <a:spcBef>
                <a:spcPts val="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2pPr>
            <a:lvl3pPr marL="1371600" marR="0" lvl="2" indent="-349250" algn="l" rtl="0">
              <a:lnSpc>
                <a:spcPct val="115000"/>
              </a:lnSpc>
              <a:spcBef>
                <a:spcPts val="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3pPr>
            <a:lvl4pPr marL="1828800" marR="0" lvl="3" indent="-349250" algn="l" rtl="0">
              <a:lnSpc>
                <a:spcPct val="115000"/>
              </a:lnSpc>
              <a:spcBef>
                <a:spcPts val="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4pPr>
            <a:lvl5pPr marL="2286000" marR="0" lvl="4" indent="-349250" algn="l" rtl="0">
              <a:lnSpc>
                <a:spcPct val="115000"/>
              </a:lnSpc>
              <a:spcBef>
                <a:spcPts val="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5pPr>
            <a:lvl6pPr marL="2743200" marR="0" lvl="5" indent="-349250" algn="l" rtl="0">
              <a:lnSpc>
                <a:spcPct val="115000"/>
              </a:lnSpc>
              <a:spcBef>
                <a:spcPts val="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6pPr>
            <a:lvl7pPr marL="3200400" marR="0" lvl="6" indent="-349250" algn="l" rtl="0">
              <a:lnSpc>
                <a:spcPct val="115000"/>
              </a:lnSpc>
              <a:spcBef>
                <a:spcPts val="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7pPr>
            <a:lvl8pPr marL="3657600" marR="0" lvl="7" indent="-349250" algn="l" rtl="0">
              <a:lnSpc>
                <a:spcPct val="115000"/>
              </a:lnSpc>
              <a:spcBef>
                <a:spcPts val="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8pPr>
            <a:lvl9pPr marL="4114800" marR="0" lvl="8" indent="-349250" algn="l" rtl="0">
              <a:lnSpc>
                <a:spcPct val="115000"/>
              </a:lnSpc>
              <a:spcBef>
                <a:spcPts val="0"/>
              </a:spcBef>
              <a:spcAft>
                <a:spcPts val="0"/>
              </a:spcAft>
              <a:buClr>
                <a:schemeClr val="dk2"/>
              </a:buClr>
              <a:buSzPts val="1900"/>
              <a:buFont typeface="Roboto"/>
              <a:buChar char="■"/>
              <a:defRPr sz="1900" b="0" i="0" u="none" strike="noStrike" cap="none">
                <a:solidFill>
                  <a:schemeClr val="dk2"/>
                </a:solidFill>
                <a:latin typeface="Roboto"/>
                <a:ea typeface="Roboto"/>
                <a:cs typeface="Roboto"/>
                <a:sym typeface="Roboto"/>
              </a:defRPr>
            </a:lvl9pPr>
          </a:lstStyle>
          <a:p>
            <a:endParaRPr/>
          </a:p>
        </p:txBody>
      </p:sp>
      <p:sp>
        <p:nvSpPr>
          <p:cNvPr id="12" name="Google Shape;12;p1"/>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3" name="Google Shape;13;p1"/>
          <p:cNvPicPr preferRelativeResize="0"/>
          <p:nvPr/>
        </p:nvPicPr>
        <p:blipFill rotWithShape="1">
          <a:blip r:embed="rId16">
            <a:alphaModFix/>
          </a:blip>
          <a:srcRect/>
          <a:stretch/>
        </p:blipFill>
        <p:spPr>
          <a:xfrm>
            <a:off x="534033" y="5942733"/>
            <a:ext cx="597735" cy="52479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4" r:id="rId11"/>
    <p:sldLayoutId id="2147483670" r:id="rId12"/>
    <p:sldLayoutId id="2147483672" r:id="rId13"/>
    <p:sldLayoutId id="2147483673"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hyperlink" Target="https://www.slido.com/support/ppi/how-to-change-the-design" TargetMode="External"/><Relationship Id="rId3" Type="http://schemas.openxmlformats.org/officeDocument/2006/relationships/tags" Target="../tags/tag4.xml"/><Relationship Id="rId7" Type="http://schemas.openxmlformats.org/officeDocument/2006/relationships/image" Target="../media/image4.svg"/><Relationship Id="rId12" Type="http://schemas.openxmlformats.org/officeDocument/2006/relationships/image" Target="../media/image8.sv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11" Type="http://schemas.openxmlformats.org/officeDocument/2006/relationships/image" Target="../media/image7.png"/><Relationship Id="rId5" Type="http://schemas.openxmlformats.org/officeDocument/2006/relationships/hyperlink" Target="https://www.slido.com/powerpoint-polling?utm_source=powerpoint&amp;utm_medium=placeholder-slide" TargetMode="External"/><Relationship Id="rId10" Type="http://schemas.openxmlformats.org/officeDocument/2006/relationships/image" Target="../media/image6.svg"/><Relationship Id="rId4" Type="http://schemas.openxmlformats.org/officeDocument/2006/relationships/slideLayout" Target="../slideLayouts/slideLayout9.xml"/><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9.xml"/><Relationship Id="rId1" Type="http://schemas.openxmlformats.org/officeDocument/2006/relationships/video" Target="https://www.youtube.com/embed/DJt6ORwxKmE?feature=oembed" TargetMode="External"/><Relationship Id="rId4" Type="http://schemas.openxmlformats.org/officeDocument/2006/relationships/hyperlink" Target="https://youtu.be/DJt6ORwxKmE"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4.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hyperlink" Target="https://www.societyforall.cz/rrrr" TargetMode="External"/><Relationship Id="rId4" Type="http://schemas.openxmlformats.org/officeDocument/2006/relationships/hyperlink" Target="https://www.societyforall.cz/knihovna"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hyperlink" Target="https://www.societyforall.cz/strong" TargetMode="External"/><Relationship Id="rId2" Type="http://schemas.openxmlformats.org/officeDocument/2006/relationships/image" Target="../media/image36.png"/><Relationship Id="rId1" Type="http://schemas.openxmlformats.org/officeDocument/2006/relationships/slideLayout" Target="../slideLayouts/slideLayout12.xml"/><Relationship Id="rId4" Type="http://schemas.openxmlformats.org/officeDocument/2006/relationships/hyperlink" Target="https://www.societyforall.cz/e-lektra"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3C7A4-EF07-AA09-6758-17A1F68A899A}"/>
              </a:ext>
            </a:extLst>
          </p:cNvPr>
          <p:cNvSpPr>
            <a:spLocks noGrp="1"/>
          </p:cNvSpPr>
          <p:nvPr>
            <p:ph type="ctrTitle"/>
          </p:nvPr>
        </p:nvSpPr>
        <p:spPr/>
        <p:txBody>
          <a:bodyPr>
            <a:normAutofit fontScale="90000"/>
          </a:bodyPr>
          <a:lstStyle/>
          <a:p>
            <a:r>
              <a:rPr lang="cs-CZ" b="0" i="0" u="none" strike="noStrike" dirty="0">
                <a:solidFill>
                  <a:srgbClr val="000000"/>
                </a:solidFill>
                <a:effectLst/>
              </a:rPr>
              <a:t>Žáci z různých zemí v českých školách a jejich psychické zdraví</a:t>
            </a:r>
            <a:endParaRPr lang="cs-CZ" dirty="0"/>
          </a:p>
        </p:txBody>
      </p:sp>
      <p:sp>
        <p:nvSpPr>
          <p:cNvPr id="3" name="Subtitle 2">
            <a:extLst>
              <a:ext uri="{FF2B5EF4-FFF2-40B4-BE49-F238E27FC236}">
                <a16:creationId xmlns:a16="http://schemas.microsoft.com/office/drawing/2014/main" id="{48BEDD25-CD35-7341-70BC-70122FA1ED9C}"/>
              </a:ext>
            </a:extLst>
          </p:cNvPr>
          <p:cNvSpPr>
            <a:spLocks noGrp="1"/>
          </p:cNvSpPr>
          <p:nvPr>
            <p:ph type="subTitle" idx="1"/>
          </p:nvPr>
        </p:nvSpPr>
        <p:spPr/>
        <p:txBody>
          <a:bodyPr/>
          <a:lstStyle/>
          <a:p>
            <a:r>
              <a:rPr lang="cs-CZ" dirty="0"/>
              <a:t>Kristýna Šeniglová, </a:t>
            </a:r>
            <a:r>
              <a:rPr lang="cs-CZ" dirty="0" err="1"/>
              <a:t>MSc</a:t>
            </a:r>
            <a:r>
              <a:rPr lang="cs-CZ" dirty="0"/>
              <a:t> </a:t>
            </a:r>
          </a:p>
          <a:p>
            <a:r>
              <a:rPr lang="cs-CZ" dirty="0"/>
              <a:t>09/10/2025</a:t>
            </a:r>
          </a:p>
        </p:txBody>
      </p:sp>
      <p:pic>
        <p:nvPicPr>
          <p:cNvPr id="4" name="Google Shape;83;p1">
            <a:extLst>
              <a:ext uri="{FF2B5EF4-FFF2-40B4-BE49-F238E27FC236}">
                <a16:creationId xmlns:a16="http://schemas.microsoft.com/office/drawing/2014/main" id="{12EFF265-02D4-AB04-C174-4D47F9729AF6}"/>
              </a:ext>
            </a:extLst>
          </p:cNvPr>
          <p:cNvPicPr preferRelativeResize="0"/>
          <p:nvPr/>
        </p:nvPicPr>
        <p:blipFill rotWithShape="1">
          <a:blip r:embed="rId2">
            <a:alphaModFix/>
          </a:blip>
          <a:srcRect/>
          <a:stretch/>
        </p:blipFill>
        <p:spPr>
          <a:xfrm>
            <a:off x="7886699" y="3829050"/>
            <a:ext cx="3848101" cy="2190849"/>
          </a:xfrm>
          <a:prstGeom prst="rect">
            <a:avLst/>
          </a:prstGeom>
          <a:noFill/>
          <a:ln>
            <a:noFill/>
          </a:ln>
        </p:spPr>
      </p:pic>
    </p:spTree>
    <p:extLst>
      <p:ext uri="{BB962C8B-B14F-4D97-AF65-F5344CB8AC3E}">
        <p14:creationId xmlns:p14="http://schemas.microsoft.com/office/powerpoint/2010/main" val="1679560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0" name="Google Shape;980;p115"/>
          <p:cNvSpPr txBox="1">
            <a:spLocks noGrp="1"/>
          </p:cNvSpPr>
          <p:nvPr>
            <p:ph type="title"/>
          </p:nvPr>
        </p:nvSpPr>
        <p:spPr>
          <a:xfrm>
            <a:off x="243575" y="60325"/>
            <a:ext cx="11763300" cy="1325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3027B1"/>
              </a:buClr>
              <a:buSzPts val="4400"/>
              <a:buFont typeface="Calibri"/>
              <a:buNone/>
            </a:pPr>
            <a:r>
              <a:rPr lang="en-US">
                <a:latin typeface="Archivo Black"/>
                <a:ea typeface="Archivo Black"/>
                <a:cs typeface="Archivo Black"/>
                <a:sym typeface="Archivo Black"/>
              </a:rPr>
              <a:t>Relaxační cvičení: Svalová relaxace</a:t>
            </a:r>
            <a:endParaRPr>
              <a:latin typeface="Archivo Black"/>
              <a:ea typeface="Archivo Black"/>
              <a:cs typeface="Archivo Black"/>
              <a:sym typeface="Archivo Black"/>
            </a:endParaRPr>
          </a:p>
        </p:txBody>
      </p:sp>
      <p:sp>
        <p:nvSpPr>
          <p:cNvPr id="981" name="Google Shape;981;p115"/>
          <p:cNvSpPr txBox="1">
            <a:spLocks noGrp="1"/>
          </p:cNvSpPr>
          <p:nvPr>
            <p:ph type="body" idx="1"/>
          </p:nvPr>
        </p:nvSpPr>
        <p:spPr>
          <a:xfrm>
            <a:off x="6400986" y="1778534"/>
            <a:ext cx="4982779" cy="4139382"/>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4AB141"/>
              </a:buClr>
              <a:buSzPts val="3200"/>
              <a:buNone/>
            </a:pPr>
            <a:endParaRPr dirty="0"/>
          </a:p>
          <a:p>
            <a:pPr marL="342900" lvl="0" indent="-358140" algn="l" rtl="0">
              <a:spcBef>
                <a:spcPts val="592"/>
              </a:spcBef>
              <a:spcAft>
                <a:spcPts val="0"/>
              </a:spcAft>
              <a:buSzPts val="3200"/>
              <a:buChar char="●"/>
            </a:pPr>
            <a:r>
              <a:rPr lang="en-US" dirty="0" err="1"/>
              <a:t>Proveďte</a:t>
            </a:r>
            <a:r>
              <a:rPr lang="en-US" dirty="0"/>
              <a:t> </a:t>
            </a:r>
            <a:r>
              <a:rPr lang="en-US" dirty="0" err="1"/>
              <a:t>děti</a:t>
            </a:r>
            <a:r>
              <a:rPr lang="en-US" dirty="0"/>
              <a:t> </a:t>
            </a:r>
            <a:r>
              <a:rPr lang="en-US" dirty="0" err="1"/>
              <a:t>relaxačním</a:t>
            </a:r>
            <a:r>
              <a:rPr lang="en-US" dirty="0"/>
              <a:t> </a:t>
            </a:r>
            <a:r>
              <a:rPr lang="en-US" dirty="0" err="1"/>
              <a:t>cvičením</a:t>
            </a:r>
            <a:r>
              <a:rPr lang="en-US" dirty="0"/>
              <a:t>: </a:t>
            </a:r>
            <a:r>
              <a:rPr lang="en-US" b="1" dirty="0" err="1"/>
              <a:t>Svalová</a:t>
            </a:r>
            <a:r>
              <a:rPr lang="en-US" b="1" dirty="0"/>
              <a:t> </a:t>
            </a:r>
            <a:r>
              <a:rPr lang="en-US" b="1" dirty="0" err="1"/>
              <a:t>relaxace</a:t>
            </a:r>
            <a:r>
              <a:rPr lang="en-US" dirty="0"/>
              <a:t>.</a:t>
            </a:r>
            <a:endParaRPr dirty="0"/>
          </a:p>
          <a:p>
            <a:pPr marL="0" lvl="0" indent="0" algn="l" rtl="0">
              <a:spcBef>
                <a:spcPts val="592"/>
              </a:spcBef>
              <a:spcAft>
                <a:spcPts val="0"/>
              </a:spcAft>
              <a:buClr>
                <a:srgbClr val="4AB141"/>
              </a:buClr>
              <a:buSzPts val="3200"/>
              <a:buNone/>
            </a:pPr>
            <a:endParaRPr dirty="0"/>
          </a:p>
          <a:p>
            <a:pPr marL="342900" lvl="0" indent="-358140" algn="l" rtl="0">
              <a:spcBef>
                <a:spcPts val="592"/>
              </a:spcBef>
              <a:spcAft>
                <a:spcPts val="0"/>
              </a:spcAft>
              <a:buSzPts val="3200"/>
              <a:buChar char="●"/>
            </a:pPr>
            <a:r>
              <a:rPr lang="en-US" dirty="0" err="1"/>
              <a:t>Využijte</a:t>
            </a:r>
            <a:r>
              <a:rPr lang="en-US" dirty="0"/>
              <a:t> </a:t>
            </a:r>
            <a:r>
              <a:rPr lang="en-US" dirty="0" err="1"/>
              <a:t>přiložené</a:t>
            </a:r>
            <a:r>
              <a:rPr lang="en-US" dirty="0"/>
              <a:t> </a:t>
            </a:r>
            <a:r>
              <a:rPr lang="en-US" dirty="0" err="1"/>
              <a:t>obrázky</a:t>
            </a:r>
            <a:r>
              <a:rPr lang="en-US" dirty="0"/>
              <a:t>, </a:t>
            </a:r>
            <a:r>
              <a:rPr lang="en-US" dirty="0" err="1"/>
              <a:t>abyste</a:t>
            </a:r>
            <a:r>
              <a:rPr lang="en-US" dirty="0"/>
              <a:t> </a:t>
            </a:r>
            <a:r>
              <a:rPr lang="en-US" dirty="0" err="1"/>
              <a:t>dětem</a:t>
            </a:r>
            <a:r>
              <a:rPr lang="en-US" dirty="0"/>
              <a:t> </a:t>
            </a:r>
            <a:r>
              <a:rPr lang="en-US" dirty="0" err="1"/>
              <a:t>usnadnili</a:t>
            </a:r>
            <a:r>
              <a:rPr lang="en-US" dirty="0"/>
              <a:t> </a:t>
            </a:r>
            <a:r>
              <a:rPr lang="en-US" dirty="0" err="1"/>
              <a:t>porozumění</a:t>
            </a:r>
            <a:r>
              <a:rPr lang="en-US" dirty="0"/>
              <a:t> </a:t>
            </a:r>
            <a:r>
              <a:rPr lang="en-US" dirty="0" err="1"/>
              <a:t>relaxačnímu</a:t>
            </a:r>
            <a:r>
              <a:rPr lang="en-US" dirty="0"/>
              <a:t> </a:t>
            </a:r>
            <a:r>
              <a:rPr lang="en-US" dirty="0" err="1"/>
              <a:t>cvičení</a:t>
            </a:r>
            <a:r>
              <a:rPr lang="en-US" dirty="0"/>
              <a:t>.</a:t>
            </a:r>
            <a:endParaRPr dirty="0"/>
          </a:p>
          <a:p>
            <a:pPr marL="0" lvl="0" indent="0" algn="l" rtl="0">
              <a:spcBef>
                <a:spcPts val="592"/>
              </a:spcBef>
              <a:spcAft>
                <a:spcPts val="0"/>
              </a:spcAft>
              <a:buClr>
                <a:srgbClr val="4AB141"/>
              </a:buClr>
              <a:buSzPts val="3200"/>
              <a:buNone/>
            </a:pPr>
            <a:endParaRPr dirty="0"/>
          </a:p>
          <a:p>
            <a:pPr marL="0" lvl="0" indent="0" algn="l" rtl="0">
              <a:spcBef>
                <a:spcPts val="592"/>
              </a:spcBef>
              <a:spcAft>
                <a:spcPts val="0"/>
              </a:spcAft>
              <a:buClr>
                <a:srgbClr val="4AB141"/>
              </a:buClr>
              <a:buSzPts val="3200"/>
              <a:buNone/>
            </a:pPr>
            <a:endParaRPr dirty="0"/>
          </a:p>
        </p:txBody>
      </p:sp>
      <p:sp>
        <p:nvSpPr>
          <p:cNvPr id="982" name="Google Shape;982;p11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accent1"/>
                </a:solidFill>
              </a:rPr>
              <a:t>H</a:t>
            </a:r>
            <a:r>
              <a:rPr lang="en-US">
                <a:solidFill>
                  <a:schemeClr val="accent3"/>
                </a:solidFill>
              </a:rPr>
              <a:t>B</a:t>
            </a:r>
            <a:r>
              <a:rPr lang="en-US">
                <a:solidFill>
                  <a:schemeClr val="accent1"/>
                </a:solidFill>
              </a:rPr>
              <a:t>H</a:t>
            </a:r>
            <a:endParaRPr>
              <a:solidFill>
                <a:srgbClr val="888888"/>
              </a:solidFill>
            </a:endParaRPr>
          </a:p>
        </p:txBody>
      </p:sp>
      <p:pic>
        <p:nvPicPr>
          <p:cNvPr id="983" name="Google Shape;983;p115"/>
          <p:cNvPicPr preferRelativeResize="0"/>
          <p:nvPr/>
        </p:nvPicPr>
        <p:blipFill rotWithShape="1">
          <a:blip r:embed="rId3">
            <a:alphaModFix/>
          </a:blip>
          <a:srcRect t="7019" r="1681"/>
          <a:stretch/>
        </p:blipFill>
        <p:spPr>
          <a:xfrm>
            <a:off x="1646850" y="1214575"/>
            <a:ext cx="4104701" cy="5491024"/>
          </a:xfrm>
          <a:prstGeom prst="rect">
            <a:avLst/>
          </a:prstGeom>
          <a:noFill/>
          <a:ln>
            <a:noFill/>
          </a:ln>
        </p:spPr>
      </p:pic>
    </p:spTree>
    <p:extLst>
      <p:ext uri="{BB962C8B-B14F-4D97-AF65-F5344CB8AC3E}">
        <p14:creationId xmlns:p14="http://schemas.microsoft.com/office/powerpoint/2010/main" val="1924736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9"/>
          <p:cNvSpPr txBox="1">
            <a:spLocks noGrp="1"/>
          </p:cNvSpPr>
          <p:nvPr>
            <p:ph type="title" idx="4294967295"/>
          </p:nvPr>
        </p:nvSpPr>
        <p:spPr>
          <a:xfrm>
            <a:off x="533400" y="517525"/>
            <a:ext cx="10515600" cy="10632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3027B1"/>
              </a:buClr>
              <a:buSzPts val="4400"/>
              <a:buFont typeface="Calibri"/>
              <a:buNone/>
            </a:pPr>
            <a:r>
              <a:rPr lang="en-US" sz="6000">
                <a:solidFill>
                  <a:schemeClr val="dk1"/>
                </a:solidFill>
                <a:latin typeface="Archivo Black"/>
                <a:ea typeface="Archivo Black"/>
                <a:cs typeface="Archivo Black"/>
                <a:sym typeface="Archivo Black"/>
              </a:rPr>
              <a:t>Růže nebo poupě</a:t>
            </a:r>
            <a:endParaRPr sz="6000">
              <a:solidFill>
                <a:schemeClr val="dk1"/>
              </a:solidFill>
              <a:latin typeface="Archivo Black"/>
              <a:ea typeface="Archivo Black"/>
              <a:cs typeface="Archivo Black"/>
              <a:sym typeface="Archivo Black"/>
            </a:endParaRPr>
          </a:p>
        </p:txBody>
      </p:sp>
      <p:sp>
        <p:nvSpPr>
          <p:cNvPr id="170" name="Google Shape;170;p29"/>
          <p:cNvSpPr txBox="1"/>
          <p:nvPr/>
        </p:nvSpPr>
        <p:spPr>
          <a:xfrm>
            <a:off x="3201102" y="2804625"/>
            <a:ext cx="8827200" cy="1770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rgbClr val="000000"/>
                </a:solidFill>
                <a:latin typeface="Roboto"/>
                <a:ea typeface="Roboto"/>
                <a:cs typeface="Roboto"/>
                <a:sym typeface="Roboto"/>
              </a:rPr>
              <a:t>Podělte se o jednu „</a:t>
            </a:r>
            <a:r>
              <a:rPr lang="en-US" sz="3000" b="1">
                <a:solidFill>
                  <a:srgbClr val="000000"/>
                </a:solidFill>
                <a:latin typeface="Roboto"/>
                <a:ea typeface="Roboto"/>
                <a:cs typeface="Roboto"/>
                <a:sym typeface="Roboto"/>
              </a:rPr>
              <a:t>růži</a:t>
            </a:r>
            <a:r>
              <a:rPr lang="en-US" sz="3000">
                <a:solidFill>
                  <a:srgbClr val="000000"/>
                </a:solidFill>
                <a:latin typeface="Roboto"/>
                <a:ea typeface="Roboto"/>
                <a:cs typeface="Roboto"/>
                <a:sym typeface="Roboto"/>
              </a:rPr>
              <a:t>“</a:t>
            </a:r>
            <a:endParaRPr>
              <a:latin typeface="Roboto"/>
              <a:ea typeface="Roboto"/>
              <a:cs typeface="Roboto"/>
              <a:sym typeface="Roboto"/>
            </a:endParaRPr>
          </a:p>
          <a:p>
            <a:pPr marL="0" marR="0" lvl="0" indent="0" algn="l" rtl="0">
              <a:spcBef>
                <a:spcPts val="0"/>
              </a:spcBef>
              <a:spcAft>
                <a:spcPts val="0"/>
              </a:spcAft>
              <a:buNone/>
            </a:pPr>
            <a:r>
              <a:rPr lang="en-US" sz="2500">
                <a:solidFill>
                  <a:srgbClr val="000000"/>
                </a:solidFill>
                <a:latin typeface="Roboto"/>
                <a:ea typeface="Roboto"/>
                <a:cs typeface="Roboto"/>
                <a:sym typeface="Roboto"/>
              </a:rPr>
              <a:t>(pozitivní věc, která se udála za poslední týden), </a:t>
            </a:r>
            <a:endParaRPr sz="2500">
              <a:solidFill>
                <a:srgbClr val="000000"/>
              </a:solidFill>
              <a:latin typeface="Roboto"/>
              <a:ea typeface="Roboto"/>
              <a:cs typeface="Roboto"/>
              <a:sym typeface="Roboto"/>
            </a:endParaRPr>
          </a:p>
          <a:p>
            <a:pPr marL="0" marR="0" lvl="0" indent="0" algn="l" rtl="0">
              <a:spcBef>
                <a:spcPts val="0"/>
              </a:spcBef>
              <a:spcAft>
                <a:spcPts val="0"/>
              </a:spcAft>
              <a:buNone/>
            </a:pPr>
            <a:r>
              <a:rPr lang="en-US" sz="3000">
                <a:solidFill>
                  <a:srgbClr val="000000"/>
                </a:solidFill>
                <a:latin typeface="Roboto"/>
                <a:ea typeface="Roboto"/>
                <a:cs typeface="Roboto"/>
                <a:sym typeface="Roboto"/>
              </a:rPr>
              <a:t>nebo o jedno „</a:t>
            </a:r>
            <a:r>
              <a:rPr lang="en-US" sz="3000" b="1">
                <a:solidFill>
                  <a:srgbClr val="000000"/>
                </a:solidFill>
                <a:latin typeface="Roboto"/>
                <a:ea typeface="Roboto"/>
                <a:cs typeface="Roboto"/>
                <a:sym typeface="Roboto"/>
              </a:rPr>
              <a:t>poupě</a:t>
            </a:r>
            <a:r>
              <a:rPr lang="en-US" sz="3000">
                <a:solidFill>
                  <a:srgbClr val="000000"/>
                </a:solidFill>
                <a:latin typeface="Roboto"/>
                <a:ea typeface="Roboto"/>
                <a:cs typeface="Roboto"/>
                <a:sym typeface="Roboto"/>
              </a:rPr>
              <a:t>“</a:t>
            </a:r>
            <a:endParaRPr>
              <a:latin typeface="Roboto"/>
              <a:ea typeface="Roboto"/>
              <a:cs typeface="Roboto"/>
              <a:sym typeface="Roboto"/>
            </a:endParaRPr>
          </a:p>
          <a:p>
            <a:pPr marL="0" marR="0" lvl="0" indent="0" algn="l" rtl="0">
              <a:spcBef>
                <a:spcPts val="0"/>
              </a:spcBef>
              <a:spcAft>
                <a:spcPts val="0"/>
              </a:spcAft>
              <a:buNone/>
            </a:pPr>
            <a:r>
              <a:rPr lang="en-US" sz="2400">
                <a:solidFill>
                  <a:srgbClr val="000000"/>
                </a:solidFill>
                <a:latin typeface="Roboto"/>
                <a:ea typeface="Roboto"/>
                <a:cs typeface="Roboto"/>
                <a:sym typeface="Roboto"/>
              </a:rPr>
              <a:t>(něco, na co se v příštím týdnu těšíte).</a:t>
            </a:r>
            <a:endParaRPr sz="2400">
              <a:solidFill>
                <a:srgbClr val="70AD6E"/>
              </a:solidFill>
              <a:latin typeface="Roboto"/>
              <a:ea typeface="Roboto"/>
              <a:cs typeface="Roboto"/>
              <a:sym typeface="Roboto"/>
            </a:endParaRPr>
          </a:p>
        </p:txBody>
      </p:sp>
      <p:pic>
        <p:nvPicPr>
          <p:cNvPr id="171" name="Google Shape;171;p29"/>
          <p:cNvPicPr preferRelativeResize="0"/>
          <p:nvPr/>
        </p:nvPicPr>
        <p:blipFill>
          <a:blip r:embed="rId3">
            <a:alphaModFix/>
          </a:blip>
          <a:stretch>
            <a:fillRect/>
          </a:stretch>
        </p:blipFill>
        <p:spPr>
          <a:xfrm>
            <a:off x="409000" y="2471200"/>
            <a:ext cx="2576800" cy="2576800"/>
          </a:xfrm>
          <a:prstGeom prst="rect">
            <a:avLst/>
          </a:prstGeom>
          <a:noFill/>
          <a:ln>
            <a:noFill/>
          </a:ln>
        </p:spPr>
      </p:pic>
      <p:pic>
        <p:nvPicPr>
          <p:cNvPr id="172" name="Google Shape;172;p29"/>
          <p:cNvPicPr preferRelativeResize="0"/>
          <p:nvPr/>
        </p:nvPicPr>
        <p:blipFill>
          <a:blip r:embed="rId4">
            <a:alphaModFix/>
          </a:blip>
          <a:stretch>
            <a:fillRect/>
          </a:stretch>
        </p:blipFill>
        <p:spPr>
          <a:xfrm>
            <a:off x="9466625" y="2350275"/>
            <a:ext cx="2445448" cy="244544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Google Shape;331;p44" descr="A screenshot of a cell phone&#10;&#10;Description automatically generated"/>
          <p:cNvPicPr preferRelativeResize="0"/>
          <p:nvPr/>
        </p:nvPicPr>
        <p:blipFill rotWithShape="1">
          <a:blip r:embed="rId3">
            <a:alphaModFix/>
          </a:blip>
          <a:srcRect t="7107"/>
          <a:stretch/>
        </p:blipFill>
        <p:spPr>
          <a:xfrm>
            <a:off x="573546" y="1758462"/>
            <a:ext cx="3451380" cy="4149049"/>
          </a:xfrm>
          <a:prstGeom prst="rect">
            <a:avLst/>
          </a:prstGeom>
          <a:noFill/>
          <a:ln>
            <a:noFill/>
          </a:ln>
        </p:spPr>
      </p:pic>
      <p:sp>
        <p:nvSpPr>
          <p:cNvPr id="332" name="Google Shape;332;p44"/>
          <p:cNvSpPr txBox="1">
            <a:spLocks noGrp="1"/>
          </p:cNvSpPr>
          <p:nvPr>
            <p:ph type="title"/>
          </p:nvPr>
        </p:nvSpPr>
        <p:spPr>
          <a:xfrm>
            <a:off x="351476" y="330125"/>
            <a:ext cx="11440200" cy="871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027B1"/>
              </a:buClr>
              <a:buSzPts val="3600"/>
              <a:buFont typeface="Calibri"/>
              <a:buNone/>
            </a:pPr>
            <a:r>
              <a:rPr lang="en-US" dirty="0" err="1">
                <a:latin typeface="Archivo Black"/>
                <a:ea typeface="Archivo Black"/>
                <a:cs typeface="Archivo Black"/>
                <a:sym typeface="Archivo Black"/>
              </a:rPr>
              <a:t>Identifikujte</a:t>
            </a:r>
            <a:r>
              <a:rPr lang="en-US" dirty="0">
                <a:latin typeface="Archivo Black"/>
                <a:ea typeface="Archivo Black"/>
                <a:cs typeface="Archivo Black"/>
                <a:sym typeface="Archivo Black"/>
              </a:rPr>
              <a:t> </a:t>
            </a:r>
            <a:r>
              <a:rPr lang="en-US" dirty="0" err="1">
                <a:latin typeface="Archivo Black"/>
                <a:ea typeface="Archivo Black"/>
                <a:cs typeface="Archivo Black"/>
                <a:sym typeface="Archivo Black"/>
              </a:rPr>
              <a:t>děti</a:t>
            </a:r>
            <a:r>
              <a:rPr lang="en-US" dirty="0">
                <a:latin typeface="Archivo Black"/>
                <a:ea typeface="Archivo Black"/>
                <a:cs typeface="Archivo Black"/>
                <a:sym typeface="Archivo Black"/>
              </a:rPr>
              <a:t>, </a:t>
            </a:r>
            <a:r>
              <a:rPr lang="en-US" dirty="0" err="1">
                <a:latin typeface="Archivo Black"/>
                <a:ea typeface="Archivo Black"/>
                <a:cs typeface="Archivo Black"/>
                <a:sym typeface="Archivo Black"/>
              </a:rPr>
              <a:t>které</a:t>
            </a:r>
            <a:r>
              <a:rPr lang="en-US" dirty="0">
                <a:latin typeface="Archivo Black"/>
                <a:ea typeface="Archivo Black"/>
                <a:cs typeface="Archivo Black"/>
                <a:sym typeface="Archivo Black"/>
              </a:rPr>
              <a:t> </a:t>
            </a:r>
            <a:r>
              <a:rPr lang="en-US" dirty="0" err="1">
                <a:latin typeface="Archivo Black"/>
                <a:ea typeface="Archivo Black"/>
                <a:cs typeface="Archivo Black"/>
                <a:sym typeface="Archivo Black"/>
              </a:rPr>
              <a:t>mají</a:t>
            </a:r>
            <a:r>
              <a:rPr lang="en-US" dirty="0">
                <a:latin typeface="Archivo Black"/>
                <a:ea typeface="Archivo Black"/>
                <a:cs typeface="Archivo Black"/>
                <a:sym typeface="Archivo Black"/>
              </a:rPr>
              <a:t> </a:t>
            </a:r>
            <a:r>
              <a:rPr lang="en-US" dirty="0" err="1">
                <a:latin typeface="Archivo Black"/>
                <a:ea typeface="Archivo Black"/>
                <a:cs typeface="Archivo Black"/>
                <a:sym typeface="Archivo Black"/>
              </a:rPr>
              <a:t>potíže</a:t>
            </a:r>
            <a:r>
              <a:rPr lang="en-US" dirty="0">
                <a:latin typeface="Archivo Black"/>
                <a:ea typeface="Archivo Black"/>
                <a:cs typeface="Archivo Black"/>
                <a:sym typeface="Archivo Black"/>
              </a:rPr>
              <a:t> s </a:t>
            </a:r>
            <a:r>
              <a:rPr lang="en-US" dirty="0" err="1">
                <a:latin typeface="Archivo Black"/>
                <a:ea typeface="Archivo Black"/>
                <a:cs typeface="Archivo Black"/>
                <a:sym typeface="Archivo Black"/>
              </a:rPr>
              <a:t>adaptací</a:t>
            </a:r>
            <a:r>
              <a:rPr lang="en-US" dirty="0">
                <a:latin typeface="Archivo Black"/>
                <a:ea typeface="Archivo Black"/>
                <a:cs typeface="Archivo Black"/>
                <a:sym typeface="Archivo Black"/>
              </a:rPr>
              <a:t>, a </a:t>
            </a:r>
            <a:r>
              <a:rPr lang="en-US" dirty="0" err="1">
                <a:latin typeface="Archivo Black"/>
                <a:ea typeface="Archivo Black"/>
                <a:cs typeface="Archivo Black"/>
                <a:sym typeface="Archivo Black"/>
              </a:rPr>
              <a:t>podpořte</a:t>
            </a:r>
            <a:r>
              <a:rPr lang="en-US" dirty="0">
                <a:latin typeface="Archivo Black"/>
                <a:ea typeface="Archivo Black"/>
                <a:cs typeface="Archivo Black"/>
                <a:sym typeface="Archivo Black"/>
              </a:rPr>
              <a:t> je</a:t>
            </a:r>
            <a:endParaRPr dirty="0">
              <a:latin typeface="Archivo Black"/>
              <a:ea typeface="Archivo Black"/>
              <a:cs typeface="Archivo Black"/>
              <a:sym typeface="Archivo Black"/>
            </a:endParaRPr>
          </a:p>
        </p:txBody>
      </p:sp>
      <p:cxnSp>
        <p:nvCxnSpPr>
          <p:cNvPr id="333" name="Google Shape;333;p44"/>
          <p:cNvCxnSpPr/>
          <p:nvPr/>
        </p:nvCxnSpPr>
        <p:spPr>
          <a:xfrm>
            <a:off x="3422895" y="3579578"/>
            <a:ext cx="602031" cy="0"/>
          </a:xfrm>
          <a:prstGeom prst="straightConnector1">
            <a:avLst/>
          </a:prstGeom>
          <a:noFill/>
          <a:ln w="76200" cap="flat" cmpd="sng">
            <a:solidFill>
              <a:schemeClr val="dk2"/>
            </a:solidFill>
            <a:prstDash val="solid"/>
            <a:round/>
            <a:headEnd type="none" w="sm" len="sm"/>
            <a:tailEnd type="triangle" w="med" len="med"/>
          </a:ln>
        </p:spPr>
      </p:cxnSp>
      <p:sp>
        <p:nvSpPr>
          <p:cNvPr id="334" name="Google Shape;334;p44"/>
          <p:cNvSpPr txBox="1"/>
          <p:nvPr/>
        </p:nvSpPr>
        <p:spPr>
          <a:xfrm>
            <a:off x="1220818" y="6419550"/>
            <a:ext cx="13520791"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0" u="none" strike="noStrike" cap="none">
                <a:solidFill>
                  <a:srgbClr val="000000"/>
                </a:solidFill>
                <a:latin typeface="Calibri"/>
                <a:ea typeface="Calibri"/>
                <a:cs typeface="Calibri"/>
                <a:sym typeface="Calibri"/>
              </a:rPr>
              <a:t>ZDROJ: Informační list SMH-ASSIST pro uvítání syrských nově příchozích dětí a jejich rodin do školního prostředí školy</a:t>
            </a:r>
            <a:endParaRPr/>
          </a:p>
        </p:txBody>
      </p:sp>
      <p:sp>
        <p:nvSpPr>
          <p:cNvPr id="335" name="Google Shape;335;p44"/>
          <p:cNvSpPr>
            <a:spLocks noGrp="1"/>
          </p:cNvSpPr>
          <p:nvPr>
            <p:ph type="body" idx="4294967295"/>
          </p:nvPr>
        </p:nvSpPr>
        <p:spPr>
          <a:xfrm>
            <a:off x="4677775" y="1827875"/>
            <a:ext cx="6973800" cy="3409800"/>
          </a:xfrm>
          <a:prstGeom prst="roundRect">
            <a:avLst>
              <a:gd name="adj" fmla="val 8956"/>
            </a:avLst>
          </a:prstGeom>
          <a:solidFill>
            <a:srgbClr val="2E368A"/>
          </a:solidFill>
          <a:ln>
            <a:noFill/>
          </a:ln>
        </p:spPr>
        <p:txBody>
          <a:bodyPr spcFirstLastPara="1" wrap="square" lIns="91425" tIns="45700" rIns="91425" bIns="45700" anchor="t" anchorCtr="0">
            <a:noAutofit/>
          </a:bodyPr>
          <a:lstStyle/>
          <a:p>
            <a:pPr marL="342900" lvl="0" indent="-309880" algn="l" rtl="0">
              <a:lnSpc>
                <a:spcPct val="90000"/>
              </a:lnSpc>
              <a:spcBef>
                <a:spcPts val="544"/>
              </a:spcBef>
              <a:spcAft>
                <a:spcPts val="0"/>
              </a:spcAft>
              <a:buClr>
                <a:schemeClr val="lt1"/>
              </a:buClr>
              <a:buSzPts val="2200"/>
              <a:buChar char="●"/>
            </a:pPr>
            <a:r>
              <a:rPr lang="en-US" sz="2200" dirty="0" err="1">
                <a:solidFill>
                  <a:schemeClr val="lt1"/>
                </a:solidFill>
                <a:latin typeface="Calibri"/>
                <a:ea typeface="Calibri"/>
                <a:cs typeface="Calibri"/>
                <a:sym typeface="Calibri"/>
              </a:rPr>
              <a:t>Vytvořte</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klidné</a:t>
            </a:r>
            <a:r>
              <a:rPr lang="en-US" sz="2200" dirty="0">
                <a:solidFill>
                  <a:schemeClr val="lt1"/>
                </a:solidFill>
                <a:latin typeface="Calibri"/>
                <a:ea typeface="Calibri"/>
                <a:cs typeface="Calibri"/>
                <a:sym typeface="Calibri"/>
              </a:rPr>
              <a:t> a </a:t>
            </a:r>
            <a:r>
              <a:rPr lang="en-US" sz="2200" dirty="0" err="1">
                <a:solidFill>
                  <a:schemeClr val="lt1"/>
                </a:solidFill>
                <a:latin typeface="Calibri"/>
                <a:ea typeface="Calibri"/>
                <a:cs typeface="Calibri"/>
                <a:sym typeface="Calibri"/>
              </a:rPr>
              <a:t>předvídatelné</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prostředí</a:t>
            </a:r>
            <a:endParaRPr sz="2200" dirty="0">
              <a:solidFill>
                <a:schemeClr val="lt1"/>
              </a:solidFill>
            </a:endParaRPr>
          </a:p>
          <a:p>
            <a:pPr marL="342900" lvl="0" indent="-309880" algn="l" rtl="0">
              <a:lnSpc>
                <a:spcPct val="90000"/>
              </a:lnSpc>
              <a:spcBef>
                <a:spcPts val="544"/>
              </a:spcBef>
              <a:spcAft>
                <a:spcPts val="0"/>
              </a:spcAft>
              <a:buClr>
                <a:schemeClr val="lt1"/>
              </a:buClr>
              <a:buSzPts val="2200"/>
              <a:buChar char="●"/>
            </a:pPr>
            <a:r>
              <a:rPr lang="en-US" sz="2200" dirty="0" err="1">
                <a:solidFill>
                  <a:schemeClr val="lt1"/>
                </a:solidFill>
                <a:latin typeface="Calibri"/>
                <a:ea typeface="Calibri"/>
                <a:cs typeface="Calibri"/>
                <a:sym typeface="Calibri"/>
              </a:rPr>
              <a:t>Při</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interakci</a:t>
            </a:r>
            <a:r>
              <a:rPr lang="en-US" sz="2200" dirty="0">
                <a:solidFill>
                  <a:schemeClr val="lt1"/>
                </a:solidFill>
                <a:latin typeface="Calibri"/>
                <a:ea typeface="Calibri"/>
                <a:cs typeface="Calibri"/>
                <a:sym typeface="Calibri"/>
              </a:rPr>
              <a:t> s </a:t>
            </a:r>
            <a:r>
              <a:rPr lang="en-US" sz="2200" dirty="0" err="1">
                <a:solidFill>
                  <a:schemeClr val="lt1"/>
                </a:solidFill>
                <a:latin typeface="Calibri"/>
                <a:ea typeface="Calibri"/>
                <a:cs typeface="Calibri"/>
                <a:sym typeface="Calibri"/>
              </a:rPr>
              <a:t>dětmi</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používejte</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uklidňující</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tón</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hlasu</a:t>
            </a:r>
            <a:endParaRPr sz="2200" dirty="0">
              <a:solidFill>
                <a:schemeClr val="lt1"/>
              </a:solidFill>
            </a:endParaRPr>
          </a:p>
          <a:p>
            <a:pPr marL="342900" lvl="0" indent="-309880" algn="l" rtl="0">
              <a:lnSpc>
                <a:spcPct val="90000"/>
              </a:lnSpc>
              <a:spcBef>
                <a:spcPts val="544"/>
              </a:spcBef>
              <a:spcAft>
                <a:spcPts val="0"/>
              </a:spcAft>
              <a:buClr>
                <a:schemeClr val="lt1"/>
              </a:buClr>
              <a:buSzPts val="2200"/>
              <a:buChar char="●"/>
            </a:pPr>
            <a:r>
              <a:rPr lang="en-US" sz="2200" dirty="0" err="1">
                <a:solidFill>
                  <a:schemeClr val="lt1"/>
                </a:solidFill>
                <a:latin typeface="Calibri"/>
                <a:ea typeface="Calibri"/>
                <a:cs typeface="Calibri"/>
                <a:sym typeface="Calibri"/>
              </a:rPr>
              <a:t>Nabídněte</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způsoby</a:t>
            </a:r>
            <a:r>
              <a:rPr lang="en-US" sz="2200" dirty="0">
                <a:solidFill>
                  <a:schemeClr val="lt1"/>
                </a:solidFill>
                <a:latin typeface="Calibri"/>
                <a:ea typeface="Calibri"/>
                <a:cs typeface="Calibri"/>
                <a:sym typeface="Calibri"/>
              </a:rPr>
              <a:t>, jak </a:t>
            </a:r>
            <a:r>
              <a:rPr lang="en-US" sz="2200" dirty="0" err="1">
                <a:solidFill>
                  <a:schemeClr val="lt1"/>
                </a:solidFill>
                <a:latin typeface="Calibri"/>
                <a:ea typeface="Calibri"/>
                <a:cs typeface="Calibri"/>
                <a:sym typeface="Calibri"/>
              </a:rPr>
              <a:t>děti</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mohou</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regulovat</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vlastní</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emoce</a:t>
            </a:r>
            <a:r>
              <a:rPr lang="en-US" sz="2200" dirty="0">
                <a:solidFill>
                  <a:schemeClr val="lt1"/>
                </a:solidFill>
                <a:latin typeface="Calibri"/>
                <a:ea typeface="Calibri"/>
                <a:cs typeface="Calibri"/>
                <a:sym typeface="Calibri"/>
              </a:rPr>
              <a:t> a </a:t>
            </a:r>
            <a:r>
              <a:rPr lang="en-US" sz="2200" dirty="0" err="1">
                <a:solidFill>
                  <a:schemeClr val="lt1"/>
                </a:solidFill>
                <a:latin typeface="Calibri"/>
                <a:ea typeface="Calibri"/>
                <a:cs typeface="Calibri"/>
                <a:sym typeface="Calibri"/>
              </a:rPr>
              <a:t>chování</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ve</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třídě</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např</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vytvořte</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tiché</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koutky</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sdílejte</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relaxační</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techniky</a:t>
            </a:r>
            <a:r>
              <a:rPr lang="en-US" sz="2200" dirty="0">
                <a:solidFill>
                  <a:schemeClr val="lt1"/>
                </a:solidFill>
                <a:latin typeface="Calibri"/>
                <a:ea typeface="Calibri"/>
                <a:cs typeface="Calibri"/>
                <a:sym typeface="Calibri"/>
              </a:rPr>
              <a:t>)</a:t>
            </a:r>
            <a:endParaRPr sz="2200" dirty="0">
              <a:solidFill>
                <a:schemeClr val="lt1"/>
              </a:solidFill>
            </a:endParaRPr>
          </a:p>
          <a:p>
            <a:pPr marL="342900" lvl="0" indent="-309880" algn="l" rtl="0">
              <a:lnSpc>
                <a:spcPct val="90000"/>
              </a:lnSpc>
              <a:spcBef>
                <a:spcPts val="544"/>
              </a:spcBef>
              <a:spcAft>
                <a:spcPts val="0"/>
              </a:spcAft>
              <a:buClr>
                <a:schemeClr val="lt1"/>
              </a:buClr>
              <a:buSzPts val="2200"/>
              <a:buChar char="●"/>
            </a:pPr>
            <a:r>
              <a:rPr lang="en-US" sz="2200" dirty="0" err="1">
                <a:solidFill>
                  <a:schemeClr val="lt1"/>
                </a:solidFill>
                <a:latin typeface="Calibri"/>
                <a:ea typeface="Calibri"/>
                <a:cs typeface="Calibri"/>
                <a:sym typeface="Calibri"/>
              </a:rPr>
              <a:t>Pomozte</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dětem</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pochopit</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řešení</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problémů</a:t>
            </a:r>
            <a:r>
              <a:rPr lang="en-US" sz="2200" dirty="0">
                <a:solidFill>
                  <a:schemeClr val="lt1"/>
                </a:solidFill>
                <a:latin typeface="Calibri"/>
                <a:ea typeface="Calibri"/>
                <a:cs typeface="Calibri"/>
                <a:sym typeface="Calibri"/>
              </a:rPr>
              <a:t> a </a:t>
            </a:r>
            <a:r>
              <a:rPr lang="en-US" sz="2200" dirty="0" err="1">
                <a:solidFill>
                  <a:schemeClr val="lt1"/>
                </a:solidFill>
                <a:latin typeface="Calibri"/>
                <a:ea typeface="Calibri"/>
                <a:cs typeface="Calibri"/>
                <a:sym typeface="Calibri"/>
              </a:rPr>
              <a:t>konfliktů</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prostřednictvím</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modelových</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situací</a:t>
            </a:r>
            <a:endParaRPr sz="2200" dirty="0">
              <a:solidFill>
                <a:schemeClr val="lt1"/>
              </a:solidFill>
            </a:endParaRPr>
          </a:p>
          <a:p>
            <a:pPr marL="342900" lvl="0" indent="-309880" algn="l" rtl="0">
              <a:lnSpc>
                <a:spcPct val="90000"/>
              </a:lnSpc>
              <a:spcBef>
                <a:spcPts val="544"/>
              </a:spcBef>
              <a:spcAft>
                <a:spcPts val="0"/>
              </a:spcAft>
              <a:buClr>
                <a:schemeClr val="lt1"/>
              </a:buClr>
              <a:buSzPts val="2200"/>
              <a:buChar char="●"/>
            </a:pPr>
            <a:r>
              <a:rPr lang="en-US" sz="2200" dirty="0" err="1">
                <a:solidFill>
                  <a:schemeClr val="lt1"/>
                </a:solidFill>
                <a:latin typeface="Calibri"/>
                <a:ea typeface="Calibri"/>
                <a:cs typeface="Calibri"/>
                <a:sym typeface="Calibri"/>
              </a:rPr>
              <a:t>Nastavte</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hranice</a:t>
            </a:r>
            <a:r>
              <a:rPr lang="en-US" sz="2200" dirty="0">
                <a:solidFill>
                  <a:schemeClr val="lt1"/>
                </a:solidFill>
                <a:latin typeface="Calibri"/>
                <a:ea typeface="Calibri"/>
                <a:cs typeface="Calibri"/>
                <a:sym typeface="Calibri"/>
              </a:rPr>
              <a:t> a </a:t>
            </a:r>
            <a:r>
              <a:rPr lang="en-US" sz="2200" dirty="0" err="1">
                <a:solidFill>
                  <a:schemeClr val="lt1"/>
                </a:solidFill>
                <a:latin typeface="Calibri"/>
                <a:ea typeface="Calibri"/>
                <a:cs typeface="Calibri"/>
                <a:sym typeface="Calibri"/>
              </a:rPr>
              <a:t>pomozte</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dětem</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vyhovět</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požadavkům</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které</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jsou</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na</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ně</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kladeny</a:t>
            </a:r>
            <a:endParaRPr sz="2200" dirty="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3"/>
          <p:cNvSpPr txBox="1">
            <a:spLocks noGrp="1"/>
          </p:cNvSpPr>
          <p:nvPr>
            <p:ph type="title"/>
          </p:nvPr>
        </p:nvSpPr>
        <p:spPr>
          <a:xfrm>
            <a:off x="319775" y="136525"/>
            <a:ext cx="11372400" cy="1658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027B1"/>
              </a:buClr>
              <a:buSzPts val="4400"/>
              <a:buFont typeface="Calibri"/>
              <a:buNone/>
            </a:pPr>
            <a:r>
              <a:rPr lang="en-US">
                <a:latin typeface="Archivo Black"/>
                <a:ea typeface="Archivo Black"/>
                <a:cs typeface="Archivo Black"/>
                <a:sym typeface="Archivo Black"/>
              </a:rPr>
              <a:t>Cílená podpora – Zvládnutí změny </a:t>
            </a:r>
            <a:endParaRPr>
              <a:latin typeface="Archivo Black"/>
              <a:ea typeface="Archivo Black"/>
              <a:cs typeface="Archivo Black"/>
              <a:sym typeface="Archivo Black"/>
            </a:endParaRPr>
          </a:p>
          <a:p>
            <a:pPr marL="0" lvl="0" indent="0" algn="l" rtl="0">
              <a:spcBef>
                <a:spcPts val="0"/>
              </a:spcBef>
              <a:spcAft>
                <a:spcPts val="0"/>
              </a:spcAft>
              <a:buClr>
                <a:srgbClr val="3027B1"/>
              </a:buClr>
              <a:buSzPts val="4400"/>
              <a:buFont typeface="Calibri"/>
              <a:buNone/>
            </a:pPr>
            <a:r>
              <a:rPr lang="en-US">
                <a:latin typeface="Archivo Black"/>
                <a:ea typeface="Archivo Black"/>
                <a:cs typeface="Archivo Black"/>
                <a:sym typeface="Archivo Black"/>
              </a:rPr>
              <a:t>(Úroveň 2)</a:t>
            </a:r>
            <a:endParaRPr>
              <a:latin typeface="Archivo Black"/>
              <a:ea typeface="Archivo Black"/>
              <a:cs typeface="Archivo Black"/>
              <a:sym typeface="Archivo Black"/>
            </a:endParaRPr>
          </a:p>
        </p:txBody>
      </p:sp>
      <p:sp>
        <p:nvSpPr>
          <p:cNvPr id="324" name="Google Shape;324;p43"/>
          <p:cNvSpPr txBox="1">
            <a:spLocks noGrp="1"/>
          </p:cNvSpPr>
          <p:nvPr>
            <p:ph type="body" idx="1"/>
          </p:nvPr>
        </p:nvSpPr>
        <p:spPr>
          <a:xfrm>
            <a:off x="389550" y="2233621"/>
            <a:ext cx="9881100" cy="316710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3200"/>
              <a:buChar char="●"/>
            </a:pPr>
            <a:r>
              <a:rPr lang="en-US" dirty="0" err="1">
                <a:solidFill>
                  <a:schemeClr val="dk1"/>
                </a:solidFill>
              </a:rPr>
              <a:t>Identifikace</a:t>
            </a:r>
            <a:r>
              <a:rPr lang="en-US" dirty="0">
                <a:solidFill>
                  <a:schemeClr val="dk1"/>
                </a:solidFill>
              </a:rPr>
              <a:t> </a:t>
            </a:r>
            <a:r>
              <a:rPr lang="en-US" dirty="0" err="1">
                <a:solidFill>
                  <a:srgbClr val="3027B1"/>
                </a:solidFill>
              </a:rPr>
              <a:t>silných</a:t>
            </a:r>
            <a:r>
              <a:rPr lang="en-US" dirty="0">
                <a:solidFill>
                  <a:srgbClr val="3027B1"/>
                </a:solidFill>
              </a:rPr>
              <a:t> </a:t>
            </a:r>
            <a:r>
              <a:rPr lang="en-US" dirty="0" err="1">
                <a:solidFill>
                  <a:srgbClr val="3027B1"/>
                </a:solidFill>
              </a:rPr>
              <a:t>stránek</a:t>
            </a:r>
            <a:r>
              <a:rPr lang="en-US" dirty="0">
                <a:solidFill>
                  <a:srgbClr val="3027B1"/>
                </a:solidFill>
              </a:rPr>
              <a:t> a </a:t>
            </a:r>
            <a:r>
              <a:rPr lang="en-US" dirty="0" err="1">
                <a:solidFill>
                  <a:srgbClr val="3027B1"/>
                </a:solidFill>
              </a:rPr>
              <a:t>zdrojů</a:t>
            </a:r>
            <a:r>
              <a:rPr lang="en-US" dirty="0">
                <a:solidFill>
                  <a:srgbClr val="3027B1"/>
                </a:solidFill>
              </a:rPr>
              <a:t> </a:t>
            </a:r>
            <a:r>
              <a:rPr lang="en-US" dirty="0" err="1">
                <a:solidFill>
                  <a:srgbClr val="3027B1"/>
                </a:solidFill>
              </a:rPr>
              <a:t>podpory</a:t>
            </a:r>
            <a:endParaRPr dirty="0">
              <a:solidFill>
                <a:srgbClr val="3027B1"/>
              </a:solidFill>
            </a:endParaRPr>
          </a:p>
          <a:p>
            <a:pPr marL="342900" lvl="0" indent="-342900" algn="l" rtl="0">
              <a:spcBef>
                <a:spcPts val="640"/>
              </a:spcBef>
              <a:spcAft>
                <a:spcPts val="0"/>
              </a:spcAft>
              <a:buClr>
                <a:schemeClr val="dk1"/>
              </a:buClr>
              <a:buSzPts val="3200"/>
              <a:buChar char="●"/>
            </a:pPr>
            <a:r>
              <a:rPr lang="en-US" dirty="0" err="1">
                <a:solidFill>
                  <a:schemeClr val="dk1"/>
                </a:solidFill>
              </a:rPr>
              <a:t>Vyjadřování</a:t>
            </a:r>
            <a:r>
              <a:rPr lang="en-US" dirty="0">
                <a:solidFill>
                  <a:schemeClr val="dk1"/>
                </a:solidFill>
              </a:rPr>
              <a:t> a </a:t>
            </a:r>
            <a:r>
              <a:rPr lang="en-US" dirty="0" err="1">
                <a:solidFill>
                  <a:schemeClr val="dk1"/>
                </a:solidFill>
              </a:rPr>
              <a:t>regulace</a:t>
            </a:r>
            <a:r>
              <a:rPr lang="en-US" dirty="0">
                <a:solidFill>
                  <a:schemeClr val="dk1"/>
                </a:solidFill>
              </a:rPr>
              <a:t> </a:t>
            </a:r>
            <a:r>
              <a:rPr lang="en-US" dirty="0" err="1">
                <a:solidFill>
                  <a:srgbClr val="3027B1"/>
                </a:solidFill>
              </a:rPr>
              <a:t>emocí</a:t>
            </a:r>
            <a:endParaRPr dirty="0">
              <a:solidFill>
                <a:srgbClr val="3027B1"/>
              </a:solidFill>
            </a:endParaRPr>
          </a:p>
          <a:p>
            <a:pPr marL="342900" lvl="0" indent="-342900" algn="l" rtl="0">
              <a:spcBef>
                <a:spcPts val="640"/>
              </a:spcBef>
              <a:spcAft>
                <a:spcPts val="0"/>
              </a:spcAft>
              <a:buClr>
                <a:schemeClr val="dk1"/>
              </a:buClr>
              <a:buSzPts val="3200"/>
              <a:buChar char="●"/>
            </a:pPr>
            <a:r>
              <a:rPr lang="en-US" dirty="0" err="1">
                <a:solidFill>
                  <a:schemeClr val="dk1"/>
                </a:solidFill>
              </a:rPr>
              <a:t>Zapojení</a:t>
            </a:r>
            <a:r>
              <a:rPr lang="en-US" dirty="0">
                <a:solidFill>
                  <a:schemeClr val="dk1"/>
                </a:solidFill>
              </a:rPr>
              <a:t> do </a:t>
            </a:r>
            <a:r>
              <a:rPr lang="en-US" dirty="0" err="1">
                <a:solidFill>
                  <a:srgbClr val="3027B1"/>
                </a:solidFill>
              </a:rPr>
              <a:t>příjemných</a:t>
            </a:r>
            <a:r>
              <a:rPr lang="en-US" dirty="0">
                <a:solidFill>
                  <a:srgbClr val="3027B1"/>
                </a:solidFill>
              </a:rPr>
              <a:t> </a:t>
            </a:r>
            <a:r>
              <a:rPr lang="en-US" dirty="0" err="1">
                <a:solidFill>
                  <a:srgbClr val="3027B1"/>
                </a:solidFill>
              </a:rPr>
              <a:t>aktivit</a:t>
            </a:r>
            <a:endParaRPr dirty="0">
              <a:solidFill>
                <a:srgbClr val="3027B1"/>
              </a:solidFill>
            </a:endParaRPr>
          </a:p>
          <a:p>
            <a:pPr marL="342900" lvl="0" indent="-342900" algn="l" rtl="0">
              <a:spcBef>
                <a:spcPts val="640"/>
              </a:spcBef>
              <a:spcAft>
                <a:spcPts val="0"/>
              </a:spcAft>
              <a:buClr>
                <a:schemeClr val="dk1"/>
              </a:buClr>
              <a:buSzPts val="3200"/>
              <a:buChar char="●"/>
            </a:pPr>
            <a:r>
              <a:rPr lang="en-US" dirty="0" err="1">
                <a:solidFill>
                  <a:schemeClr val="dk1"/>
                </a:solidFill>
              </a:rPr>
              <a:t>Udržování</a:t>
            </a:r>
            <a:r>
              <a:rPr lang="en-US" dirty="0">
                <a:solidFill>
                  <a:schemeClr val="dk1"/>
                </a:solidFill>
              </a:rPr>
              <a:t> </a:t>
            </a:r>
            <a:r>
              <a:rPr lang="en-US" dirty="0" err="1">
                <a:solidFill>
                  <a:srgbClr val="3027B1"/>
                </a:solidFill>
              </a:rPr>
              <a:t>kulturní</a:t>
            </a:r>
            <a:r>
              <a:rPr lang="en-US" dirty="0">
                <a:solidFill>
                  <a:srgbClr val="3027B1"/>
                </a:solidFill>
              </a:rPr>
              <a:t> identity</a:t>
            </a:r>
            <a:endParaRPr dirty="0">
              <a:solidFill>
                <a:srgbClr val="3027B1"/>
              </a:solidFill>
            </a:endParaRPr>
          </a:p>
        </p:txBody>
      </p:sp>
      <p:sp>
        <p:nvSpPr>
          <p:cNvPr id="325" name="Google Shape;325;p4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4F81BD"/>
              </a:buClr>
              <a:buSzPts val="1200"/>
              <a:buFont typeface="Calibri"/>
              <a:buNone/>
            </a:pPr>
            <a:r>
              <a:rPr lang="en-US" sz="1200" b="0" i="0" u="none" strike="noStrike" cap="none">
                <a:solidFill>
                  <a:srgbClr val="4F81BD"/>
                </a:solidFill>
                <a:latin typeface="Calibri"/>
                <a:ea typeface="Calibri"/>
                <a:cs typeface="Calibri"/>
                <a:sym typeface="Calibri"/>
              </a:rPr>
              <a:t>H </a:t>
            </a:r>
            <a:r>
              <a:rPr lang="en-US" sz="1200" b="0" i="0" u="none" strike="noStrike" cap="none">
                <a:solidFill>
                  <a:srgbClr val="9BBB59"/>
                </a:solidFill>
                <a:latin typeface="Calibri"/>
                <a:ea typeface="Calibri"/>
                <a:cs typeface="Calibri"/>
                <a:sym typeface="Calibri"/>
              </a:rPr>
              <a:t>B </a:t>
            </a:r>
            <a:r>
              <a:rPr lang="en-US" sz="1200" b="0" i="0" u="none" strike="noStrike" cap="none">
                <a:solidFill>
                  <a:srgbClr val="4F81BD"/>
                </a:solidFill>
                <a:latin typeface="Calibri"/>
                <a:ea typeface="Calibri"/>
                <a:cs typeface="Calibri"/>
                <a:sym typeface="Calibri"/>
              </a:rPr>
              <a:t>H</a:t>
            </a:r>
            <a:r>
              <a:rPr lang="en-US" sz="1200" b="0" i="0" u="none" strike="noStrike" cap="none">
                <a:solidFill>
                  <a:srgbClr val="888888"/>
                </a:solidFill>
                <a:latin typeface="Calibri"/>
                <a:ea typeface="Calibri"/>
                <a:cs typeface="Calibri"/>
                <a:sym typeface="Calibri"/>
              </a:rPr>
              <a:t> ©</a:t>
            </a:r>
            <a:endParaRPr sz="1200" b="0" i="0" u="none" strike="noStrike" cap="none">
              <a:solidFill>
                <a:srgbClr val="888888"/>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61">
          <a:extLst>
            <a:ext uri="{FF2B5EF4-FFF2-40B4-BE49-F238E27FC236}">
              <a16:creationId xmlns:a16="http://schemas.microsoft.com/office/drawing/2014/main" id="{71C28F8A-7FFF-2132-3956-BCA5862C39ED}"/>
            </a:ext>
          </a:extLst>
        </p:cNvPr>
        <p:cNvGrpSpPr/>
        <p:nvPr/>
      </p:nvGrpSpPr>
      <p:grpSpPr>
        <a:xfrm>
          <a:off x="0" y="0"/>
          <a:ext cx="0" cy="0"/>
          <a:chOff x="0" y="0"/>
          <a:chExt cx="0" cy="0"/>
        </a:xfrm>
      </p:grpSpPr>
      <p:sp>
        <p:nvSpPr>
          <p:cNvPr id="862" name="Google Shape;862;p101">
            <a:extLst>
              <a:ext uri="{FF2B5EF4-FFF2-40B4-BE49-F238E27FC236}">
                <a16:creationId xmlns:a16="http://schemas.microsoft.com/office/drawing/2014/main" id="{21021540-A8B0-8D91-52A2-B9B5E0B7C4F3}"/>
              </a:ext>
            </a:extLst>
          </p:cNvPr>
          <p:cNvSpPr txBox="1">
            <a:spLocks noGrp="1"/>
          </p:cNvSpPr>
          <p:nvPr>
            <p:ph type="title"/>
          </p:nvPr>
        </p:nvSpPr>
        <p:spPr>
          <a:xfrm>
            <a:off x="319775" y="288925"/>
            <a:ext cx="10515600" cy="1325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3027B1"/>
              </a:buClr>
              <a:buSzPts val="4400"/>
              <a:buFont typeface="Calibri"/>
              <a:buNone/>
            </a:pPr>
            <a:r>
              <a:rPr lang="en-US" sz="4400" dirty="0" err="1">
                <a:latin typeface="Archivo Black"/>
                <a:ea typeface="Archivo Black"/>
                <a:cs typeface="Archivo Black"/>
                <a:sym typeface="Archivo Black"/>
              </a:rPr>
              <a:t>Vnitřní</a:t>
            </a:r>
            <a:r>
              <a:rPr lang="en-US" sz="4400" dirty="0">
                <a:latin typeface="Archivo Black"/>
                <a:ea typeface="Archivo Black"/>
                <a:cs typeface="Archivo Black"/>
                <a:sym typeface="Archivo Black"/>
              </a:rPr>
              <a:t> </a:t>
            </a:r>
            <a:r>
              <a:rPr lang="en-US" sz="4400" dirty="0" err="1">
                <a:latin typeface="Archivo Black"/>
                <a:ea typeface="Archivo Black"/>
                <a:cs typeface="Archivo Black"/>
                <a:sym typeface="Archivo Black"/>
              </a:rPr>
              <a:t>silné</a:t>
            </a:r>
            <a:r>
              <a:rPr lang="en-US" sz="4400" dirty="0">
                <a:latin typeface="Archivo Black"/>
                <a:ea typeface="Archivo Black"/>
                <a:cs typeface="Archivo Black"/>
                <a:sym typeface="Archivo Black"/>
              </a:rPr>
              <a:t> </a:t>
            </a:r>
            <a:r>
              <a:rPr lang="en-US" sz="4400" dirty="0" err="1">
                <a:latin typeface="Archivo Black"/>
                <a:ea typeface="Archivo Black"/>
                <a:cs typeface="Archivo Black"/>
                <a:sym typeface="Archivo Black"/>
              </a:rPr>
              <a:t>stránky</a:t>
            </a:r>
            <a:r>
              <a:rPr lang="en-US" sz="4400" dirty="0">
                <a:latin typeface="Archivo Black"/>
                <a:ea typeface="Archivo Black"/>
                <a:cs typeface="Archivo Black"/>
                <a:sym typeface="Archivo Black"/>
              </a:rPr>
              <a:t>:</a:t>
            </a:r>
            <a:endParaRPr sz="4400" dirty="0">
              <a:latin typeface="Archivo Black"/>
              <a:ea typeface="Archivo Black"/>
              <a:cs typeface="Archivo Black"/>
              <a:sym typeface="Archivo Black"/>
            </a:endParaRPr>
          </a:p>
        </p:txBody>
      </p:sp>
      <p:sp>
        <p:nvSpPr>
          <p:cNvPr id="863" name="Google Shape;863;p101">
            <a:extLst>
              <a:ext uri="{FF2B5EF4-FFF2-40B4-BE49-F238E27FC236}">
                <a16:creationId xmlns:a16="http://schemas.microsoft.com/office/drawing/2014/main" id="{6189849B-F5F6-A365-9C16-22D868C9920E}"/>
              </a:ext>
            </a:extLst>
          </p:cNvPr>
          <p:cNvSpPr txBox="1">
            <a:spLocks noGrp="1"/>
          </p:cNvSpPr>
          <p:nvPr>
            <p:ph type="body" idx="1"/>
          </p:nvPr>
        </p:nvSpPr>
        <p:spPr>
          <a:xfrm>
            <a:off x="1578425" y="1722426"/>
            <a:ext cx="9448800" cy="4526100"/>
          </a:xfrm>
          <a:prstGeom prst="rect">
            <a:avLst/>
          </a:prstGeom>
          <a:noFill/>
          <a:ln>
            <a:noFill/>
          </a:ln>
        </p:spPr>
        <p:txBody>
          <a:bodyPr spcFirstLastPara="1" wrap="square" lIns="91425" tIns="45700" rIns="91425" bIns="45700" anchor="t" anchorCtr="0">
            <a:normAutofit lnSpcReduction="10000"/>
          </a:bodyPr>
          <a:lstStyle/>
          <a:p>
            <a:pPr marL="342900" lvl="0" indent="-388620" algn="just" rtl="0">
              <a:spcBef>
                <a:spcPts val="0"/>
              </a:spcBef>
              <a:spcAft>
                <a:spcPts val="0"/>
              </a:spcAft>
              <a:buClr>
                <a:schemeClr val="dk1"/>
              </a:buClr>
              <a:buSzPct val="133333"/>
              <a:buChar char="●"/>
            </a:pPr>
            <a:r>
              <a:rPr lang="en-US" dirty="0" err="1"/>
              <a:t>Můžete</a:t>
            </a:r>
            <a:r>
              <a:rPr lang="en-US" dirty="0"/>
              <a:t> </a:t>
            </a:r>
            <a:r>
              <a:rPr lang="en-US" dirty="0" err="1"/>
              <a:t>nechat</a:t>
            </a:r>
            <a:r>
              <a:rPr lang="en-US" dirty="0"/>
              <a:t> </a:t>
            </a:r>
            <a:r>
              <a:rPr lang="en-US" dirty="0" err="1"/>
              <a:t>děti</a:t>
            </a:r>
            <a:r>
              <a:rPr lang="en-US" dirty="0"/>
              <a:t> </a:t>
            </a:r>
            <a:r>
              <a:rPr lang="en-US" dirty="0" err="1"/>
              <a:t>vystřihnout</a:t>
            </a:r>
            <a:r>
              <a:rPr lang="en-US" dirty="0"/>
              <a:t> a </a:t>
            </a:r>
            <a:r>
              <a:rPr lang="en-US" dirty="0" err="1"/>
              <a:t>nalepit</a:t>
            </a:r>
            <a:r>
              <a:rPr lang="en-US" dirty="0"/>
              <a:t> </a:t>
            </a:r>
            <a:r>
              <a:rPr lang="en-US" dirty="0" err="1"/>
              <a:t>slova</a:t>
            </a:r>
            <a:r>
              <a:rPr lang="en-US" dirty="0"/>
              <a:t> </a:t>
            </a:r>
            <a:r>
              <a:rPr lang="en-US" dirty="0" err="1"/>
              <a:t>na</a:t>
            </a:r>
            <a:r>
              <a:rPr lang="en-US" dirty="0"/>
              <a:t> </a:t>
            </a:r>
            <a:r>
              <a:rPr lang="en-US" dirty="0" err="1"/>
              <a:t>pracovní</a:t>
            </a:r>
            <a:r>
              <a:rPr lang="en-US" dirty="0"/>
              <a:t> list </a:t>
            </a:r>
            <a:r>
              <a:rPr lang="en-US" dirty="0" err="1"/>
              <a:t>nebo</a:t>
            </a:r>
            <a:r>
              <a:rPr lang="en-US" dirty="0"/>
              <a:t> </a:t>
            </a:r>
            <a:r>
              <a:rPr lang="en-US" dirty="0" err="1"/>
              <a:t>provést</a:t>
            </a:r>
            <a:r>
              <a:rPr lang="en-US" dirty="0"/>
              <a:t> </a:t>
            </a:r>
            <a:r>
              <a:rPr lang="en-US" dirty="0" err="1"/>
              <a:t>pohybovou</a:t>
            </a:r>
            <a:r>
              <a:rPr lang="en-US" dirty="0"/>
              <a:t> </a:t>
            </a:r>
            <a:r>
              <a:rPr lang="en-US" dirty="0" err="1"/>
              <a:t>aktivitu</a:t>
            </a:r>
            <a:r>
              <a:rPr lang="en-US" dirty="0"/>
              <a:t>, </a:t>
            </a:r>
            <a:r>
              <a:rPr lang="en-US" dirty="0" err="1"/>
              <a:t>při</a:t>
            </a:r>
            <a:r>
              <a:rPr lang="en-US" dirty="0"/>
              <a:t> </a:t>
            </a:r>
            <a:r>
              <a:rPr lang="en-US" dirty="0" err="1"/>
              <a:t>které</a:t>
            </a:r>
            <a:r>
              <a:rPr lang="en-US" dirty="0"/>
              <a:t> </a:t>
            </a:r>
            <a:r>
              <a:rPr lang="en-US" dirty="0" err="1"/>
              <a:t>si</a:t>
            </a:r>
            <a:r>
              <a:rPr lang="en-US" dirty="0"/>
              <a:t> </a:t>
            </a:r>
            <a:r>
              <a:rPr lang="en-US" dirty="0" err="1"/>
              <a:t>vyberou</a:t>
            </a:r>
            <a:r>
              <a:rPr lang="en-US" dirty="0"/>
              <a:t> </a:t>
            </a:r>
            <a:r>
              <a:rPr lang="en-US" dirty="0" err="1"/>
              <a:t>jednu</a:t>
            </a:r>
            <a:r>
              <a:rPr lang="en-US" dirty="0"/>
              <a:t> ze </a:t>
            </a:r>
            <a:r>
              <a:rPr lang="en-US" dirty="0" err="1"/>
              <a:t>dvou</a:t>
            </a:r>
            <a:r>
              <a:rPr lang="en-US" dirty="0"/>
              <a:t> </a:t>
            </a:r>
            <a:r>
              <a:rPr lang="en-US" dirty="0" err="1"/>
              <a:t>silných</a:t>
            </a:r>
            <a:r>
              <a:rPr lang="en-US" dirty="0"/>
              <a:t> </a:t>
            </a:r>
            <a:r>
              <a:rPr lang="en-US" dirty="0" err="1"/>
              <a:t>stránek</a:t>
            </a:r>
            <a:r>
              <a:rPr lang="en-US" dirty="0"/>
              <a:t>, </a:t>
            </a:r>
            <a:r>
              <a:rPr lang="en-US" dirty="0" err="1"/>
              <a:t>která</a:t>
            </a:r>
            <a:r>
              <a:rPr lang="en-US" dirty="0"/>
              <a:t> je </a:t>
            </a:r>
            <a:r>
              <a:rPr lang="en-US" dirty="0" err="1"/>
              <a:t>více</a:t>
            </a:r>
            <a:r>
              <a:rPr lang="en-US" dirty="0"/>
              <a:t> </a:t>
            </a:r>
            <a:r>
              <a:rPr lang="en-US" dirty="0" err="1"/>
              <a:t>vystihuje</a:t>
            </a:r>
            <a:r>
              <a:rPr lang="en-US" dirty="0"/>
              <a:t>.</a:t>
            </a:r>
            <a:endParaRPr dirty="0"/>
          </a:p>
          <a:p>
            <a:pPr marL="342900" lvl="0" indent="-388620" algn="just" rtl="0">
              <a:spcBef>
                <a:spcPts val="448"/>
              </a:spcBef>
              <a:spcAft>
                <a:spcPts val="0"/>
              </a:spcAft>
              <a:buClr>
                <a:schemeClr val="dk1"/>
              </a:buClr>
              <a:buSzPct val="133333"/>
              <a:buChar char="●"/>
            </a:pPr>
            <a:r>
              <a:rPr lang="en-US" dirty="0" err="1"/>
              <a:t>Páry</a:t>
            </a:r>
            <a:r>
              <a:rPr lang="en-US" dirty="0"/>
              <a:t> </a:t>
            </a:r>
            <a:r>
              <a:rPr lang="en-US" dirty="0" err="1"/>
              <a:t>silných</a:t>
            </a:r>
            <a:r>
              <a:rPr lang="en-US" dirty="0"/>
              <a:t> </a:t>
            </a:r>
            <a:r>
              <a:rPr lang="en-US" dirty="0" err="1"/>
              <a:t>stránek</a:t>
            </a:r>
            <a:r>
              <a:rPr lang="en-US" dirty="0"/>
              <a:t>:</a:t>
            </a:r>
            <a:endParaRPr dirty="0"/>
          </a:p>
          <a:p>
            <a:pPr marL="742950" lvl="1" indent="-325755" algn="l" rtl="0">
              <a:spcBef>
                <a:spcPts val="392"/>
              </a:spcBef>
              <a:spcAft>
                <a:spcPts val="0"/>
              </a:spcAft>
              <a:buSzPct val="147368"/>
              <a:buChar char="○"/>
            </a:pPr>
            <a:r>
              <a:rPr lang="en-US" dirty="0" err="1"/>
              <a:t>klidný</a:t>
            </a:r>
            <a:r>
              <a:rPr lang="en-US" dirty="0"/>
              <a:t>/</a:t>
            </a:r>
            <a:r>
              <a:rPr lang="en-US" dirty="0" err="1"/>
              <a:t>á</a:t>
            </a:r>
            <a:r>
              <a:rPr lang="en-US" dirty="0"/>
              <a:t> – </a:t>
            </a:r>
            <a:r>
              <a:rPr lang="en-US" dirty="0" err="1"/>
              <a:t>aktivní</a:t>
            </a:r>
            <a:endParaRPr dirty="0"/>
          </a:p>
          <a:p>
            <a:pPr marL="742950" lvl="1" indent="-325755" algn="l" rtl="0">
              <a:spcBef>
                <a:spcPts val="392"/>
              </a:spcBef>
              <a:spcAft>
                <a:spcPts val="0"/>
              </a:spcAft>
              <a:buSzPct val="147368"/>
              <a:buChar char="○"/>
            </a:pPr>
            <a:r>
              <a:rPr lang="en-US" dirty="0" err="1"/>
              <a:t>bezstarostný</a:t>
            </a:r>
            <a:r>
              <a:rPr lang="en-US" dirty="0"/>
              <a:t>/</a:t>
            </a:r>
            <a:r>
              <a:rPr lang="en-US" dirty="0" err="1"/>
              <a:t>á</a:t>
            </a:r>
            <a:r>
              <a:rPr lang="en-US" dirty="0"/>
              <a:t> – </a:t>
            </a:r>
            <a:r>
              <a:rPr lang="en-US" dirty="0" err="1"/>
              <a:t>opatrný</a:t>
            </a:r>
            <a:r>
              <a:rPr lang="en-US" dirty="0"/>
              <a:t>/</a:t>
            </a:r>
            <a:r>
              <a:rPr lang="en-US" dirty="0" err="1"/>
              <a:t>á</a:t>
            </a:r>
            <a:endParaRPr dirty="0"/>
          </a:p>
          <a:p>
            <a:pPr marL="742950" lvl="1" indent="-325755" algn="l" rtl="0">
              <a:spcBef>
                <a:spcPts val="392"/>
              </a:spcBef>
              <a:spcAft>
                <a:spcPts val="0"/>
              </a:spcAft>
              <a:buSzPct val="147368"/>
              <a:buChar char="○"/>
            </a:pPr>
            <a:r>
              <a:rPr lang="en-US" dirty="0" err="1"/>
              <a:t>vtipný</a:t>
            </a:r>
            <a:r>
              <a:rPr lang="en-US" dirty="0"/>
              <a:t>/</a:t>
            </a:r>
            <a:r>
              <a:rPr lang="en-US" dirty="0" err="1"/>
              <a:t>á</a:t>
            </a:r>
            <a:r>
              <a:rPr lang="en-US" dirty="0"/>
              <a:t> – </a:t>
            </a:r>
            <a:r>
              <a:rPr lang="en-US" dirty="0" err="1"/>
              <a:t>zdvořilý</a:t>
            </a:r>
            <a:r>
              <a:rPr lang="en-US" dirty="0"/>
              <a:t>/</a:t>
            </a:r>
            <a:r>
              <a:rPr lang="en-US" dirty="0" err="1"/>
              <a:t>á</a:t>
            </a:r>
            <a:endParaRPr dirty="0"/>
          </a:p>
          <a:p>
            <a:pPr marL="742950" lvl="1" indent="-325755" algn="l" rtl="0">
              <a:spcBef>
                <a:spcPts val="392"/>
              </a:spcBef>
              <a:spcAft>
                <a:spcPts val="0"/>
              </a:spcAft>
              <a:buSzPct val="147368"/>
              <a:buChar char="○"/>
            </a:pPr>
            <a:r>
              <a:rPr lang="en-US" dirty="0" err="1"/>
              <a:t>skromný</a:t>
            </a:r>
            <a:r>
              <a:rPr lang="en-US" dirty="0"/>
              <a:t>/</a:t>
            </a:r>
            <a:r>
              <a:rPr lang="en-US" dirty="0" err="1"/>
              <a:t>á</a:t>
            </a:r>
            <a:r>
              <a:rPr lang="en-US" dirty="0"/>
              <a:t> – </a:t>
            </a:r>
            <a:r>
              <a:rPr lang="en-US" dirty="0" err="1"/>
              <a:t>cílevědomý</a:t>
            </a:r>
            <a:r>
              <a:rPr lang="en-US" dirty="0"/>
              <a:t> </a:t>
            </a:r>
            <a:endParaRPr dirty="0"/>
          </a:p>
          <a:p>
            <a:pPr marL="742950" lvl="1" indent="-325755" algn="l" rtl="0">
              <a:spcBef>
                <a:spcPts val="392"/>
              </a:spcBef>
              <a:spcAft>
                <a:spcPts val="0"/>
              </a:spcAft>
              <a:buSzPct val="147368"/>
              <a:buChar char="○"/>
            </a:pPr>
            <a:r>
              <a:rPr lang="en-US" dirty="0" err="1"/>
              <a:t>šetrný</a:t>
            </a:r>
            <a:r>
              <a:rPr lang="en-US" dirty="0"/>
              <a:t>/</a:t>
            </a:r>
            <a:r>
              <a:rPr lang="en-US" dirty="0" err="1"/>
              <a:t>á</a:t>
            </a:r>
            <a:r>
              <a:rPr lang="en-US" dirty="0"/>
              <a:t> – </a:t>
            </a:r>
            <a:r>
              <a:rPr lang="en-US" dirty="0" err="1"/>
              <a:t>štědrý</a:t>
            </a:r>
            <a:r>
              <a:rPr lang="en-US" dirty="0"/>
              <a:t>/</a:t>
            </a:r>
            <a:r>
              <a:rPr lang="en-US" dirty="0" err="1"/>
              <a:t>á</a:t>
            </a:r>
            <a:endParaRPr dirty="0"/>
          </a:p>
          <a:p>
            <a:pPr marL="742950" lvl="1" indent="-325755" algn="l" rtl="0">
              <a:spcBef>
                <a:spcPts val="392"/>
              </a:spcBef>
              <a:spcAft>
                <a:spcPts val="0"/>
              </a:spcAft>
              <a:buSzPct val="147368"/>
              <a:buChar char="○"/>
            </a:pPr>
            <a:r>
              <a:rPr lang="en-US" dirty="0" err="1"/>
              <a:t>zábavný</a:t>
            </a:r>
            <a:r>
              <a:rPr lang="en-US" dirty="0"/>
              <a:t>/</a:t>
            </a:r>
            <a:r>
              <a:rPr lang="en-US" dirty="0" err="1"/>
              <a:t>á</a:t>
            </a:r>
            <a:r>
              <a:rPr lang="en-US" dirty="0"/>
              <a:t> – </a:t>
            </a:r>
            <a:r>
              <a:rPr lang="en-US" dirty="0" err="1"/>
              <a:t>disciplinovaný</a:t>
            </a:r>
            <a:r>
              <a:rPr lang="en-US" dirty="0"/>
              <a:t>/</a:t>
            </a:r>
            <a:r>
              <a:rPr lang="en-US" dirty="0" err="1"/>
              <a:t>á</a:t>
            </a:r>
            <a:endParaRPr dirty="0"/>
          </a:p>
          <a:p>
            <a:pPr marL="742950" lvl="1" indent="-325755" algn="l" rtl="0">
              <a:spcBef>
                <a:spcPts val="392"/>
              </a:spcBef>
              <a:spcAft>
                <a:spcPts val="0"/>
              </a:spcAft>
              <a:buSzPct val="147368"/>
              <a:buChar char="○"/>
            </a:pPr>
            <a:r>
              <a:rPr lang="en-US" dirty="0" err="1"/>
              <a:t>přemýšlivý</a:t>
            </a:r>
            <a:r>
              <a:rPr lang="en-US" dirty="0"/>
              <a:t>/</a:t>
            </a:r>
            <a:r>
              <a:rPr lang="en-US" dirty="0" err="1"/>
              <a:t>á</a:t>
            </a:r>
            <a:r>
              <a:rPr lang="en-US" dirty="0"/>
              <a:t> – </a:t>
            </a:r>
            <a:r>
              <a:rPr lang="en-US" dirty="0" err="1"/>
              <a:t>praktický</a:t>
            </a:r>
            <a:r>
              <a:rPr lang="en-US" dirty="0"/>
              <a:t>/</a:t>
            </a:r>
            <a:r>
              <a:rPr lang="en-US" dirty="0" err="1"/>
              <a:t>á</a:t>
            </a:r>
            <a:endParaRPr dirty="0"/>
          </a:p>
          <a:p>
            <a:pPr marL="742950" lvl="1" indent="-325755" algn="l" rtl="0">
              <a:spcBef>
                <a:spcPts val="392"/>
              </a:spcBef>
              <a:spcAft>
                <a:spcPts val="0"/>
              </a:spcAft>
              <a:buSzPct val="147368"/>
              <a:buChar char="○"/>
            </a:pPr>
            <a:r>
              <a:rPr lang="en-US" dirty="0" err="1"/>
              <a:t>vůdčí</a:t>
            </a:r>
            <a:r>
              <a:rPr lang="en-US" dirty="0"/>
              <a:t> – </a:t>
            </a:r>
            <a:r>
              <a:rPr lang="en-US" dirty="0" err="1"/>
              <a:t>pečující</a:t>
            </a:r>
            <a:endParaRPr dirty="0"/>
          </a:p>
          <a:p>
            <a:pPr marL="742950" lvl="1" indent="-325755" algn="l" rtl="0">
              <a:spcBef>
                <a:spcPts val="392"/>
              </a:spcBef>
              <a:spcAft>
                <a:spcPts val="0"/>
              </a:spcAft>
              <a:buSzPct val="147368"/>
              <a:buChar char="○"/>
            </a:pPr>
            <a:r>
              <a:rPr lang="en-US" dirty="0" err="1"/>
              <a:t>sebejistý</a:t>
            </a:r>
            <a:r>
              <a:rPr lang="en-US" dirty="0"/>
              <a:t>/</a:t>
            </a:r>
            <a:r>
              <a:rPr lang="en-US" dirty="0" err="1"/>
              <a:t>á</a:t>
            </a:r>
            <a:r>
              <a:rPr lang="en-US" dirty="0"/>
              <a:t> – </a:t>
            </a:r>
            <a:r>
              <a:rPr lang="en-US" dirty="0" err="1"/>
              <a:t>soucitný</a:t>
            </a:r>
            <a:r>
              <a:rPr lang="en-US" dirty="0"/>
              <a:t>/</a:t>
            </a:r>
            <a:r>
              <a:rPr lang="en-US" dirty="0" err="1"/>
              <a:t>á</a:t>
            </a:r>
            <a:endParaRPr dirty="0"/>
          </a:p>
          <a:p>
            <a:pPr marL="742950" lvl="1" indent="-325755" algn="l" rtl="0">
              <a:spcBef>
                <a:spcPts val="392"/>
              </a:spcBef>
              <a:spcAft>
                <a:spcPts val="0"/>
              </a:spcAft>
              <a:buSzPct val="147368"/>
              <a:buChar char="○"/>
            </a:pPr>
            <a:r>
              <a:rPr lang="en-US" dirty="0" err="1"/>
              <a:t>jemný</a:t>
            </a:r>
            <a:r>
              <a:rPr lang="en-US" dirty="0"/>
              <a:t>/</a:t>
            </a:r>
            <a:r>
              <a:rPr lang="en-US" dirty="0" err="1"/>
              <a:t>á</a:t>
            </a:r>
            <a:r>
              <a:rPr lang="en-US" dirty="0"/>
              <a:t> – </a:t>
            </a:r>
            <a:r>
              <a:rPr lang="en-US" dirty="0" err="1"/>
              <a:t>silný</a:t>
            </a:r>
            <a:r>
              <a:rPr lang="en-US" dirty="0"/>
              <a:t>/</a:t>
            </a:r>
            <a:r>
              <a:rPr lang="en-US" dirty="0" err="1"/>
              <a:t>á</a:t>
            </a:r>
            <a:endParaRPr dirty="0"/>
          </a:p>
        </p:txBody>
      </p:sp>
      <p:sp>
        <p:nvSpPr>
          <p:cNvPr id="864" name="Google Shape;864;p101">
            <a:extLst>
              <a:ext uri="{FF2B5EF4-FFF2-40B4-BE49-F238E27FC236}">
                <a16:creationId xmlns:a16="http://schemas.microsoft.com/office/drawing/2014/main" id="{9117297D-171A-1CF1-E4FD-080C00EB84E9}"/>
              </a:ext>
            </a:extLst>
          </p:cNvPr>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4F81BD"/>
              </a:buClr>
              <a:buSzPts val="1200"/>
              <a:buFont typeface="Calibri"/>
              <a:buNone/>
            </a:pPr>
            <a:r>
              <a:rPr lang="en-US" sz="1200" b="0" i="0" u="none" strike="noStrike" cap="none" dirty="0">
                <a:solidFill>
                  <a:srgbClr val="4F81BD"/>
                </a:solidFill>
                <a:latin typeface="Calibri"/>
                <a:ea typeface="Calibri"/>
                <a:cs typeface="Calibri"/>
                <a:sym typeface="Calibri"/>
              </a:rPr>
              <a:t>H </a:t>
            </a:r>
            <a:r>
              <a:rPr lang="en-US" sz="1200" b="0" i="0" u="none" strike="noStrike" cap="none" dirty="0">
                <a:solidFill>
                  <a:srgbClr val="9BBB59"/>
                </a:solidFill>
                <a:latin typeface="Calibri"/>
                <a:ea typeface="Calibri"/>
                <a:cs typeface="Calibri"/>
                <a:sym typeface="Calibri"/>
              </a:rPr>
              <a:t>B </a:t>
            </a:r>
            <a:r>
              <a:rPr lang="en-US" sz="1200" b="0" i="0" u="none" strike="noStrike" cap="none" dirty="0">
                <a:solidFill>
                  <a:srgbClr val="4F81BD"/>
                </a:solidFill>
                <a:latin typeface="Calibri"/>
                <a:ea typeface="Calibri"/>
                <a:cs typeface="Calibri"/>
                <a:sym typeface="Calibri"/>
              </a:rPr>
              <a:t>H</a:t>
            </a:r>
            <a:endParaRPr sz="1200" b="0" i="0" u="none" strike="noStrike" cap="none"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36391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6FED2-0381-E29D-557E-3030B4EBE9E2}"/>
              </a:ext>
            </a:extLst>
          </p:cNvPr>
          <p:cNvSpPr>
            <a:spLocks noGrp="1"/>
          </p:cNvSpPr>
          <p:nvPr>
            <p:ph type="title"/>
          </p:nvPr>
        </p:nvSpPr>
        <p:spPr/>
        <p:txBody>
          <a:bodyPr/>
          <a:lstStyle/>
          <a:p>
            <a:pPr algn="ctr"/>
            <a:r>
              <a:rPr lang="en-CZ" dirty="0"/>
              <a:t>Vnitřní a vnější zdroje podpory</a:t>
            </a:r>
          </a:p>
        </p:txBody>
      </p:sp>
      <p:pic>
        <p:nvPicPr>
          <p:cNvPr id="3074" name="Picture 2" descr="Teambuilding #5: Společné vlastnosti | Zabav děti - Inspirace pro rodiče a  vedoucí">
            <a:extLst>
              <a:ext uri="{FF2B5EF4-FFF2-40B4-BE49-F238E27FC236}">
                <a16:creationId xmlns:a16="http://schemas.microsoft.com/office/drawing/2014/main" id="{965D5DFF-25BF-8410-18AC-D60B52504C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9677" y="1576482"/>
            <a:ext cx="8292646" cy="5006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177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39">
          <a:extLst>
            <a:ext uri="{FF2B5EF4-FFF2-40B4-BE49-F238E27FC236}">
              <a16:creationId xmlns:a16="http://schemas.microsoft.com/office/drawing/2014/main" id="{EC5F760F-402D-7541-BF8D-A25A94AC528F}"/>
            </a:ext>
          </a:extLst>
        </p:cNvPr>
        <p:cNvGrpSpPr/>
        <p:nvPr/>
      </p:nvGrpSpPr>
      <p:grpSpPr>
        <a:xfrm>
          <a:off x="0" y="0"/>
          <a:ext cx="0" cy="0"/>
          <a:chOff x="0" y="0"/>
          <a:chExt cx="0" cy="0"/>
        </a:xfrm>
      </p:grpSpPr>
      <p:sp>
        <p:nvSpPr>
          <p:cNvPr id="1240" name="Google Shape;1240;p145">
            <a:extLst>
              <a:ext uri="{FF2B5EF4-FFF2-40B4-BE49-F238E27FC236}">
                <a16:creationId xmlns:a16="http://schemas.microsoft.com/office/drawing/2014/main" id="{0F5461B3-B67A-B91D-D465-BD4EA6B550E7}"/>
              </a:ext>
            </a:extLst>
          </p:cNvPr>
          <p:cNvSpPr txBox="1">
            <a:spLocks noGrp="1"/>
          </p:cNvSpPr>
          <p:nvPr>
            <p:ph type="title"/>
          </p:nvPr>
        </p:nvSpPr>
        <p:spPr>
          <a:xfrm>
            <a:off x="395975" y="212725"/>
            <a:ext cx="10515600" cy="1325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3027B1"/>
              </a:buClr>
              <a:buSzPts val="4400"/>
              <a:buFont typeface="Calibri"/>
              <a:buNone/>
            </a:pPr>
            <a:r>
              <a:rPr lang="en-US" sz="4400">
                <a:latin typeface="Archivo Black"/>
                <a:ea typeface="Archivo Black"/>
                <a:cs typeface="Archivo Black"/>
                <a:sym typeface="Archivo Black"/>
              </a:rPr>
              <a:t>Zvládání mých pocitů</a:t>
            </a:r>
            <a:endParaRPr sz="4400">
              <a:latin typeface="Archivo Black"/>
              <a:ea typeface="Archivo Black"/>
              <a:cs typeface="Archivo Black"/>
              <a:sym typeface="Archivo Black"/>
            </a:endParaRPr>
          </a:p>
        </p:txBody>
      </p:sp>
      <p:sp>
        <p:nvSpPr>
          <p:cNvPr id="1241" name="Google Shape;1241;p145">
            <a:extLst>
              <a:ext uri="{FF2B5EF4-FFF2-40B4-BE49-F238E27FC236}">
                <a16:creationId xmlns:a16="http://schemas.microsoft.com/office/drawing/2014/main" id="{28539349-291F-B22A-6C2B-C3FCC9F81748}"/>
              </a:ext>
            </a:extLst>
          </p:cNvPr>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accent1"/>
                </a:solidFill>
              </a:rPr>
              <a:t>HBH</a:t>
            </a:r>
            <a:endParaRPr>
              <a:solidFill>
                <a:srgbClr val="888888"/>
              </a:solidFill>
            </a:endParaRPr>
          </a:p>
        </p:txBody>
      </p:sp>
      <p:sp>
        <p:nvSpPr>
          <p:cNvPr id="1242" name="Google Shape;1242;p145">
            <a:extLst>
              <a:ext uri="{FF2B5EF4-FFF2-40B4-BE49-F238E27FC236}">
                <a16:creationId xmlns:a16="http://schemas.microsoft.com/office/drawing/2014/main" id="{0949A9BC-F42B-A983-AC49-078965D711C5}"/>
              </a:ext>
            </a:extLst>
          </p:cNvPr>
          <p:cNvSpPr txBox="1"/>
          <p:nvPr/>
        </p:nvSpPr>
        <p:spPr>
          <a:xfrm>
            <a:off x="5678736" y="1339593"/>
            <a:ext cx="5903700" cy="50178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Vysvětlete dětem, že v průběhu stresové situace existuje mnoho věcí, na které můžeme </a:t>
            </a:r>
            <a:r>
              <a:rPr lang="en-US" sz="2000" b="1">
                <a:solidFill>
                  <a:schemeClr val="dk1"/>
                </a:solidFill>
                <a:latin typeface="Calibri"/>
                <a:ea typeface="Calibri"/>
                <a:cs typeface="Calibri"/>
                <a:sym typeface="Calibri"/>
              </a:rPr>
              <a:t>MYSLET</a:t>
            </a:r>
            <a:r>
              <a:rPr lang="en-US" sz="2000">
                <a:solidFill>
                  <a:schemeClr val="dk1"/>
                </a:solidFill>
                <a:latin typeface="Calibri"/>
                <a:ea typeface="Calibri"/>
                <a:cs typeface="Calibri"/>
                <a:sym typeface="Calibri"/>
              </a:rPr>
              <a:t> nebo které můžeme </a:t>
            </a:r>
            <a:r>
              <a:rPr lang="en-US" sz="2000" b="1">
                <a:solidFill>
                  <a:schemeClr val="dk1"/>
                </a:solidFill>
                <a:latin typeface="Calibri"/>
                <a:ea typeface="Calibri"/>
                <a:cs typeface="Calibri"/>
                <a:sym typeface="Calibri"/>
              </a:rPr>
              <a:t>DĚLAT</a:t>
            </a:r>
            <a:r>
              <a:rPr lang="en-US" sz="2000">
                <a:solidFill>
                  <a:schemeClr val="dk1"/>
                </a:solidFill>
                <a:latin typeface="Calibri"/>
                <a:ea typeface="Calibri"/>
                <a:cs typeface="Calibri"/>
                <a:sym typeface="Calibri"/>
              </a:rPr>
              <a:t>, abychom se cítili lépe. </a:t>
            </a:r>
            <a:endParaRPr sz="2000">
              <a:solidFill>
                <a:schemeClr val="dk1"/>
              </a:solidFill>
              <a:latin typeface="Calibri"/>
              <a:ea typeface="Calibri"/>
              <a:cs typeface="Calibri"/>
              <a:sym typeface="Calibri"/>
            </a:endParaRPr>
          </a:p>
          <a:p>
            <a:pPr marL="285750" marR="0" lvl="0" indent="-158750" algn="l" rtl="0">
              <a:spcBef>
                <a:spcPts val="0"/>
              </a:spcBef>
              <a:spcAft>
                <a:spcPts val="0"/>
              </a:spcAft>
              <a:buClr>
                <a:schemeClr val="dk1"/>
              </a:buClr>
              <a:buSzPts val="2000"/>
              <a:buFont typeface="Arial"/>
              <a:buNone/>
            </a:pPr>
            <a:endParaRPr sz="20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Uveďte příklady toho, co si člověk může MYSLET: </a:t>
            </a:r>
            <a:r>
              <a:rPr lang="en-US" sz="2000" b="1">
                <a:solidFill>
                  <a:schemeClr val="dk1"/>
                </a:solidFill>
                <a:latin typeface="Calibri"/>
                <a:ea typeface="Calibri"/>
                <a:cs typeface="Calibri"/>
                <a:sym typeface="Calibri"/>
              </a:rPr>
              <a:t>„Je to děsivé, ale zvládnu to.“ „Jsem na to připraven/a“. </a:t>
            </a:r>
            <a:endParaRPr>
              <a:solidFill>
                <a:schemeClr val="dk1"/>
              </a:solidFill>
            </a:endParaRPr>
          </a:p>
          <a:p>
            <a:pPr marL="285750" marR="0" lvl="0" indent="-158750" algn="l" rtl="0">
              <a:spcBef>
                <a:spcPts val="0"/>
              </a:spcBef>
              <a:spcAft>
                <a:spcPts val="0"/>
              </a:spcAft>
              <a:buClr>
                <a:schemeClr val="dk1"/>
              </a:buClr>
              <a:buSzPts val="2000"/>
              <a:buFont typeface="Arial"/>
              <a:buNone/>
            </a:pPr>
            <a:endParaRPr sz="2000" b="1">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Uveďte příklady toho, co člověk může DĚLAT: </a:t>
            </a:r>
            <a:r>
              <a:rPr lang="en-US" sz="2000" b="1">
                <a:solidFill>
                  <a:schemeClr val="dk1"/>
                </a:solidFill>
                <a:latin typeface="Calibri"/>
                <a:ea typeface="Calibri"/>
                <a:cs typeface="Calibri"/>
                <a:sym typeface="Calibri"/>
              </a:rPr>
              <a:t>provádět relaxační cvičení, poslouchat uklidňující hudbu, zahrát si hru.</a:t>
            </a:r>
            <a:endParaRPr sz="2000" b="1">
              <a:solidFill>
                <a:schemeClr val="dk1"/>
              </a:solidFill>
              <a:latin typeface="Calibri"/>
              <a:ea typeface="Calibri"/>
              <a:cs typeface="Calibri"/>
              <a:sym typeface="Calibri"/>
            </a:endParaRPr>
          </a:p>
          <a:p>
            <a:pPr marL="0" marR="0" lvl="0" indent="0" algn="l" rtl="0">
              <a:spcBef>
                <a:spcPts val="0"/>
              </a:spcBef>
              <a:spcAft>
                <a:spcPts val="0"/>
              </a:spcAft>
              <a:buNone/>
            </a:pPr>
            <a:r>
              <a:rPr lang="en-US" sz="2000" b="1">
                <a:solidFill>
                  <a:schemeClr val="dk1"/>
                </a:solidFill>
                <a:latin typeface="Calibri"/>
                <a:ea typeface="Calibri"/>
                <a:cs typeface="Calibri"/>
                <a:sym typeface="Calibri"/>
              </a:rPr>
              <a:t> </a:t>
            </a:r>
            <a:endParaRPr>
              <a:solidFill>
                <a:schemeClr val="dk1"/>
              </a:solidFill>
            </a:endParaRPr>
          </a:p>
          <a:p>
            <a:pPr marL="285750" marR="0" lvl="0" indent="-285750" algn="l" rtl="0">
              <a:spcBef>
                <a:spcPts val="0"/>
              </a:spcBef>
              <a:spcAft>
                <a:spcPts val="0"/>
              </a:spcAft>
              <a:buClr>
                <a:schemeClr val="dk1"/>
              </a:buClr>
              <a:buSzPts val="2000"/>
              <a:buFont typeface="Arial"/>
              <a:buChar char="•"/>
            </a:pPr>
            <a:r>
              <a:rPr lang="en-US" sz="2000">
                <a:solidFill>
                  <a:schemeClr val="dk1"/>
                </a:solidFill>
                <a:latin typeface="Calibri"/>
                <a:ea typeface="Calibri"/>
                <a:cs typeface="Calibri"/>
                <a:sym typeface="Calibri"/>
              </a:rPr>
              <a:t>Rozdejte pracovní list a požádejte děti, aby napsaly, nakreslily nebo slovně vyjádřily, co by si mohly </a:t>
            </a:r>
            <a:r>
              <a:rPr lang="en-US" sz="2000" b="1">
                <a:solidFill>
                  <a:schemeClr val="dk1"/>
                </a:solidFill>
                <a:latin typeface="Calibri"/>
                <a:ea typeface="Calibri"/>
                <a:cs typeface="Calibri"/>
                <a:sym typeface="Calibri"/>
              </a:rPr>
              <a:t>myslet nebo by mohly udělat, aby se cítily lépe na různých úrovních teploměru pocitů</a:t>
            </a:r>
            <a:r>
              <a:rPr lang="en-US" sz="2000">
                <a:solidFill>
                  <a:schemeClr val="dk1"/>
                </a:solidFill>
                <a:latin typeface="Calibri"/>
                <a:ea typeface="Calibri"/>
                <a:cs typeface="Calibri"/>
                <a:sym typeface="Calibri"/>
              </a:rPr>
              <a:t>.</a:t>
            </a:r>
            <a:endParaRPr sz="2000" b="1">
              <a:solidFill>
                <a:schemeClr val="dk1"/>
              </a:solidFill>
              <a:latin typeface="Calibri"/>
              <a:ea typeface="Calibri"/>
              <a:cs typeface="Calibri"/>
              <a:sym typeface="Calibri"/>
            </a:endParaRPr>
          </a:p>
        </p:txBody>
      </p:sp>
      <p:pic>
        <p:nvPicPr>
          <p:cNvPr id="1243" name="Google Shape;1243;p145">
            <a:extLst>
              <a:ext uri="{FF2B5EF4-FFF2-40B4-BE49-F238E27FC236}">
                <a16:creationId xmlns:a16="http://schemas.microsoft.com/office/drawing/2014/main" id="{FF440F83-CB53-EF64-7731-923C54819029}"/>
              </a:ext>
            </a:extLst>
          </p:cNvPr>
          <p:cNvPicPr preferRelativeResize="0"/>
          <p:nvPr/>
        </p:nvPicPr>
        <p:blipFill rotWithShape="1">
          <a:blip r:embed="rId3">
            <a:alphaModFix/>
          </a:blip>
          <a:srcRect t="7828" b="11714"/>
          <a:stretch/>
        </p:blipFill>
        <p:spPr>
          <a:xfrm>
            <a:off x="1517000" y="1321050"/>
            <a:ext cx="4448702" cy="5063035"/>
          </a:xfrm>
          <a:prstGeom prst="rect">
            <a:avLst/>
          </a:prstGeom>
          <a:noFill/>
          <a:ln>
            <a:noFill/>
          </a:ln>
        </p:spPr>
      </p:pic>
    </p:spTree>
    <p:extLst>
      <p:ext uri="{BB962C8B-B14F-4D97-AF65-F5344CB8AC3E}">
        <p14:creationId xmlns:p14="http://schemas.microsoft.com/office/powerpoint/2010/main" val="368480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oster with cartoon cars and text&#10;&#10;Description automatically generated">
            <a:extLst>
              <a:ext uri="{FF2B5EF4-FFF2-40B4-BE49-F238E27FC236}">
                <a16:creationId xmlns:a16="http://schemas.microsoft.com/office/drawing/2014/main" id="{3A602DBD-4CBC-71AD-78CD-85EF2B781186}"/>
              </a:ext>
            </a:extLst>
          </p:cNvPr>
          <p:cNvPicPr>
            <a:picLocks noChangeAspect="1"/>
          </p:cNvPicPr>
          <p:nvPr/>
        </p:nvPicPr>
        <p:blipFill>
          <a:blip r:embed="rId2"/>
          <a:stretch>
            <a:fillRect/>
          </a:stretch>
        </p:blipFill>
        <p:spPr>
          <a:xfrm>
            <a:off x="2088551" y="610818"/>
            <a:ext cx="8014899" cy="56363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20917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3" name="Obrázek 2" descr="Obsah obrázku interiér, krabice, dovednost, ručně vyrobené&#10;&#10;Popis byl vytvořen automaticky">
            <a:extLst>
              <a:ext uri="{FF2B5EF4-FFF2-40B4-BE49-F238E27FC236}">
                <a16:creationId xmlns:a16="http://schemas.microsoft.com/office/drawing/2014/main" id="{8B147942-8230-784F-C72D-815C37B92F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1886" y="404302"/>
            <a:ext cx="9097263" cy="6049395"/>
          </a:xfrm>
          <a:prstGeom prst="trapezoid">
            <a:avLst>
              <a:gd name="adj" fmla="val 15523"/>
            </a:avLst>
          </a:prstGeom>
        </p:spPr>
      </p:pic>
    </p:spTree>
    <p:extLst>
      <p:ext uri="{BB962C8B-B14F-4D97-AF65-F5344CB8AC3E}">
        <p14:creationId xmlns:p14="http://schemas.microsoft.com/office/powerpoint/2010/main" val="1382411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27BA65-FF4F-6966-C3CE-92E058496C80}"/>
              </a:ext>
            </a:extLst>
          </p:cNvPr>
          <p:cNvPicPr>
            <a:picLocks noChangeAspect="1"/>
          </p:cNvPicPr>
          <p:nvPr/>
        </p:nvPicPr>
        <p:blipFill>
          <a:blip r:embed="rId2"/>
          <a:stretch>
            <a:fillRect/>
          </a:stretch>
        </p:blipFill>
        <p:spPr>
          <a:xfrm>
            <a:off x="1759818" y="364833"/>
            <a:ext cx="8672363" cy="6128333"/>
          </a:xfrm>
          <a:prstGeom prst="rect">
            <a:avLst/>
          </a:prstGeom>
        </p:spPr>
      </p:pic>
    </p:spTree>
    <p:extLst>
      <p:ext uri="{BB962C8B-B14F-4D97-AF65-F5344CB8AC3E}">
        <p14:creationId xmlns:p14="http://schemas.microsoft.com/office/powerpoint/2010/main" val="3954622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0E00B5-309F-354D-FDD9-EAFDC4B2013E}"/>
              </a:ext>
            </a:extLst>
          </p:cNvPr>
          <p:cNvSpPr/>
          <p:nvPr>
            <p:custDataLst>
              <p:tags r:id="rId2"/>
            </p:custDataLst>
          </p:nvPr>
        </p:nvSpPr>
        <p:spPr>
          <a:xfrm>
            <a:off x="3112851" y="1000897"/>
            <a:ext cx="8486226" cy="3855308"/>
          </a:xfrm>
          <a:prstGeom prst="rect">
            <a:avLst/>
          </a:prstGeom>
          <a:noFill/>
          <a:ln w="25400" cap="flat" cmpd="sng" algn="ctr">
            <a:solidFill>
              <a:srgbClr val="FFFFFF"/>
            </a:solidFill>
            <a:prstDash val="solid"/>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900" b="1">
                <a:solidFill>
                  <a:srgbClr val="000000"/>
                </a:solidFill>
              </a:rPr>
              <a:t>Jaké jsou silné stránky žáků/studentů z cizích zemí a jejich rodin, se kterými se ve škole setkáváte? </a:t>
            </a:r>
            <a:endParaRPr lang="en-CZ" sz="2900" b="1">
              <a:solidFill>
                <a:srgbClr val="000000"/>
              </a:solidFill>
            </a:endParaRPr>
          </a:p>
        </p:txBody>
      </p:sp>
      <p:sp>
        <p:nvSpPr>
          <p:cNvPr id="5" name="Rectangle 4">
            <a:extLst>
              <a:ext uri="{FF2B5EF4-FFF2-40B4-BE49-F238E27FC236}">
                <a16:creationId xmlns:a16="http://schemas.microsoft.com/office/drawing/2014/main" id="{969FDE9C-F098-03D4-C832-1618C63A1031}"/>
              </a:ext>
            </a:extLst>
          </p:cNvPr>
          <p:cNvSpPr/>
          <p:nvPr/>
        </p:nvSpPr>
        <p:spPr>
          <a:xfrm>
            <a:off x="0" y="5820032"/>
            <a:ext cx="12192001" cy="1037968"/>
          </a:xfrm>
          <a:prstGeom prst="rect">
            <a:avLst/>
          </a:prstGeom>
          <a:solidFill>
            <a:srgbClr val="198038"/>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lIns="741155" tIns="259492" rIns="1852888" bIns="203886" rtlCol="0" anchor="ctr">
            <a:normAutofit fontScale="85000" lnSpcReduction="10000"/>
          </a:bodyPr>
          <a:lstStyle/>
          <a:p>
            <a:r>
              <a:rPr lang="en-GB" sz="2600">
                <a:solidFill>
                  <a:srgbClr val="FFFFFF"/>
                </a:solidFill>
              </a:rPr>
              <a:t>The </a:t>
            </a:r>
            <a:r>
              <a:rPr lang="en-GB" sz="2600">
                <a:solidFill>
                  <a:srgbClr val="FFFFFF"/>
                </a:solidFill>
                <a:hlinkClick r:id="rId5">
                  <a:extLst>
                    <a:ext uri="{A12FA001-AC4F-418D-AE19-62706E023703}">
                      <ahyp:hlinkClr xmlns:ahyp="http://schemas.microsoft.com/office/drawing/2018/hyperlinkcolor" val="tx"/>
                    </a:ext>
                  </a:extLst>
                </a:hlinkClick>
              </a:rPr>
              <a:t>Slido app</a:t>
            </a:r>
            <a:r>
              <a:rPr lang="en-GB" sz="2600">
                <a:solidFill>
                  <a:srgbClr val="FFFFFF"/>
                </a:solidFill>
              </a:rPr>
              <a:t> must be installed on every computer you’re presenting from</a:t>
            </a:r>
            <a:endParaRPr lang="en-CZ" sz="2600">
              <a:solidFill>
                <a:srgbClr val="FFFFFF"/>
              </a:solidFill>
            </a:endParaRPr>
          </a:p>
        </p:txBody>
      </p:sp>
      <p:pic>
        <p:nvPicPr>
          <p:cNvPr id="7" name="Graphic 6">
            <a:extLst>
              <a:ext uri="{FF2B5EF4-FFF2-40B4-BE49-F238E27FC236}">
                <a16:creationId xmlns:a16="http://schemas.microsoft.com/office/drawing/2014/main" id="{940BBEFC-9E10-7393-47E8-379C8736CEBD}"/>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296462" y="6190785"/>
            <a:ext cx="296462" cy="296462"/>
          </a:xfrm>
          <a:prstGeom prst="rect">
            <a:avLst/>
          </a:prstGeom>
        </p:spPr>
      </p:pic>
      <p:sp>
        <p:nvSpPr>
          <p:cNvPr id="8" name="Trapezium 7">
            <a:extLst>
              <a:ext uri="{FF2B5EF4-FFF2-40B4-BE49-F238E27FC236}">
                <a16:creationId xmlns:a16="http://schemas.microsoft.com/office/drawing/2014/main" id="{869C388D-02DC-B7E2-6404-1DF49B192FD6}"/>
              </a:ext>
            </a:extLst>
          </p:cNvPr>
          <p:cNvSpPr/>
          <p:nvPr/>
        </p:nvSpPr>
        <p:spPr>
          <a:xfrm rot="2700000">
            <a:off x="9620371" y="514924"/>
            <a:ext cx="3335198" cy="778213"/>
          </a:xfrm>
          <a:prstGeom prst="trapezoid">
            <a:avLst>
              <a:gd name="adj" fmla="val 100000"/>
            </a:avLst>
          </a:prstGeom>
          <a:solidFill>
            <a:srgbClr val="EDFAF2"/>
          </a:solidFill>
          <a:ln w="25400" cap="flat" cmpd="sng" algn="ctr">
            <a:noFill/>
            <a:prstDash val="solid"/>
          </a:ln>
          <a:effectLst/>
          <a:extLst>
            <a:ext uri="{91240B29-F687-4F45-9708-019B960494DF}">
              <a14:hiddenLine xmlns:a14="http://schemas.microsoft.com/office/drawing/2010/main" w="25400"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tIns="0" bIns="0" rtlCol="0" anchor="t">
            <a:normAutofit fontScale="70000" lnSpcReduction="20000"/>
          </a:bodyPr>
          <a:lstStyle/>
          <a:p>
            <a:pPr algn="ctr"/>
            <a:r>
              <a:rPr lang="en-GB" sz="2600" b="1">
                <a:solidFill>
                  <a:srgbClr val="198038"/>
                </a:solidFill>
              </a:rPr>
              <a:t>Do not edit
</a:t>
            </a:r>
            <a:r>
              <a:rPr lang="en-GB" sz="2200">
                <a:solidFill>
                  <a:srgbClr val="198038"/>
                </a:solidFill>
                <a:hlinkClick r:id="rId8">
                  <a:extLst>
                    <a:ext uri="{A12FA001-AC4F-418D-AE19-62706E023703}">
                      <ahyp:hlinkClr xmlns:ahyp="http://schemas.microsoft.com/office/drawing/2018/hyperlinkcolor" val="tx"/>
                    </a:ext>
                  </a:extLst>
                </a:hlinkClick>
              </a:rPr>
              <a:t>How to change the design</a:t>
            </a:r>
            <a:endParaRPr lang="en-CZ" sz="2200">
              <a:solidFill>
                <a:srgbClr val="198038"/>
              </a:solidFill>
            </a:endParaRPr>
          </a:p>
        </p:txBody>
      </p:sp>
      <p:pic>
        <p:nvPicPr>
          <p:cNvPr id="10" name="Graphic 9">
            <a:extLst>
              <a:ext uri="{FF2B5EF4-FFF2-40B4-BE49-F238E27FC236}">
                <a16:creationId xmlns:a16="http://schemas.microsoft.com/office/drawing/2014/main" id="{76B49139-70B9-88D9-675B-388C5543046C}"/>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a:off x="10746748" y="6153727"/>
            <a:ext cx="1111733" cy="370578"/>
          </a:xfrm>
          <a:prstGeom prst="rect">
            <a:avLst/>
          </a:prstGeom>
        </p:spPr>
      </p:pic>
      <p:pic>
        <p:nvPicPr>
          <p:cNvPr id="12" name="Graphic 11">
            <a:extLst>
              <a:ext uri="{FF2B5EF4-FFF2-40B4-BE49-F238E27FC236}">
                <a16:creationId xmlns:a16="http://schemas.microsoft.com/office/drawing/2014/main" id="{3F5EDC76-EB1B-963C-5135-3457C10C65A4}"/>
              </a:ext>
            </a:extLst>
          </p:cNvPr>
          <p:cNvPicPr>
            <a:picLocks/>
          </p:cNvPicPr>
          <p:nvPr>
            <p:custDataLst>
              <p:tags r:id="rId3"/>
            </p:custDataLst>
          </p:nvPr>
        </p:nvPicPr>
        <p:blipFill>
          <a:blip r:embed="rId11">
            <a:extLst>
              <a:ext uri="{96DAC541-7B7A-43D3-8B79-37D633B846F1}">
                <asvg:svgBlip xmlns:asvg="http://schemas.microsoft.com/office/drawing/2016/SVG/main" r:embed="rId12"/>
              </a:ext>
            </a:extLst>
          </a:blip>
          <a:stretch>
            <a:fillRect/>
          </a:stretch>
        </p:blipFill>
        <p:spPr>
          <a:xfrm>
            <a:off x="444693" y="1742703"/>
            <a:ext cx="2371696" cy="2371696"/>
          </a:xfrm>
          <a:prstGeom prst="rect">
            <a:avLst/>
          </a:prstGeom>
        </p:spPr>
      </p:pic>
    </p:spTree>
    <p:custDataLst>
      <p:tags r:id="rId1"/>
    </p:custDataLst>
    <p:extLst>
      <p:ext uri="{BB962C8B-B14F-4D97-AF65-F5344CB8AC3E}">
        <p14:creationId xmlns:p14="http://schemas.microsoft.com/office/powerpoint/2010/main" val="17029137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E702B3DC-54EA-8866-E01E-A31C92F1F960}"/>
              </a:ext>
            </a:extLst>
          </p:cNvPr>
          <p:cNvSpPr txBox="1"/>
          <p:nvPr/>
        </p:nvSpPr>
        <p:spPr>
          <a:xfrm>
            <a:off x="827752" y="1097284"/>
            <a:ext cx="6728313" cy="2800767"/>
          </a:xfrm>
          <a:prstGeom prst="rect">
            <a:avLst/>
          </a:prstGeom>
          <a:solidFill>
            <a:schemeClr val="accent5">
              <a:lumMod val="20000"/>
              <a:lumOff val="80000"/>
            </a:schemeClr>
          </a:solidFill>
        </p:spPr>
        <p:txBody>
          <a:bodyPr wrap="square">
            <a:spAutoFit/>
          </a:bodyPr>
          <a:lstStyle/>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kumimoji="0" lang="cs-CZ" sz="2200" b="1"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sym typeface="Arial"/>
              </a:rPr>
              <a:t>Jedna, dva, tři - AÁÁ! </a:t>
            </a:r>
            <a:r>
              <a:rPr kumimoji="0" lang="cs-CZ" sz="22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sym typeface="Arial"/>
              </a:rPr>
              <a:t> </a:t>
            </a: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kumimoji="0" lang="cs-CZ" sz="22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sym typeface="Arial"/>
              </a:rPr>
              <a:t>Děti se postaví a zavřou oči. Kdokoli z nich začne tuto aktivitu tím, že zavolá “jedna”. Další pak musí zakřičet “dva”, a tak dále ve správném pořadí až do chvíle, kdy všichni ze skupiny nějaké číslo vyslovili. Pokud se stane, že dva lidé řeknou stejné číslo ve stejný čas, počítání se zastaví a celá aktivit začíná znovu. </a:t>
            </a:r>
          </a:p>
        </p:txBody>
      </p:sp>
      <p:sp>
        <p:nvSpPr>
          <p:cNvPr id="9" name="Google Shape;143;p27">
            <a:extLst>
              <a:ext uri="{FF2B5EF4-FFF2-40B4-BE49-F238E27FC236}">
                <a16:creationId xmlns:a16="http://schemas.microsoft.com/office/drawing/2014/main" id="{578F585A-162B-5584-BC47-4B007D67258C}"/>
              </a:ext>
            </a:extLst>
          </p:cNvPr>
          <p:cNvSpPr txBox="1">
            <a:spLocks/>
          </p:cNvSpPr>
          <p:nvPr/>
        </p:nvSpPr>
        <p:spPr>
          <a:xfrm>
            <a:off x="993244" y="487128"/>
            <a:ext cx="5982909" cy="7103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chivo Black"/>
              <a:buNone/>
              <a:defRPr sz="3700" b="0" i="0" u="none" strike="noStrike" cap="none">
                <a:solidFill>
                  <a:schemeClr val="dk1"/>
                </a:solidFill>
                <a:latin typeface="Archivo Black"/>
                <a:ea typeface="Archivo Black"/>
                <a:cs typeface="Archivo Black"/>
                <a:sym typeface="Archivo Black"/>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600"/>
              </a:spcAft>
              <a:buClr>
                <a:srgbClr val="000000"/>
              </a:buClr>
              <a:buSzPts val="5400"/>
              <a:buFont typeface="Arial"/>
              <a:buNone/>
              <a:tabLst/>
              <a:defRPr/>
            </a:pPr>
            <a:r>
              <a:rPr lang="cs-CZ" b="1" kern="0">
                <a:solidFill>
                  <a:srgbClr val="000000"/>
                </a:solidFill>
                <a:latin typeface="Archivo Black" panose="020B0604020202020204" charset="-18"/>
                <a:ea typeface="Roboto"/>
                <a:cs typeface="Roboto"/>
                <a:sym typeface="Roboto"/>
              </a:rPr>
              <a:t>A</a:t>
            </a:r>
            <a:r>
              <a:rPr kumimoji="0" lang="cs-CZ" sz="3700" b="1" i="0" u="none" strike="noStrike" kern="0" cap="none" spc="0" normalizeH="0" baseline="0" noProof="0" err="1">
                <a:ln>
                  <a:noFill/>
                </a:ln>
                <a:solidFill>
                  <a:srgbClr val="000000"/>
                </a:solidFill>
                <a:effectLst/>
                <a:uLnTx/>
                <a:uFillTx/>
                <a:latin typeface="Archivo Black" panose="020B0604020202020204" charset="-18"/>
                <a:ea typeface="Roboto"/>
                <a:cs typeface="Roboto"/>
                <a:sym typeface="Roboto"/>
              </a:rPr>
              <a:t>ktivity</a:t>
            </a:r>
            <a:endParaRPr kumimoji="0" lang="cs-CZ" sz="3700" b="1" i="0" u="none" strike="noStrike" kern="0" cap="none" spc="0" normalizeH="0" baseline="0" noProof="0">
              <a:ln>
                <a:noFill/>
              </a:ln>
              <a:solidFill>
                <a:srgbClr val="000000"/>
              </a:solidFill>
              <a:effectLst/>
              <a:uLnTx/>
              <a:uFillTx/>
              <a:latin typeface="Archivo Black" panose="020B0604020202020204" charset="-18"/>
              <a:ea typeface="Roboto"/>
              <a:cs typeface="Roboto"/>
              <a:sym typeface="Roboto"/>
            </a:endParaRPr>
          </a:p>
        </p:txBody>
      </p:sp>
      <p:sp>
        <p:nvSpPr>
          <p:cNvPr id="2" name="TextovéPole 1">
            <a:extLst>
              <a:ext uri="{FF2B5EF4-FFF2-40B4-BE49-F238E27FC236}">
                <a16:creationId xmlns:a16="http://schemas.microsoft.com/office/drawing/2014/main" id="{92BACB12-32E3-5257-C698-CEE4D8501F77}"/>
              </a:ext>
            </a:extLst>
          </p:cNvPr>
          <p:cNvSpPr txBox="1"/>
          <p:nvPr/>
        </p:nvSpPr>
        <p:spPr>
          <a:xfrm>
            <a:off x="4878672" y="3570105"/>
            <a:ext cx="6728313" cy="2800767"/>
          </a:xfrm>
          <a:prstGeom prst="rect">
            <a:avLst/>
          </a:prstGeom>
          <a:solidFill>
            <a:schemeClr val="accent6">
              <a:lumMod val="20000"/>
              <a:lumOff val="80000"/>
            </a:schemeClr>
          </a:solidFill>
        </p:spPr>
        <p:txBody>
          <a:bodyPr wrap="square">
            <a:spAutoFit/>
          </a:bodyPr>
          <a:lstStyle/>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kumimoji="0" lang="cs-CZ" sz="2200" b="1"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sym typeface="Arial"/>
              </a:rPr>
              <a:t>Vedu tě</a:t>
            </a:r>
            <a:r>
              <a:rPr kumimoji="0" lang="cs-CZ" sz="22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sym typeface="Arial"/>
              </a:rPr>
              <a:t> </a:t>
            </a: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r>
              <a:rPr kumimoji="0" lang="cs-CZ" sz="22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sym typeface="Arial"/>
              </a:rPr>
              <a:t>Utvoříme dvojice. Jeden má ruku před sebou dlaní nahoru, druhý položí svou dlaň na jeho. Ten, kdo má dlaň vespod, vede toho druhého prostorem. Ten, kdo se nechá vést, může zavřít oči. Dá se začít pouze dotykem prstu nebo dlaněmi, které jsou nad sebou, ale nedotýkají se. </a:t>
            </a: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endParaRPr kumimoji="0" lang="cs-CZ" sz="2200" b="0" i="0" u="none" strike="noStrike" kern="0" cap="none" spc="0" normalizeH="0" baseline="0" noProof="0">
              <a:ln>
                <a:noFill/>
              </a:ln>
              <a:solidFill>
                <a:srgbClr val="000000"/>
              </a:solidFill>
              <a:effectLst/>
              <a:uLnTx/>
              <a:uFillTx/>
              <a:latin typeface="Roboto" panose="02000000000000000000" pitchFamily="2" charset="0"/>
              <a:ea typeface="Roboto" panose="02000000000000000000" pitchFamily="2" charset="0"/>
              <a:cs typeface="Roboto" panose="02000000000000000000" pitchFamily="2" charset="0"/>
              <a:sym typeface="Arial"/>
            </a:endParaRPr>
          </a:p>
        </p:txBody>
      </p:sp>
      <p:sp>
        <p:nvSpPr>
          <p:cNvPr id="6" name="Google Shape;143;p27">
            <a:extLst>
              <a:ext uri="{FF2B5EF4-FFF2-40B4-BE49-F238E27FC236}">
                <a16:creationId xmlns:a16="http://schemas.microsoft.com/office/drawing/2014/main" id="{5B924758-6997-B52B-5D8F-C7F854206AEF}"/>
              </a:ext>
            </a:extLst>
          </p:cNvPr>
          <p:cNvSpPr txBox="1">
            <a:spLocks/>
          </p:cNvSpPr>
          <p:nvPr/>
        </p:nvSpPr>
        <p:spPr>
          <a:xfrm>
            <a:off x="745936" y="3898051"/>
            <a:ext cx="2243659" cy="7103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chivo Black"/>
              <a:buNone/>
              <a:defRPr sz="3700" b="0" i="0" u="none" strike="noStrike" cap="none">
                <a:solidFill>
                  <a:schemeClr val="dk1"/>
                </a:solidFill>
                <a:latin typeface="Archivo Black"/>
                <a:ea typeface="Archivo Black"/>
                <a:cs typeface="Archivo Black"/>
                <a:sym typeface="Archivo Black"/>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600"/>
              </a:spcAft>
              <a:buClr>
                <a:srgbClr val="000000"/>
              </a:buClr>
              <a:buSzPts val="5400"/>
              <a:buFont typeface="Arial"/>
              <a:buNone/>
              <a:tabLst/>
              <a:defRPr/>
            </a:pPr>
            <a:r>
              <a:rPr lang="cs-CZ" sz="2200" b="1" kern="0">
                <a:solidFill>
                  <a:srgbClr val="000000"/>
                </a:solidFill>
                <a:latin typeface="Roboto" panose="02000000000000000000" pitchFamily="2" charset="0"/>
                <a:ea typeface="Roboto" panose="02000000000000000000" pitchFamily="2" charset="0"/>
                <a:cs typeface="Roboto" panose="02000000000000000000" pitchFamily="2" charset="0"/>
                <a:sym typeface="Roboto"/>
              </a:rPr>
              <a:t>s</a:t>
            </a:r>
            <a:r>
              <a:rPr lang="cs-CZ" sz="2200" b="1" kern="0" err="1">
                <a:solidFill>
                  <a:srgbClr val="000000"/>
                </a:solidFill>
                <a:latin typeface="Roboto" panose="02000000000000000000" pitchFamily="2" charset="0"/>
                <a:ea typeface="Roboto" panose="02000000000000000000" pitchFamily="2" charset="0"/>
                <a:cs typeface="Roboto" panose="02000000000000000000" pitchFamily="2" charset="0"/>
                <a:sym typeface="Roboto"/>
              </a:rPr>
              <a:t>timulující</a:t>
            </a:r>
            <a:endParaRPr lang="cs-CZ" sz="2200" b="1" kern="0">
              <a:solidFill>
                <a:srgbClr val="000000"/>
              </a:solidFill>
              <a:latin typeface="Roboto" panose="02000000000000000000" pitchFamily="2" charset="0"/>
              <a:ea typeface="Roboto" panose="02000000000000000000" pitchFamily="2" charset="0"/>
              <a:cs typeface="Roboto" panose="02000000000000000000" pitchFamily="2" charset="0"/>
              <a:sym typeface="Roboto"/>
            </a:endParaRPr>
          </a:p>
        </p:txBody>
      </p:sp>
      <p:sp>
        <p:nvSpPr>
          <p:cNvPr id="7" name="Google Shape;143;p27">
            <a:extLst>
              <a:ext uri="{FF2B5EF4-FFF2-40B4-BE49-F238E27FC236}">
                <a16:creationId xmlns:a16="http://schemas.microsoft.com/office/drawing/2014/main" id="{F98C8510-2E37-8111-114A-227C94F6AFD0}"/>
              </a:ext>
            </a:extLst>
          </p:cNvPr>
          <p:cNvSpPr txBox="1">
            <a:spLocks/>
          </p:cNvSpPr>
          <p:nvPr/>
        </p:nvSpPr>
        <p:spPr>
          <a:xfrm>
            <a:off x="10041315" y="3213781"/>
            <a:ext cx="1565670" cy="43043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chivo Black"/>
              <a:buNone/>
              <a:defRPr sz="3700" b="0" i="0" u="none" strike="noStrike" cap="none">
                <a:solidFill>
                  <a:schemeClr val="dk1"/>
                </a:solidFill>
                <a:latin typeface="Archivo Black"/>
                <a:ea typeface="Archivo Black"/>
                <a:cs typeface="Archivo Black"/>
                <a:sym typeface="Archivo Black"/>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600"/>
              </a:spcAft>
              <a:buClr>
                <a:srgbClr val="000000"/>
              </a:buClr>
              <a:buSzPts val="5400"/>
              <a:buFont typeface="Arial"/>
              <a:buNone/>
              <a:tabLst/>
              <a:defRPr/>
            </a:pPr>
            <a:r>
              <a:rPr lang="cs-CZ" sz="2200" b="1" kern="0">
                <a:solidFill>
                  <a:srgbClr val="000000"/>
                </a:solidFill>
                <a:latin typeface="Roboto" panose="02000000000000000000" pitchFamily="2" charset="0"/>
                <a:ea typeface="Roboto" panose="02000000000000000000" pitchFamily="2" charset="0"/>
                <a:cs typeface="Roboto" panose="02000000000000000000" pitchFamily="2" charset="0"/>
                <a:sym typeface="Roboto"/>
              </a:rPr>
              <a:t>zklidňující</a:t>
            </a:r>
          </a:p>
        </p:txBody>
      </p:sp>
    </p:spTree>
    <p:extLst>
      <p:ext uri="{BB962C8B-B14F-4D97-AF65-F5344CB8AC3E}">
        <p14:creationId xmlns:p14="http://schemas.microsoft.com/office/powerpoint/2010/main" val="2885039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édium 3" title="Brain gym | simple brain boosting exercises | brain exercises easy | 7 ultimate brain  gym exercises">
            <a:hlinkClick r:id="" action="ppaction://media"/>
            <a:extLst>
              <a:ext uri="{FF2B5EF4-FFF2-40B4-BE49-F238E27FC236}">
                <a16:creationId xmlns:a16="http://schemas.microsoft.com/office/drawing/2014/main" id="{35ED1737-308B-D921-4FC0-BAD1E6AF0354}"/>
              </a:ext>
            </a:extLst>
          </p:cNvPr>
          <p:cNvPicPr>
            <a:picLocks noRot="1" noChangeAspect="1"/>
          </p:cNvPicPr>
          <p:nvPr>
            <a:videoFile r:link="rId1"/>
          </p:nvPr>
        </p:nvPicPr>
        <p:blipFill>
          <a:blip r:embed="rId3"/>
          <a:stretch>
            <a:fillRect/>
          </a:stretch>
        </p:blipFill>
        <p:spPr>
          <a:xfrm>
            <a:off x="3577793" y="2006600"/>
            <a:ext cx="6814414" cy="3849757"/>
          </a:xfrm>
          <a:prstGeom prst="rect">
            <a:avLst/>
          </a:prstGeom>
        </p:spPr>
      </p:pic>
      <p:sp>
        <p:nvSpPr>
          <p:cNvPr id="6" name="TextovéPole 5">
            <a:hlinkClick r:id="rId4"/>
            <a:extLst>
              <a:ext uri="{FF2B5EF4-FFF2-40B4-BE49-F238E27FC236}">
                <a16:creationId xmlns:a16="http://schemas.microsoft.com/office/drawing/2014/main" id="{B36F4900-BD1C-3966-799A-F004BA99239A}"/>
              </a:ext>
            </a:extLst>
          </p:cNvPr>
          <p:cNvSpPr txBox="1"/>
          <p:nvPr/>
        </p:nvSpPr>
        <p:spPr>
          <a:xfrm>
            <a:off x="6985286" y="6088935"/>
            <a:ext cx="3406921" cy="318100"/>
          </a:xfrm>
          <a:prstGeom prst="rect">
            <a:avLst/>
          </a:prstGeom>
          <a:noFill/>
        </p:spPr>
        <p:txBody>
          <a:bodyPr wrap="square">
            <a:spAutoFit/>
          </a:bodyPr>
          <a:lstStyle/>
          <a:p>
            <a:pPr defTabSz="1219170">
              <a:buClr>
                <a:srgbClr val="000000"/>
              </a:buClr>
            </a:pPr>
            <a:r>
              <a:rPr lang="cs-CZ" sz="1467" kern="0">
                <a:solidFill>
                  <a:srgbClr val="000000"/>
                </a:solidFill>
                <a:highlight>
                  <a:srgbClr val="FFFFFF"/>
                </a:highlight>
                <a:latin typeface="Segoe UI" panose="020B0502040204020203" pitchFamily="34" charset="0"/>
                <a:cs typeface="Arial"/>
                <a:sym typeface="Arial"/>
              </a:rPr>
              <a:t>Zdroj: https://youtu.be/DJt6ORwxKmE</a:t>
            </a:r>
            <a:endParaRPr lang="cs-CZ" sz="1467" kern="0">
              <a:solidFill>
                <a:srgbClr val="000000"/>
              </a:solidFill>
              <a:latin typeface="Arial"/>
              <a:cs typeface="Arial"/>
              <a:sym typeface="Arial"/>
            </a:endParaRPr>
          </a:p>
        </p:txBody>
      </p:sp>
      <p:sp>
        <p:nvSpPr>
          <p:cNvPr id="3" name="Google Shape;143;p27">
            <a:extLst>
              <a:ext uri="{FF2B5EF4-FFF2-40B4-BE49-F238E27FC236}">
                <a16:creationId xmlns:a16="http://schemas.microsoft.com/office/drawing/2014/main" id="{1C29D630-81A7-7BE2-1007-558D3E74F3EC}"/>
              </a:ext>
            </a:extLst>
          </p:cNvPr>
          <p:cNvSpPr txBox="1">
            <a:spLocks/>
          </p:cNvSpPr>
          <p:nvPr/>
        </p:nvSpPr>
        <p:spPr>
          <a:xfrm>
            <a:off x="993244" y="487128"/>
            <a:ext cx="10349669" cy="71030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chivo Black"/>
              <a:buNone/>
              <a:defRPr sz="3700" b="0" i="0" u="none" strike="noStrike" cap="none">
                <a:solidFill>
                  <a:schemeClr val="dk1"/>
                </a:solidFill>
                <a:latin typeface="Archivo Black"/>
                <a:ea typeface="Archivo Black"/>
                <a:cs typeface="Archivo Black"/>
                <a:sym typeface="Archivo Black"/>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pPr>
              <a:spcAft>
                <a:spcPts val="600"/>
              </a:spcAft>
              <a:buClr>
                <a:srgbClr val="000000"/>
              </a:buClr>
              <a:buSzPts val="5400"/>
              <a:defRPr/>
            </a:pPr>
            <a:r>
              <a:rPr lang="cs-CZ" b="1"/>
              <a:t>Můžeme využívat rychlé a pravidelné aktivity</a:t>
            </a:r>
          </a:p>
        </p:txBody>
      </p:sp>
      <p:sp>
        <p:nvSpPr>
          <p:cNvPr id="5" name="TextovéPole 4">
            <a:extLst>
              <a:ext uri="{FF2B5EF4-FFF2-40B4-BE49-F238E27FC236}">
                <a16:creationId xmlns:a16="http://schemas.microsoft.com/office/drawing/2014/main" id="{CE44158E-B33F-5181-C7D3-5E81F879E992}"/>
              </a:ext>
            </a:extLst>
          </p:cNvPr>
          <p:cNvSpPr txBox="1"/>
          <p:nvPr/>
        </p:nvSpPr>
        <p:spPr>
          <a:xfrm>
            <a:off x="583096" y="2007704"/>
            <a:ext cx="2743200" cy="2939266"/>
          </a:xfrm>
          <a:prstGeom prst="rect">
            <a:avLst/>
          </a:prstGeom>
          <a:solidFill>
            <a:schemeClr val="accent6">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cs-CZ" sz="3700" b="1">
                <a:latin typeface="Archivo Black"/>
              </a:rPr>
              <a:t>Některé dokonce </a:t>
            </a:r>
            <a:endParaRPr lang="cs-CZ">
              <a:latin typeface="Arial"/>
              <a:cs typeface="Arial"/>
            </a:endParaRPr>
          </a:p>
          <a:p>
            <a:pPr algn="ctr"/>
            <a:r>
              <a:rPr lang="cs-CZ" sz="3700" b="1">
                <a:latin typeface="Archivo Black"/>
              </a:rPr>
              <a:t>i teď </a:t>
            </a:r>
            <a:endParaRPr lang="cs-CZ">
              <a:latin typeface="Arial"/>
              <a:cs typeface="Arial"/>
            </a:endParaRPr>
          </a:p>
          <a:p>
            <a:pPr algn="ctr"/>
            <a:r>
              <a:rPr lang="cs-CZ" sz="3700" b="1">
                <a:latin typeface="Archivo Black"/>
              </a:rPr>
              <a:t>u počítače </a:t>
            </a:r>
            <a:endParaRPr lang="cs-CZ">
              <a:latin typeface="Arial"/>
              <a:cs typeface="Arial"/>
            </a:endParaRPr>
          </a:p>
          <a:p>
            <a:pPr algn="ctr"/>
            <a:r>
              <a:rPr lang="cs-CZ" sz="3700" b="1">
                <a:latin typeface="Archivo Black"/>
              </a:rPr>
              <a:t>:-)</a:t>
            </a:r>
            <a:endParaRPr lang="cs-CZ">
              <a:cs typeface="Arial"/>
            </a:endParaRPr>
          </a:p>
        </p:txBody>
      </p:sp>
    </p:spTree>
    <p:extLst>
      <p:ext uri="{BB962C8B-B14F-4D97-AF65-F5344CB8AC3E}">
        <p14:creationId xmlns:p14="http://schemas.microsoft.com/office/powerpoint/2010/main" val="4288292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45"/>
          <p:cNvSpPr txBox="1">
            <a:spLocks noGrp="1"/>
          </p:cNvSpPr>
          <p:nvPr>
            <p:ph type="title"/>
          </p:nvPr>
        </p:nvSpPr>
        <p:spPr>
          <a:xfrm>
            <a:off x="293149" y="474569"/>
            <a:ext cx="107295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027B1"/>
              </a:buClr>
              <a:buSzPts val="3960"/>
              <a:buFont typeface="Calibri"/>
              <a:buNone/>
            </a:pPr>
            <a:r>
              <a:rPr lang="en-US" sz="3730">
                <a:latin typeface="Archivo Black"/>
                <a:ea typeface="Archivo Black"/>
                <a:cs typeface="Archivo Black"/>
                <a:sym typeface="Archivo Black"/>
              </a:rPr>
              <a:t>Individualizovaná podpora – </a:t>
            </a:r>
            <a:endParaRPr sz="3730">
              <a:latin typeface="Archivo Black"/>
              <a:ea typeface="Archivo Black"/>
              <a:cs typeface="Archivo Black"/>
              <a:sym typeface="Archivo Black"/>
            </a:endParaRPr>
          </a:p>
          <a:p>
            <a:pPr marL="0" lvl="0" indent="0" algn="l" rtl="0">
              <a:spcBef>
                <a:spcPts val="0"/>
              </a:spcBef>
              <a:spcAft>
                <a:spcPts val="0"/>
              </a:spcAft>
              <a:buClr>
                <a:srgbClr val="3027B1"/>
              </a:buClr>
              <a:buSzPts val="3960"/>
              <a:buFont typeface="Calibri"/>
              <a:buNone/>
            </a:pPr>
            <a:r>
              <a:rPr lang="en-US" sz="3730">
                <a:latin typeface="Archivo Black"/>
                <a:ea typeface="Archivo Black"/>
                <a:cs typeface="Archivo Black"/>
                <a:sym typeface="Archivo Black"/>
              </a:rPr>
              <a:t>Zotavení z nepohody (Úroveň 3)</a:t>
            </a:r>
            <a:br>
              <a:rPr lang="en-US" sz="3730">
                <a:latin typeface="Archivo Black"/>
                <a:ea typeface="Archivo Black"/>
                <a:cs typeface="Archivo Black"/>
                <a:sym typeface="Archivo Black"/>
              </a:rPr>
            </a:br>
            <a:endParaRPr sz="3730">
              <a:latin typeface="Archivo Black"/>
              <a:ea typeface="Archivo Black"/>
              <a:cs typeface="Archivo Black"/>
              <a:sym typeface="Archivo Black"/>
            </a:endParaRPr>
          </a:p>
        </p:txBody>
      </p:sp>
      <p:sp>
        <p:nvSpPr>
          <p:cNvPr id="342" name="Google Shape;342;p45"/>
          <p:cNvSpPr txBox="1">
            <a:spLocks noGrp="1"/>
          </p:cNvSpPr>
          <p:nvPr>
            <p:ph type="body" idx="1"/>
          </p:nvPr>
        </p:nvSpPr>
        <p:spPr>
          <a:xfrm>
            <a:off x="423360" y="1555750"/>
            <a:ext cx="9594000" cy="4526100"/>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SzPts val="3200"/>
              <a:buChar char="●"/>
            </a:pPr>
            <a:r>
              <a:rPr lang="en-US" dirty="0" err="1"/>
              <a:t>pochopení</a:t>
            </a:r>
            <a:r>
              <a:rPr lang="en-US" dirty="0"/>
              <a:t> a </a:t>
            </a:r>
            <a:r>
              <a:rPr lang="en-US" dirty="0" err="1"/>
              <a:t>normalizace</a:t>
            </a:r>
            <a:r>
              <a:rPr lang="en-US" dirty="0"/>
              <a:t> </a:t>
            </a:r>
            <a:r>
              <a:rPr lang="en-US" dirty="0" err="1"/>
              <a:t>psychické</a:t>
            </a:r>
            <a:r>
              <a:rPr lang="en-US" dirty="0"/>
              <a:t> </a:t>
            </a:r>
            <a:r>
              <a:rPr lang="en-US" dirty="0" err="1"/>
              <a:t>zátěže</a:t>
            </a:r>
            <a:endParaRPr dirty="0"/>
          </a:p>
          <a:p>
            <a:pPr marL="342900" lvl="0" indent="-342900" algn="l" rtl="0">
              <a:lnSpc>
                <a:spcPct val="100000"/>
              </a:lnSpc>
              <a:spcBef>
                <a:spcPts val="640"/>
              </a:spcBef>
              <a:spcAft>
                <a:spcPts val="0"/>
              </a:spcAft>
              <a:buSzPts val="3200"/>
              <a:buChar char="●"/>
            </a:pPr>
            <a:r>
              <a:rPr lang="cs-CZ" dirty="0"/>
              <a:t>podpora ze strany školního psychologa </a:t>
            </a:r>
          </a:p>
          <a:p>
            <a:pPr marL="342900" lvl="0" indent="-342900" algn="l" rtl="0">
              <a:lnSpc>
                <a:spcPct val="100000"/>
              </a:lnSpc>
              <a:spcBef>
                <a:spcPts val="640"/>
              </a:spcBef>
              <a:spcAft>
                <a:spcPts val="0"/>
              </a:spcAft>
              <a:buSzPts val="3200"/>
              <a:buChar char="●"/>
            </a:pPr>
            <a:r>
              <a:rPr lang="cs-CZ" dirty="0"/>
              <a:t>identifikace možných symptomů PTSP, úzkosti, deprese, </a:t>
            </a:r>
            <a:r>
              <a:rPr lang="cs-CZ" dirty="0" err="1"/>
              <a:t>atp</a:t>
            </a:r>
            <a:endParaRPr lang="cs-CZ" dirty="0"/>
          </a:p>
          <a:p>
            <a:pPr marL="342900" lvl="0" indent="-342900" algn="l" rtl="0">
              <a:lnSpc>
                <a:spcPct val="100000"/>
              </a:lnSpc>
              <a:spcBef>
                <a:spcPts val="640"/>
              </a:spcBef>
              <a:spcAft>
                <a:spcPts val="0"/>
              </a:spcAft>
              <a:buSzPts val="3200"/>
              <a:buChar char="●"/>
            </a:pPr>
            <a:r>
              <a:rPr lang="cs-CZ" dirty="0"/>
              <a:t>podpora ve vyhledání individuální pomoci </a:t>
            </a:r>
          </a:p>
          <a:p>
            <a:pPr marL="342900" lvl="0" indent="-342900" algn="l" rtl="0">
              <a:lnSpc>
                <a:spcPct val="100000"/>
              </a:lnSpc>
              <a:spcBef>
                <a:spcPts val="640"/>
              </a:spcBef>
              <a:spcAft>
                <a:spcPts val="0"/>
              </a:spcAft>
              <a:buSzPts val="3200"/>
              <a:buChar char="●"/>
            </a:pPr>
            <a:r>
              <a:rPr lang="cs-CZ" dirty="0"/>
              <a:t>mezioborová spolupráce, zapojení ŠPP</a:t>
            </a:r>
          </a:p>
          <a:p>
            <a:pPr marL="342900" lvl="0" indent="-342900" algn="l" rtl="0">
              <a:lnSpc>
                <a:spcPct val="100000"/>
              </a:lnSpc>
              <a:spcBef>
                <a:spcPts val="640"/>
              </a:spcBef>
              <a:spcAft>
                <a:spcPts val="0"/>
              </a:spcAft>
              <a:buSzPts val="3200"/>
              <a:buChar char="●"/>
            </a:pPr>
            <a:r>
              <a:rPr lang="cs-CZ" dirty="0"/>
              <a:t>využití linky 116 000, předání kontaktů ve spádové oblasti </a:t>
            </a:r>
          </a:p>
          <a:p>
            <a:pPr marL="342900" lvl="0" indent="-342900" algn="l" rtl="0">
              <a:lnSpc>
                <a:spcPct val="100000"/>
              </a:lnSpc>
              <a:spcBef>
                <a:spcPts val="640"/>
              </a:spcBef>
              <a:spcAft>
                <a:spcPts val="0"/>
              </a:spcAft>
              <a:buSzPts val="3200"/>
              <a:buChar char="●"/>
            </a:pPr>
            <a:r>
              <a:rPr lang="cs-CZ" dirty="0"/>
              <a:t>spolupráce s rodinou dítěte </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p103"/>
          <p:cNvSpPr txBox="1">
            <a:spLocks noGrp="1"/>
          </p:cNvSpPr>
          <p:nvPr>
            <p:ph type="title"/>
          </p:nvPr>
        </p:nvSpPr>
        <p:spPr>
          <a:xfrm>
            <a:off x="425525" y="288925"/>
            <a:ext cx="10515600" cy="1325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3027B1"/>
              </a:buClr>
              <a:buSzPts val="4400"/>
              <a:buFont typeface="Calibri"/>
              <a:buNone/>
            </a:pPr>
            <a:r>
              <a:rPr lang="en-US" sz="4400">
                <a:latin typeface="Archivo Black"/>
                <a:ea typeface="Archivo Black"/>
                <a:cs typeface="Archivo Black"/>
                <a:sym typeface="Archivo Black"/>
              </a:rPr>
              <a:t>Relaxační cvičení</a:t>
            </a:r>
            <a:endParaRPr sz="4400">
              <a:latin typeface="Archivo Black"/>
              <a:ea typeface="Archivo Black"/>
              <a:cs typeface="Archivo Black"/>
              <a:sym typeface="Archivo Black"/>
            </a:endParaRPr>
          </a:p>
        </p:txBody>
      </p:sp>
      <p:sp>
        <p:nvSpPr>
          <p:cNvPr id="880" name="Google Shape;880;p103"/>
          <p:cNvSpPr txBox="1">
            <a:spLocks noGrp="1"/>
          </p:cNvSpPr>
          <p:nvPr>
            <p:ph type="body" idx="1"/>
          </p:nvPr>
        </p:nvSpPr>
        <p:spPr>
          <a:xfrm>
            <a:off x="6096000" y="1872073"/>
            <a:ext cx="5024062" cy="3113854"/>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4AB141"/>
              </a:buClr>
              <a:buSzPts val="3200"/>
              <a:buNone/>
            </a:pPr>
            <a:endParaRPr/>
          </a:p>
          <a:p>
            <a:pPr marL="0" lvl="0" indent="0" algn="l" rtl="0">
              <a:spcBef>
                <a:spcPts val="640"/>
              </a:spcBef>
              <a:spcAft>
                <a:spcPts val="0"/>
              </a:spcAft>
              <a:buClr>
                <a:srgbClr val="4AB141"/>
              </a:buClr>
              <a:buSzPts val="3200"/>
              <a:buNone/>
            </a:pPr>
            <a:endParaRPr/>
          </a:p>
          <a:p>
            <a:pPr marL="0" lvl="0" indent="0" algn="just" rtl="0">
              <a:spcBef>
                <a:spcPts val="640"/>
              </a:spcBef>
              <a:spcAft>
                <a:spcPts val="0"/>
              </a:spcAft>
              <a:buClr>
                <a:srgbClr val="4AB141"/>
              </a:buClr>
              <a:buSzPts val="3200"/>
              <a:buNone/>
            </a:pPr>
            <a:r>
              <a:rPr lang="en-US"/>
              <a:t>Proveďte děti relaxačním cvičením: Relaxační dýchaní.</a:t>
            </a:r>
            <a:endParaRPr/>
          </a:p>
          <a:p>
            <a:pPr marL="0" lvl="0" indent="0" algn="l" rtl="0">
              <a:spcBef>
                <a:spcPts val="640"/>
              </a:spcBef>
              <a:spcAft>
                <a:spcPts val="0"/>
              </a:spcAft>
              <a:buClr>
                <a:srgbClr val="4AB141"/>
              </a:buClr>
              <a:buSzPts val="3200"/>
              <a:buNone/>
            </a:pPr>
            <a:endParaRPr/>
          </a:p>
        </p:txBody>
      </p:sp>
      <p:sp>
        <p:nvSpPr>
          <p:cNvPr id="881" name="Google Shape;881;p10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4F81BD"/>
              </a:buClr>
              <a:buSzPts val="1200"/>
              <a:buFont typeface="Calibri"/>
              <a:buNone/>
            </a:pPr>
            <a:r>
              <a:rPr lang="en-US" sz="1200" b="0" i="0" u="none" strike="noStrike" cap="none">
                <a:solidFill>
                  <a:srgbClr val="4F81BD"/>
                </a:solidFill>
                <a:latin typeface="Calibri"/>
                <a:ea typeface="Calibri"/>
                <a:cs typeface="Calibri"/>
                <a:sym typeface="Calibri"/>
              </a:rPr>
              <a:t>H </a:t>
            </a:r>
            <a:r>
              <a:rPr lang="en-US" sz="1200" b="0" i="0" u="none" strike="noStrike" cap="none">
                <a:solidFill>
                  <a:srgbClr val="9BBB59"/>
                </a:solidFill>
                <a:latin typeface="Calibri"/>
                <a:ea typeface="Calibri"/>
                <a:cs typeface="Calibri"/>
                <a:sym typeface="Calibri"/>
              </a:rPr>
              <a:t>B </a:t>
            </a:r>
            <a:r>
              <a:rPr lang="en-US" sz="1200" b="0" i="0" u="none" strike="noStrike" cap="none">
                <a:solidFill>
                  <a:srgbClr val="4F81BD"/>
                </a:solidFill>
                <a:latin typeface="Calibri"/>
                <a:ea typeface="Calibri"/>
                <a:cs typeface="Calibri"/>
                <a:sym typeface="Calibri"/>
              </a:rPr>
              <a:t>H</a:t>
            </a:r>
            <a:endParaRPr sz="1200" b="0" i="0" u="none" strike="noStrike" cap="none">
              <a:solidFill>
                <a:srgbClr val="888888"/>
              </a:solidFill>
              <a:latin typeface="Calibri"/>
              <a:ea typeface="Calibri"/>
              <a:cs typeface="Calibri"/>
              <a:sym typeface="Calibri"/>
            </a:endParaRPr>
          </a:p>
        </p:txBody>
      </p:sp>
      <p:pic>
        <p:nvPicPr>
          <p:cNvPr id="882" name="Google Shape;882;p103"/>
          <p:cNvPicPr preferRelativeResize="0"/>
          <p:nvPr/>
        </p:nvPicPr>
        <p:blipFill rotWithShape="1">
          <a:blip r:embed="rId3">
            <a:alphaModFix/>
          </a:blip>
          <a:srcRect t="10598" b="6345"/>
          <a:stretch/>
        </p:blipFill>
        <p:spPr>
          <a:xfrm>
            <a:off x="1422925" y="1519475"/>
            <a:ext cx="4304775" cy="5057400"/>
          </a:xfrm>
          <a:prstGeom prst="rect">
            <a:avLst/>
          </a:prstGeom>
          <a:noFill/>
          <a:ln>
            <a:noFill/>
          </a:ln>
        </p:spPr>
      </p:pic>
      <p:grpSp>
        <p:nvGrpSpPr>
          <p:cNvPr id="13" name="Group 12">
            <a:extLst>
              <a:ext uri="{FF2B5EF4-FFF2-40B4-BE49-F238E27FC236}">
                <a16:creationId xmlns:a16="http://schemas.microsoft.com/office/drawing/2014/main" id="{342CDF62-0D65-415E-4490-9D19D3C598C5}"/>
              </a:ext>
            </a:extLst>
          </p:cNvPr>
          <p:cNvGrpSpPr/>
          <p:nvPr/>
        </p:nvGrpSpPr>
        <p:grpSpPr>
          <a:xfrm>
            <a:off x="6096000" y="4326226"/>
            <a:ext cx="5310264" cy="1549727"/>
            <a:chOff x="3219138" y="3387777"/>
            <a:chExt cx="5310264" cy="1549727"/>
          </a:xfrm>
        </p:grpSpPr>
        <p:sp>
          <p:nvSpPr>
            <p:cNvPr id="2" name="Rectangle 1">
              <a:extLst>
                <a:ext uri="{FF2B5EF4-FFF2-40B4-BE49-F238E27FC236}">
                  <a16:creationId xmlns:a16="http://schemas.microsoft.com/office/drawing/2014/main" id="{58191671-AA18-4200-433B-0B70313C962C}"/>
                </a:ext>
              </a:extLst>
            </p:cNvPr>
            <p:cNvSpPr/>
            <p:nvPr/>
          </p:nvSpPr>
          <p:spPr>
            <a:xfrm>
              <a:off x="3597640" y="3387777"/>
              <a:ext cx="719528" cy="10942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33D1832B-8D76-0CD9-D4EF-2DC3692335ED}"/>
                </a:ext>
              </a:extLst>
            </p:cNvPr>
            <p:cNvSpPr/>
            <p:nvPr/>
          </p:nvSpPr>
          <p:spPr>
            <a:xfrm>
              <a:off x="5264046" y="3387777"/>
              <a:ext cx="719528" cy="1094282"/>
            </a:xfrm>
            <a:prstGeom prst="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7205F2EC-6724-C389-97E6-CA3F9835E585}"/>
                </a:ext>
              </a:extLst>
            </p:cNvPr>
            <p:cNvSpPr/>
            <p:nvPr/>
          </p:nvSpPr>
          <p:spPr>
            <a:xfrm>
              <a:off x="3597640" y="3597639"/>
              <a:ext cx="719528" cy="884420"/>
            </a:xfrm>
            <a:prstGeom prst="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84BD76BD-9C57-7862-6145-AFEF6A3AF18A}"/>
                </a:ext>
              </a:extLst>
            </p:cNvPr>
            <p:cNvSpPr/>
            <p:nvPr/>
          </p:nvSpPr>
          <p:spPr>
            <a:xfrm>
              <a:off x="3597640" y="3889947"/>
              <a:ext cx="719528" cy="592111"/>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61B4235C-789F-395F-F95E-4DDDC8724D5C}"/>
                </a:ext>
              </a:extLst>
            </p:cNvPr>
            <p:cNvSpPr/>
            <p:nvPr/>
          </p:nvSpPr>
          <p:spPr>
            <a:xfrm>
              <a:off x="5264046" y="3740046"/>
              <a:ext cx="719528" cy="749508"/>
            </a:xfrm>
            <a:prstGeom prst="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8330ABFF-0EB0-2B57-07B4-0016A016D9E1}"/>
                </a:ext>
              </a:extLst>
            </p:cNvPr>
            <p:cNvSpPr/>
            <p:nvPr/>
          </p:nvSpPr>
          <p:spPr>
            <a:xfrm>
              <a:off x="5264046" y="4024858"/>
              <a:ext cx="719528" cy="464695"/>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316D514-A6AC-9B2F-BD6D-052FA5A899D8}"/>
                </a:ext>
              </a:extLst>
            </p:cNvPr>
            <p:cNvSpPr/>
            <p:nvPr/>
          </p:nvSpPr>
          <p:spPr>
            <a:xfrm>
              <a:off x="3597640" y="4114800"/>
              <a:ext cx="719528" cy="367257"/>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rrow: Up-Down 13">
              <a:extLst>
                <a:ext uri="{FF2B5EF4-FFF2-40B4-BE49-F238E27FC236}">
                  <a16:creationId xmlns:a16="http://schemas.microsoft.com/office/drawing/2014/main" id="{4DBCCE0B-E6A4-0BD6-2388-CBFA820862E5}"/>
                </a:ext>
              </a:extLst>
            </p:cNvPr>
            <p:cNvSpPr/>
            <p:nvPr/>
          </p:nvSpPr>
          <p:spPr>
            <a:xfrm>
              <a:off x="3235378" y="3387777"/>
              <a:ext cx="209862" cy="1094280"/>
            </a:xfrm>
            <a:prstGeom prst="upDownArrow">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rrow: Up-Down 14">
              <a:extLst>
                <a:ext uri="{FF2B5EF4-FFF2-40B4-BE49-F238E27FC236}">
                  <a16:creationId xmlns:a16="http://schemas.microsoft.com/office/drawing/2014/main" id="{8BFD64B1-B518-D8CA-5AF4-CAB1446E44CE}"/>
                </a:ext>
              </a:extLst>
            </p:cNvPr>
            <p:cNvSpPr/>
            <p:nvPr/>
          </p:nvSpPr>
          <p:spPr>
            <a:xfrm>
              <a:off x="4901784" y="3387777"/>
              <a:ext cx="209862" cy="1094280"/>
            </a:xfrm>
            <a:prstGeom prst="upDownArrow">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47BE602E-8703-816B-7F8B-45013D10A4E3}"/>
                </a:ext>
              </a:extLst>
            </p:cNvPr>
            <p:cNvSpPr txBox="1"/>
            <p:nvPr/>
          </p:nvSpPr>
          <p:spPr>
            <a:xfrm>
              <a:off x="3219138" y="4629727"/>
              <a:ext cx="1476531" cy="307777"/>
            </a:xfrm>
            <a:prstGeom prst="rect">
              <a:avLst/>
            </a:prstGeom>
            <a:noFill/>
          </p:spPr>
          <p:txBody>
            <a:bodyPr wrap="square" rtlCol="0">
              <a:spAutoFit/>
            </a:bodyPr>
            <a:lstStyle/>
            <a:p>
              <a:r>
                <a:rPr lang="cs-CZ" dirty="0"/>
                <a:t>náročné emoce</a:t>
              </a:r>
              <a:endParaRPr lang="en-GB" dirty="0"/>
            </a:p>
          </p:txBody>
        </p:sp>
        <p:sp>
          <p:nvSpPr>
            <p:cNvPr id="12" name="TextBox 11">
              <a:extLst>
                <a:ext uri="{FF2B5EF4-FFF2-40B4-BE49-F238E27FC236}">
                  <a16:creationId xmlns:a16="http://schemas.microsoft.com/office/drawing/2014/main" id="{269DCA26-CFDA-340A-D306-11CD7AD23E38}"/>
                </a:ext>
              </a:extLst>
            </p:cNvPr>
            <p:cNvSpPr txBox="1"/>
            <p:nvPr/>
          </p:nvSpPr>
          <p:spPr>
            <a:xfrm>
              <a:off x="4885543" y="4624106"/>
              <a:ext cx="3643859" cy="307777"/>
            </a:xfrm>
            <a:prstGeom prst="rect">
              <a:avLst/>
            </a:prstGeom>
            <a:noFill/>
          </p:spPr>
          <p:txBody>
            <a:bodyPr wrap="square" rtlCol="0">
              <a:spAutoFit/>
            </a:bodyPr>
            <a:lstStyle/>
            <a:p>
              <a:r>
                <a:rPr lang="cs-CZ" dirty="0"/>
                <a:t>zdroje pomoci, regulační mechanismy</a:t>
              </a:r>
              <a:endParaRPr lang="en-GB" dirty="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000D1-8148-FD3B-DFB8-BB45A6EAE8D4}"/>
              </a:ext>
            </a:extLst>
          </p:cNvPr>
          <p:cNvSpPr>
            <a:spLocks noGrp="1"/>
          </p:cNvSpPr>
          <p:nvPr>
            <p:ph type="title"/>
          </p:nvPr>
        </p:nvSpPr>
        <p:spPr>
          <a:xfrm>
            <a:off x="512876" y="792565"/>
            <a:ext cx="11360800" cy="1122400"/>
          </a:xfrm>
        </p:spPr>
        <p:txBody>
          <a:bodyPr>
            <a:normAutofit fontScale="90000"/>
          </a:bodyPr>
          <a:lstStyle/>
          <a:p>
            <a:r>
              <a:rPr lang="en-GB"/>
              <a:t>https://nepanikar.eu/dechove-cviceni/</a:t>
            </a:r>
            <a:endParaRPr lang="en-US"/>
          </a:p>
        </p:txBody>
      </p:sp>
      <p:pic>
        <p:nvPicPr>
          <p:cNvPr id="3" name="Obrázek 2" descr="Obsah obrázku text, Mobilní telefon, přístroj, Mobilní zařízení&#10;&#10;Popis se vygeneroval automaticky.">
            <a:extLst>
              <a:ext uri="{FF2B5EF4-FFF2-40B4-BE49-F238E27FC236}">
                <a16:creationId xmlns:a16="http://schemas.microsoft.com/office/drawing/2014/main" id="{5D5B4A62-BD52-628A-588D-42A5FCA4A862}"/>
              </a:ext>
            </a:extLst>
          </p:cNvPr>
          <p:cNvPicPr>
            <a:picLocks noChangeAspect="1"/>
          </p:cNvPicPr>
          <p:nvPr/>
        </p:nvPicPr>
        <p:blipFill>
          <a:blip r:embed="rId2"/>
          <a:stretch>
            <a:fillRect/>
          </a:stretch>
        </p:blipFill>
        <p:spPr>
          <a:xfrm>
            <a:off x="4040772" y="2140086"/>
            <a:ext cx="3802416" cy="4020767"/>
          </a:xfrm>
          <a:prstGeom prst="rect">
            <a:avLst/>
          </a:prstGeom>
        </p:spPr>
      </p:pic>
    </p:spTree>
    <p:extLst>
      <p:ext uri="{BB962C8B-B14F-4D97-AF65-F5344CB8AC3E}">
        <p14:creationId xmlns:p14="http://schemas.microsoft.com/office/powerpoint/2010/main" val="3083793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154CFE-201A-FDFC-44C8-C68D816C0240}"/>
              </a:ext>
            </a:extLst>
          </p:cNvPr>
          <p:cNvPicPr>
            <a:picLocks noChangeAspect="1"/>
          </p:cNvPicPr>
          <p:nvPr/>
        </p:nvPicPr>
        <p:blipFill>
          <a:blip r:embed="rId2"/>
          <a:stretch>
            <a:fillRect/>
          </a:stretch>
        </p:blipFill>
        <p:spPr>
          <a:xfrm rot="-900000">
            <a:off x="563880" y="1645920"/>
            <a:ext cx="3261360" cy="3261360"/>
          </a:xfrm>
          <a:prstGeom prst="rect">
            <a:avLst/>
          </a:prstGeom>
        </p:spPr>
      </p:pic>
      <p:pic>
        <p:nvPicPr>
          <p:cNvPr id="6" name="Picture 5" descr="A screenshot of a phone&#10;&#10;Description automatically generated">
            <a:extLst>
              <a:ext uri="{FF2B5EF4-FFF2-40B4-BE49-F238E27FC236}">
                <a16:creationId xmlns:a16="http://schemas.microsoft.com/office/drawing/2014/main" id="{DB7C896A-BD0B-950D-937A-7C97AC705706}"/>
              </a:ext>
            </a:extLst>
          </p:cNvPr>
          <p:cNvPicPr>
            <a:picLocks noChangeAspect="1"/>
          </p:cNvPicPr>
          <p:nvPr/>
        </p:nvPicPr>
        <p:blipFill>
          <a:blip r:embed="rId3"/>
          <a:stretch>
            <a:fillRect/>
          </a:stretch>
        </p:blipFill>
        <p:spPr>
          <a:xfrm rot="480000">
            <a:off x="4053217" y="2133600"/>
            <a:ext cx="2866369" cy="4114800"/>
          </a:xfrm>
          <a:prstGeom prst="rect">
            <a:avLst/>
          </a:prstGeom>
        </p:spPr>
      </p:pic>
      <p:pic>
        <p:nvPicPr>
          <p:cNvPr id="7" name="Picture 6" descr="A person drawing a butterfly on a cartoon arm&#10;&#10;Description automatically generated">
            <a:extLst>
              <a:ext uri="{FF2B5EF4-FFF2-40B4-BE49-F238E27FC236}">
                <a16:creationId xmlns:a16="http://schemas.microsoft.com/office/drawing/2014/main" id="{4D43917E-70EB-C291-A43C-36DA7A521D96}"/>
              </a:ext>
            </a:extLst>
          </p:cNvPr>
          <p:cNvPicPr>
            <a:picLocks noChangeAspect="1"/>
          </p:cNvPicPr>
          <p:nvPr/>
        </p:nvPicPr>
        <p:blipFill>
          <a:blip r:embed="rId4"/>
          <a:stretch>
            <a:fillRect/>
          </a:stretch>
        </p:blipFill>
        <p:spPr>
          <a:xfrm rot="720000">
            <a:off x="8366035" y="2351072"/>
            <a:ext cx="3464560" cy="1960880"/>
          </a:xfrm>
          <a:prstGeom prst="rect">
            <a:avLst/>
          </a:prstGeom>
        </p:spPr>
      </p:pic>
      <p:pic>
        <p:nvPicPr>
          <p:cNvPr id="8" name="Picture 7" descr="A group of ice cubes&#10;&#10;Description automatically generated">
            <a:extLst>
              <a:ext uri="{FF2B5EF4-FFF2-40B4-BE49-F238E27FC236}">
                <a16:creationId xmlns:a16="http://schemas.microsoft.com/office/drawing/2014/main" id="{375FAA6A-7162-F582-2EDD-665A43F30C1F}"/>
              </a:ext>
            </a:extLst>
          </p:cNvPr>
          <p:cNvPicPr>
            <a:picLocks noChangeAspect="1"/>
          </p:cNvPicPr>
          <p:nvPr/>
        </p:nvPicPr>
        <p:blipFill>
          <a:blip r:embed="rId5"/>
          <a:stretch>
            <a:fillRect/>
          </a:stretch>
        </p:blipFill>
        <p:spPr>
          <a:xfrm rot="-240000">
            <a:off x="8321523" y="4912330"/>
            <a:ext cx="2963335" cy="1532769"/>
          </a:xfrm>
          <a:prstGeom prst="rect">
            <a:avLst/>
          </a:prstGeom>
        </p:spPr>
      </p:pic>
      <p:pic>
        <p:nvPicPr>
          <p:cNvPr id="9" name="Picture 8" descr="A black nose with a white background&#10;&#10;Description automatically generated">
            <a:extLst>
              <a:ext uri="{FF2B5EF4-FFF2-40B4-BE49-F238E27FC236}">
                <a16:creationId xmlns:a16="http://schemas.microsoft.com/office/drawing/2014/main" id="{83E18C0F-3AD0-D5FF-A59A-A2C5192246C5}"/>
              </a:ext>
            </a:extLst>
          </p:cNvPr>
          <p:cNvPicPr>
            <a:picLocks noChangeAspect="1"/>
          </p:cNvPicPr>
          <p:nvPr/>
        </p:nvPicPr>
        <p:blipFill>
          <a:blip r:embed="rId6"/>
          <a:stretch>
            <a:fillRect/>
          </a:stretch>
        </p:blipFill>
        <p:spPr>
          <a:xfrm rot="540000">
            <a:off x="6938095" y="3765800"/>
            <a:ext cx="1780419" cy="1780419"/>
          </a:xfrm>
          <a:prstGeom prst="rect">
            <a:avLst/>
          </a:prstGeom>
        </p:spPr>
      </p:pic>
      <p:pic>
        <p:nvPicPr>
          <p:cNvPr id="11" name="Picture 10" descr="A black background with music notes&#10;&#10;Description automatically generated">
            <a:extLst>
              <a:ext uri="{FF2B5EF4-FFF2-40B4-BE49-F238E27FC236}">
                <a16:creationId xmlns:a16="http://schemas.microsoft.com/office/drawing/2014/main" id="{EACFB7AD-9F59-7B33-8320-D1DEC245BC87}"/>
              </a:ext>
            </a:extLst>
          </p:cNvPr>
          <p:cNvPicPr>
            <a:picLocks noChangeAspect="1"/>
          </p:cNvPicPr>
          <p:nvPr/>
        </p:nvPicPr>
        <p:blipFill>
          <a:blip r:embed="rId7"/>
          <a:stretch>
            <a:fillRect/>
          </a:stretch>
        </p:blipFill>
        <p:spPr>
          <a:xfrm>
            <a:off x="7366000" y="864760"/>
            <a:ext cx="3531811" cy="2189336"/>
          </a:xfrm>
          <a:prstGeom prst="rect">
            <a:avLst/>
          </a:prstGeom>
        </p:spPr>
      </p:pic>
    </p:spTree>
    <p:extLst>
      <p:ext uri="{BB962C8B-B14F-4D97-AF65-F5344CB8AC3E}">
        <p14:creationId xmlns:p14="http://schemas.microsoft.com/office/powerpoint/2010/main" val="23018037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321C3-564C-D071-62ED-294236582D46}"/>
              </a:ext>
            </a:extLst>
          </p:cNvPr>
          <p:cNvSpPr>
            <a:spLocks noGrp="1"/>
          </p:cNvSpPr>
          <p:nvPr>
            <p:ph type="title"/>
          </p:nvPr>
        </p:nvSpPr>
        <p:spPr>
          <a:xfrm>
            <a:off x="838200" y="1452357"/>
            <a:ext cx="10515600" cy="1325700"/>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cs-CZ" sz="6400" b="1" dirty="0" err="1">
                <a:latin typeface="Roboto" panose="02000000000000000000" pitchFamily="2" charset="0"/>
                <a:ea typeface="Roboto" panose="02000000000000000000" pitchFamily="2" charset="0"/>
                <a:cs typeface="Roboto" panose="02000000000000000000" pitchFamily="2" charset="0"/>
              </a:rPr>
              <a:t>Náladometry</a:t>
            </a:r>
            <a:endParaRPr lang="en-GB" sz="6400" b="1" dirty="0">
              <a:latin typeface="Roboto" panose="02000000000000000000" pitchFamily="2" charset="0"/>
              <a:ea typeface="Roboto" panose="02000000000000000000" pitchFamily="2" charset="0"/>
              <a:cs typeface="Roboto" panose="02000000000000000000" pitchFamily="2" charset="0"/>
            </a:endParaRPr>
          </a:p>
        </p:txBody>
      </p:sp>
      <p:sp>
        <p:nvSpPr>
          <p:cNvPr id="5" name="TextBox 4">
            <a:extLst>
              <a:ext uri="{FF2B5EF4-FFF2-40B4-BE49-F238E27FC236}">
                <a16:creationId xmlns:a16="http://schemas.microsoft.com/office/drawing/2014/main" id="{C3F7D436-6629-79B2-6CB2-75C5A8C6ADFA}"/>
              </a:ext>
            </a:extLst>
          </p:cNvPr>
          <p:cNvSpPr txBox="1"/>
          <p:nvPr/>
        </p:nvSpPr>
        <p:spPr>
          <a:xfrm>
            <a:off x="1056290" y="3216377"/>
            <a:ext cx="10079420" cy="127201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457189" indent="-457189">
              <a:lnSpc>
                <a:spcPct val="108000"/>
              </a:lnSpc>
              <a:buFont typeface="Arial" panose="05000000000000000000" pitchFamily="2" charset="2"/>
              <a:buChar char="•"/>
            </a:pPr>
            <a:r>
              <a:rPr lang="cs-CZ" sz="1800" dirty="0">
                <a:latin typeface="Roboto" panose="02000000000000000000" pitchFamily="2" charset="0"/>
                <a:ea typeface="Roboto" panose="02000000000000000000" pitchFamily="2" charset="0"/>
                <a:cs typeface="Roboto" panose="02000000000000000000" pitchFamily="2" charset="0"/>
              </a:rPr>
              <a:t>Škály v prostoru</a:t>
            </a:r>
          </a:p>
          <a:p>
            <a:pPr marL="457189" indent="-457189">
              <a:lnSpc>
                <a:spcPct val="108000"/>
              </a:lnSpc>
              <a:buFont typeface="Arial" panose="05000000000000000000" pitchFamily="2" charset="2"/>
              <a:buChar char="•"/>
            </a:pPr>
            <a:r>
              <a:rPr lang="cs-CZ" sz="1800" dirty="0">
                <a:latin typeface="Roboto" panose="02000000000000000000" pitchFamily="2" charset="0"/>
                <a:ea typeface="Roboto" panose="02000000000000000000" pitchFamily="2" charset="0"/>
                <a:cs typeface="Roboto" panose="02000000000000000000" pitchFamily="2" charset="0"/>
              </a:rPr>
              <a:t>Semafor</a:t>
            </a:r>
          </a:p>
          <a:p>
            <a:pPr marL="457189" indent="-457189">
              <a:lnSpc>
                <a:spcPct val="108000"/>
              </a:lnSpc>
              <a:buFont typeface="Arial" panose="05000000000000000000" pitchFamily="2" charset="2"/>
              <a:buChar char="•"/>
            </a:pPr>
            <a:r>
              <a:rPr lang="cs-CZ" sz="1800" dirty="0">
                <a:latin typeface="Roboto" panose="02000000000000000000" pitchFamily="2" charset="0"/>
                <a:ea typeface="Roboto" panose="02000000000000000000" pitchFamily="2" charset="0"/>
                <a:cs typeface="Roboto" panose="02000000000000000000" pitchFamily="2" charset="0"/>
              </a:rPr>
              <a:t>Verbální zpětná vazba</a:t>
            </a:r>
          </a:p>
          <a:p>
            <a:pPr marL="457189" indent="-457189">
              <a:lnSpc>
                <a:spcPct val="108000"/>
              </a:lnSpc>
              <a:buFont typeface="Arial" panose="05000000000000000000" pitchFamily="2" charset="2"/>
              <a:buChar char="•"/>
            </a:pPr>
            <a:r>
              <a:rPr lang="cs-CZ" sz="1800" dirty="0">
                <a:latin typeface="Roboto" panose="02000000000000000000" pitchFamily="2" charset="0"/>
                <a:ea typeface="Roboto" panose="02000000000000000000" pitchFamily="2" charset="0"/>
                <a:cs typeface="Roboto" panose="02000000000000000000" pitchFamily="2" charset="0"/>
              </a:rPr>
              <a:t>Infografiky</a:t>
            </a:r>
          </a:p>
        </p:txBody>
      </p:sp>
      <p:pic>
        <p:nvPicPr>
          <p:cNvPr id="6" name="Picture 5">
            <a:extLst>
              <a:ext uri="{FF2B5EF4-FFF2-40B4-BE49-F238E27FC236}">
                <a16:creationId xmlns:a16="http://schemas.microsoft.com/office/drawing/2014/main" id="{DDB24E90-F208-5FB7-04B9-4C4254FD1201}"/>
              </a:ext>
            </a:extLst>
          </p:cNvPr>
          <p:cNvPicPr>
            <a:picLocks noChangeAspect="1"/>
          </p:cNvPicPr>
          <p:nvPr/>
        </p:nvPicPr>
        <p:blipFill>
          <a:blip r:embed="rId3"/>
          <a:stretch>
            <a:fillRect/>
          </a:stretch>
        </p:blipFill>
        <p:spPr>
          <a:xfrm>
            <a:off x="4936789" y="3371868"/>
            <a:ext cx="6198920" cy="1030069"/>
          </a:xfrm>
          <a:prstGeom prst="rect">
            <a:avLst/>
          </a:prstGeom>
        </p:spPr>
      </p:pic>
      <p:sp>
        <p:nvSpPr>
          <p:cNvPr id="4" name="TextBox 3">
            <a:extLst>
              <a:ext uri="{FF2B5EF4-FFF2-40B4-BE49-F238E27FC236}">
                <a16:creationId xmlns:a16="http://schemas.microsoft.com/office/drawing/2014/main" id="{14B8DB7E-17E0-0BE1-3EBC-6B9E7DA0EAD0}"/>
              </a:ext>
            </a:extLst>
          </p:cNvPr>
          <p:cNvSpPr txBox="1"/>
          <p:nvPr/>
        </p:nvSpPr>
        <p:spPr>
          <a:xfrm>
            <a:off x="1056290" y="4557428"/>
            <a:ext cx="4703618" cy="646331"/>
          </a:xfrm>
          <a:prstGeom prst="rect">
            <a:avLst/>
          </a:prstGeom>
          <a:noFill/>
        </p:spPr>
        <p:txBody>
          <a:bodyPr wrap="square" rtlCol="0">
            <a:spAutoFit/>
          </a:bodyPr>
          <a:lstStyle/>
          <a:p>
            <a:r>
              <a:rPr lang="en-GB" sz="1800" dirty="0">
                <a:latin typeface="Roboto" panose="02000000000000000000" pitchFamily="2" charset="0"/>
                <a:ea typeface="Roboto" panose="02000000000000000000" pitchFamily="2" charset="0"/>
                <a:cs typeface="Roboto" panose="02000000000000000000" pitchFamily="2" charset="0"/>
                <a:hlinkClick r:id="rId4"/>
              </a:rPr>
              <a:t>https://www.societyforall.cz/knihovna</a:t>
            </a:r>
            <a:endParaRPr lang="en-GB" sz="1800" dirty="0">
              <a:latin typeface="Roboto" panose="02000000000000000000" pitchFamily="2" charset="0"/>
              <a:ea typeface="Roboto" panose="02000000000000000000" pitchFamily="2" charset="0"/>
              <a:cs typeface="Roboto" panose="02000000000000000000" pitchFamily="2" charset="0"/>
            </a:endParaRPr>
          </a:p>
          <a:p>
            <a:r>
              <a:rPr lang="en-GB" sz="1800" dirty="0">
                <a:latin typeface="Roboto" panose="02000000000000000000" pitchFamily="2" charset="0"/>
                <a:ea typeface="Roboto" panose="02000000000000000000" pitchFamily="2" charset="0"/>
                <a:cs typeface="Roboto" panose="02000000000000000000" pitchFamily="2" charset="0"/>
                <a:hlinkClick r:id="rId5"/>
              </a:rPr>
              <a:t>https://www.societyforall.cz/rrrr</a:t>
            </a:r>
            <a:endParaRPr lang="en-GB" sz="18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07350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thermometer with a cartoon face and text&#10;&#10;Description automatically generated">
            <a:extLst>
              <a:ext uri="{FF2B5EF4-FFF2-40B4-BE49-F238E27FC236}">
                <a16:creationId xmlns:a16="http://schemas.microsoft.com/office/drawing/2014/main" id="{27447DEA-416A-83DC-9571-90D501B6B4A0}"/>
              </a:ext>
            </a:extLst>
          </p:cNvPr>
          <p:cNvPicPr>
            <a:picLocks noChangeAspect="1"/>
          </p:cNvPicPr>
          <p:nvPr/>
        </p:nvPicPr>
        <p:blipFill>
          <a:blip r:embed="rId2"/>
          <a:stretch>
            <a:fillRect/>
          </a:stretch>
        </p:blipFill>
        <p:spPr>
          <a:xfrm>
            <a:off x="6464361" y="453250"/>
            <a:ext cx="4960385" cy="59515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A poster with a ladder and a cartoon character&#10;&#10;Description automatically generated">
            <a:extLst>
              <a:ext uri="{FF2B5EF4-FFF2-40B4-BE49-F238E27FC236}">
                <a16:creationId xmlns:a16="http://schemas.microsoft.com/office/drawing/2014/main" id="{8FF8F5E8-F0DD-A3FD-6B04-2A4FC5DB8701}"/>
              </a:ext>
            </a:extLst>
          </p:cNvPr>
          <p:cNvPicPr>
            <a:picLocks noChangeAspect="1"/>
          </p:cNvPicPr>
          <p:nvPr/>
        </p:nvPicPr>
        <p:blipFill>
          <a:blip r:embed="rId3"/>
          <a:stretch>
            <a:fillRect/>
          </a:stretch>
        </p:blipFill>
        <p:spPr>
          <a:xfrm>
            <a:off x="1518977" y="453250"/>
            <a:ext cx="4208665" cy="59515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98391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5B3C2DF-62B0-E8B3-A685-27A34D6950DD}"/>
              </a:ext>
            </a:extLst>
          </p:cNvPr>
          <p:cNvSpPr>
            <a:spLocks noGrp="1"/>
          </p:cNvSpPr>
          <p:nvPr>
            <p:ph type="body" idx="1"/>
          </p:nvPr>
        </p:nvSpPr>
        <p:spPr>
          <a:xfrm>
            <a:off x="963084" y="676894"/>
            <a:ext cx="6151227" cy="5676405"/>
          </a:xfrm>
        </p:spPr>
        <p:txBody>
          <a:bodyPr>
            <a:normAutofit lnSpcReduction="10000"/>
          </a:bodyPr>
          <a:lstStyle/>
          <a:p>
            <a:pPr marL="228600" indent="0" algn="l" fontAlgn="base"/>
            <a:r>
              <a:rPr lang="en-GB" sz="2300" b="1" dirty="0">
                <a:solidFill>
                  <a:schemeClr val="tx1"/>
                </a:solidFill>
              </a:rPr>
              <a:t>Kurz k </a:t>
            </a:r>
            <a:r>
              <a:rPr lang="en-GB" sz="2300" b="1" dirty="0" err="1">
                <a:solidFill>
                  <a:schemeClr val="tx1"/>
                </a:solidFill>
              </a:rPr>
              <a:t>zaškolení</a:t>
            </a:r>
            <a:r>
              <a:rPr lang="en-GB" sz="2300" b="1" dirty="0">
                <a:solidFill>
                  <a:schemeClr val="tx1"/>
                </a:solidFill>
              </a:rPr>
              <a:t> v </a:t>
            </a:r>
            <a:r>
              <a:rPr lang="en-GB" sz="2300" b="1" dirty="0" err="1">
                <a:solidFill>
                  <a:schemeClr val="tx1"/>
                </a:solidFill>
              </a:rPr>
              <a:t>programu</a:t>
            </a:r>
            <a:r>
              <a:rPr lang="en-GB" sz="2300" b="1" dirty="0">
                <a:solidFill>
                  <a:schemeClr val="tx1"/>
                </a:solidFill>
              </a:rPr>
              <a:t> STRONG (Supporting Transition Resilience of Newcomer Groups)</a:t>
            </a:r>
          </a:p>
          <a:p>
            <a:pPr marL="228600" indent="0" algn="l" fontAlgn="base"/>
            <a:endParaRPr lang="en-GB" sz="2300" b="1" dirty="0">
              <a:solidFill>
                <a:schemeClr val="tx1"/>
              </a:solidFill>
            </a:endParaRPr>
          </a:p>
          <a:p>
            <a:pPr algn="l">
              <a:buFont typeface="Arial" panose="020B0604020202020204" pitchFamily="34" charset="0"/>
              <a:buChar char="•"/>
            </a:pPr>
            <a:r>
              <a:rPr lang="en-GB" sz="1900" b="0" i="0" u="none" strike="noStrike" dirty="0">
                <a:solidFill>
                  <a:srgbClr val="212529"/>
                </a:solidFill>
                <a:effectLst/>
                <a:latin typeface="Roboto" panose="02000000000000000000" pitchFamily="2" charset="0"/>
              </a:rPr>
              <a:t>je </a:t>
            </a:r>
            <a:r>
              <a:rPr lang="en-GB" sz="1900" b="0" i="0" u="none" strike="noStrike" dirty="0" err="1">
                <a:solidFill>
                  <a:srgbClr val="212529"/>
                </a:solidFill>
                <a:effectLst/>
                <a:latin typeface="Roboto" panose="02000000000000000000" pitchFamily="2" charset="0"/>
              </a:rPr>
              <a:t>určen</a:t>
            </a:r>
            <a:r>
              <a:rPr lang="en-GB" sz="1900" b="0" i="0" u="none" strike="noStrike" dirty="0">
                <a:solidFill>
                  <a:srgbClr val="212529"/>
                </a:solidFill>
                <a:effectLst/>
                <a:latin typeface="Roboto" panose="02000000000000000000" pitchFamily="2" charset="0"/>
              </a:rPr>
              <a:t> pro </a:t>
            </a:r>
            <a:r>
              <a:rPr lang="en-GB" sz="1900" b="0" i="0" u="none" strike="noStrike" dirty="0" err="1">
                <a:solidFill>
                  <a:srgbClr val="212529"/>
                </a:solidFill>
                <a:effectLst/>
                <a:latin typeface="Roboto" panose="02000000000000000000" pitchFamily="2" charset="0"/>
              </a:rPr>
              <a:t>přímou</a:t>
            </a:r>
            <a:r>
              <a:rPr lang="en-GB" sz="1900" b="0" i="0" u="none" strike="noStrike" dirty="0">
                <a:solidFill>
                  <a:srgbClr val="212529"/>
                </a:solidFill>
                <a:effectLst/>
                <a:latin typeface="Roboto" panose="02000000000000000000" pitchFamily="2" charset="0"/>
              </a:rPr>
              <a:t> </a:t>
            </a:r>
            <a:r>
              <a:rPr lang="en-GB" sz="1900" b="0" i="0" u="none" strike="noStrike" dirty="0" err="1">
                <a:solidFill>
                  <a:srgbClr val="212529"/>
                </a:solidFill>
                <a:effectLst/>
                <a:latin typeface="Roboto" panose="02000000000000000000" pitchFamily="2" charset="0"/>
              </a:rPr>
              <a:t>práci</a:t>
            </a:r>
            <a:r>
              <a:rPr lang="en-GB" sz="1900" b="0" i="0" u="none" strike="noStrike" dirty="0">
                <a:solidFill>
                  <a:srgbClr val="212529"/>
                </a:solidFill>
                <a:effectLst/>
                <a:latin typeface="Roboto" panose="02000000000000000000" pitchFamily="2" charset="0"/>
              </a:rPr>
              <a:t> s </a:t>
            </a:r>
            <a:r>
              <a:rPr lang="en-GB" sz="1900" b="0" i="0" u="none" strike="noStrike" dirty="0" err="1">
                <a:solidFill>
                  <a:srgbClr val="212529"/>
                </a:solidFill>
                <a:effectLst/>
                <a:latin typeface="Roboto" panose="02000000000000000000" pitchFamily="2" charset="0"/>
              </a:rPr>
              <a:t>dětmi</a:t>
            </a:r>
            <a:r>
              <a:rPr lang="en-GB" sz="1900" b="0" i="0" u="none" strike="noStrike" dirty="0">
                <a:solidFill>
                  <a:srgbClr val="212529"/>
                </a:solidFill>
                <a:effectLst/>
                <a:latin typeface="Roboto" panose="02000000000000000000" pitchFamily="2" charset="0"/>
              </a:rPr>
              <a:t> a </a:t>
            </a:r>
            <a:r>
              <a:rPr lang="en-GB" sz="1900" b="0" i="0" u="none" strike="noStrike" dirty="0" err="1">
                <a:solidFill>
                  <a:srgbClr val="212529"/>
                </a:solidFill>
                <a:effectLst/>
                <a:latin typeface="Roboto" panose="02000000000000000000" pitchFamily="2" charset="0"/>
              </a:rPr>
              <a:t>mladistvými</a:t>
            </a:r>
            <a:r>
              <a:rPr lang="en-GB" sz="1900" b="0" i="0" u="none" strike="noStrike" dirty="0">
                <a:solidFill>
                  <a:srgbClr val="212529"/>
                </a:solidFill>
                <a:effectLst/>
                <a:latin typeface="Roboto" panose="02000000000000000000" pitchFamily="2" charset="0"/>
              </a:rPr>
              <a:t> </a:t>
            </a:r>
            <a:r>
              <a:rPr lang="en-GB" sz="1900" b="0" i="0" u="none" strike="noStrike" dirty="0" err="1">
                <a:solidFill>
                  <a:srgbClr val="212529"/>
                </a:solidFill>
                <a:effectLst/>
                <a:latin typeface="Roboto" panose="02000000000000000000" pitchFamily="2" charset="0"/>
              </a:rPr>
              <a:t>zasaženými</a:t>
            </a:r>
            <a:r>
              <a:rPr lang="en-GB" sz="1900" b="0" i="0" u="none" strike="noStrike" dirty="0">
                <a:solidFill>
                  <a:srgbClr val="212529"/>
                </a:solidFill>
                <a:effectLst/>
                <a:latin typeface="Roboto" panose="02000000000000000000" pitchFamily="2" charset="0"/>
              </a:rPr>
              <a:t> </a:t>
            </a:r>
            <a:r>
              <a:rPr lang="en-GB" sz="1900" b="0" i="0" u="none" strike="noStrike" dirty="0" err="1">
                <a:solidFill>
                  <a:srgbClr val="212529"/>
                </a:solidFill>
                <a:effectLst/>
                <a:latin typeface="Roboto" panose="02000000000000000000" pitchFamily="2" charset="0"/>
              </a:rPr>
              <a:t>válečným</a:t>
            </a:r>
            <a:r>
              <a:rPr lang="en-GB" sz="1900" b="0" i="0" u="none" strike="noStrike" dirty="0">
                <a:solidFill>
                  <a:srgbClr val="212529"/>
                </a:solidFill>
                <a:effectLst/>
                <a:latin typeface="Roboto" panose="02000000000000000000" pitchFamily="2" charset="0"/>
              </a:rPr>
              <a:t> </a:t>
            </a:r>
            <a:r>
              <a:rPr lang="en-GB" sz="1900" b="0" i="0" u="none" strike="noStrike" dirty="0" err="1">
                <a:solidFill>
                  <a:srgbClr val="212529"/>
                </a:solidFill>
                <a:effectLst/>
                <a:latin typeface="Roboto" panose="02000000000000000000" pitchFamily="2" charset="0"/>
              </a:rPr>
              <a:t>konfliktem</a:t>
            </a:r>
            <a:r>
              <a:rPr lang="en-GB" sz="1900" b="0" i="0" u="none" strike="noStrike" dirty="0">
                <a:solidFill>
                  <a:srgbClr val="212529"/>
                </a:solidFill>
                <a:effectLst/>
                <a:latin typeface="Roboto" panose="02000000000000000000" pitchFamily="2" charset="0"/>
              </a:rPr>
              <a:t> a </a:t>
            </a:r>
            <a:r>
              <a:rPr lang="en-GB" sz="1900" b="0" i="0" u="none" strike="noStrike" dirty="0" err="1">
                <a:solidFill>
                  <a:srgbClr val="212529"/>
                </a:solidFill>
                <a:effectLst/>
                <a:latin typeface="Roboto" panose="02000000000000000000" pitchFamily="2" charset="0"/>
              </a:rPr>
              <a:t>vysídlením</a:t>
            </a:r>
            <a:endParaRPr lang="en-GB" sz="1900" b="0" i="0" u="none" strike="noStrike" dirty="0">
              <a:solidFill>
                <a:srgbClr val="212529"/>
              </a:solidFill>
              <a:effectLst/>
              <a:latin typeface="Roboto" panose="02000000000000000000" pitchFamily="2" charset="0"/>
            </a:endParaRPr>
          </a:p>
          <a:p>
            <a:pPr algn="l">
              <a:buFont typeface="Arial" panose="020B0604020202020204" pitchFamily="34" charset="0"/>
              <a:buChar char="•"/>
            </a:pPr>
            <a:r>
              <a:rPr lang="en-GB" sz="1900" b="0" i="0" u="none" strike="noStrike" dirty="0" err="1">
                <a:solidFill>
                  <a:srgbClr val="212529"/>
                </a:solidFill>
                <a:effectLst/>
                <a:latin typeface="Roboto" panose="02000000000000000000" pitchFamily="2" charset="0"/>
              </a:rPr>
              <a:t>podporuje</a:t>
            </a:r>
            <a:r>
              <a:rPr lang="en-GB" sz="1900" b="0" i="0" u="none" strike="noStrike" dirty="0">
                <a:solidFill>
                  <a:srgbClr val="212529"/>
                </a:solidFill>
                <a:effectLst/>
                <a:latin typeface="Roboto" panose="02000000000000000000" pitchFamily="2" charset="0"/>
              </a:rPr>
              <a:t> </a:t>
            </a:r>
            <a:r>
              <a:rPr lang="en-GB" sz="1900" b="0" i="0" u="none" strike="noStrike" dirty="0" err="1">
                <a:solidFill>
                  <a:srgbClr val="212529"/>
                </a:solidFill>
                <a:effectLst/>
                <a:latin typeface="Roboto" panose="02000000000000000000" pitchFamily="2" charset="0"/>
              </a:rPr>
              <a:t>děti</a:t>
            </a:r>
            <a:r>
              <a:rPr lang="en-GB" sz="1900" b="0" i="0" u="none" strike="noStrike" dirty="0">
                <a:solidFill>
                  <a:srgbClr val="212529"/>
                </a:solidFill>
                <a:effectLst/>
                <a:latin typeface="Roboto" panose="02000000000000000000" pitchFamily="2" charset="0"/>
              </a:rPr>
              <a:t> a </a:t>
            </a:r>
            <a:r>
              <a:rPr lang="en-GB" sz="1900" b="0" i="0" u="none" strike="noStrike" dirty="0" err="1">
                <a:solidFill>
                  <a:srgbClr val="212529"/>
                </a:solidFill>
                <a:effectLst/>
                <a:latin typeface="Roboto" panose="02000000000000000000" pitchFamily="2" charset="0"/>
              </a:rPr>
              <a:t>mládež</a:t>
            </a:r>
            <a:r>
              <a:rPr lang="en-GB" sz="1900" b="0" i="0" u="none" strike="noStrike" dirty="0">
                <a:solidFill>
                  <a:srgbClr val="212529"/>
                </a:solidFill>
                <a:effectLst/>
                <a:latin typeface="Roboto" panose="02000000000000000000" pitchFamily="2" charset="0"/>
              </a:rPr>
              <a:t> </a:t>
            </a:r>
            <a:r>
              <a:rPr lang="en-GB" sz="1900" b="0" i="0" u="none" strike="noStrike" dirty="0" err="1">
                <a:solidFill>
                  <a:srgbClr val="212529"/>
                </a:solidFill>
                <a:effectLst/>
                <a:latin typeface="Roboto" panose="02000000000000000000" pitchFamily="2" charset="0"/>
              </a:rPr>
              <a:t>ve</a:t>
            </a:r>
            <a:r>
              <a:rPr lang="en-GB" sz="1900" b="0" i="0" u="none" strike="noStrike" dirty="0">
                <a:solidFill>
                  <a:srgbClr val="212529"/>
                </a:solidFill>
                <a:effectLst/>
                <a:latin typeface="Roboto" panose="02000000000000000000" pitchFamily="2" charset="0"/>
              </a:rPr>
              <a:t> </a:t>
            </a:r>
            <a:r>
              <a:rPr lang="en-GB" sz="1900" b="0" i="0" u="none" strike="noStrike" dirty="0" err="1">
                <a:solidFill>
                  <a:srgbClr val="212529"/>
                </a:solidFill>
                <a:effectLst/>
                <a:latin typeface="Roboto" panose="02000000000000000000" pitchFamily="2" charset="0"/>
              </a:rPr>
              <a:t>zpracování</a:t>
            </a:r>
            <a:r>
              <a:rPr lang="en-GB" sz="1900" b="0" i="0" u="none" strike="noStrike" dirty="0">
                <a:solidFill>
                  <a:srgbClr val="212529"/>
                </a:solidFill>
                <a:effectLst/>
                <a:latin typeface="Roboto" panose="02000000000000000000" pitchFamily="2" charset="0"/>
              </a:rPr>
              <a:t> </a:t>
            </a:r>
            <a:r>
              <a:rPr lang="en-GB" sz="1900" b="0" i="0" u="none" strike="noStrike" dirty="0" err="1">
                <a:solidFill>
                  <a:srgbClr val="212529"/>
                </a:solidFill>
                <a:effectLst/>
                <a:latin typeface="Roboto" panose="02000000000000000000" pitchFamily="2" charset="0"/>
              </a:rPr>
              <a:t>traumatické</a:t>
            </a:r>
            <a:r>
              <a:rPr lang="en-GB" sz="1900" b="0" i="0" u="none" strike="noStrike" dirty="0">
                <a:solidFill>
                  <a:srgbClr val="212529"/>
                </a:solidFill>
                <a:effectLst/>
                <a:latin typeface="Roboto" panose="02000000000000000000" pitchFamily="2" charset="0"/>
              </a:rPr>
              <a:t> </a:t>
            </a:r>
            <a:r>
              <a:rPr lang="en-GB" sz="1900" b="0" i="0" u="none" strike="noStrike" dirty="0" err="1">
                <a:solidFill>
                  <a:srgbClr val="212529"/>
                </a:solidFill>
                <a:effectLst/>
                <a:latin typeface="Roboto" panose="02000000000000000000" pitchFamily="2" charset="0"/>
              </a:rPr>
              <a:t>zkušenosti</a:t>
            </a:r>
            <a:r>
              <a:rPr lang="en-GB" sz="1900" b="0" i="0" u="none" strike="noStrike" dirty="0">
                <a:solidFill>
                  <a:srgbClr val="212529"/>
                </a:solidFill>
                <a:effectLst/>
                <a:latin typeface="Roboto" panose="02000000000000000000" pitchFamily="2" charset="0"/>
              </a:rPr>
              <a:t> a v </a:t>
            </a:r>
            <a:r>
              <a:rPr lang="en-GB" sz="1900" b="0" i="0" u="none" strike="noStrike" dirty="0" err="1">
                <a:solidFill>
                  <a:srgbClr val="212529"/>
                </a:solidFill>
                <a:effectLst/>
                <a:latin typeface="Roboto" panose="02000000000000000000" pitchFamily="2" charset="0"/>
              </a:rPr>
              <a:t>adaptaci</a:t>
            </a:r>
            <a:r>
              <a:rPr lang="en-GB" sz="1900" b="0" i="0" u="none" strike="noStrike" dirty="0">
                <a:solidFill>
                  <a:srgbClr val="212529"/>
                </a:solidFill>
                <a:effectLst/>
                <a:latin typeface="Roboto" panose="02000000000000000000" pitchFamily="2" charset="0"/>
              </a:rPr>
              <a:t> </a:t>
            </a:r>
            <a:r>
              <a:rPr lang="en-GB" sz="1900" b="0" i="0" u="none" strike="noStrike" dirty="0" err="1">
                <a:solidFill>
                  <a:srgbClr val="212529"/>
                </a:solidFill>
                <a:effectLst/>
                <a:latin typeface="Roboto" panose="02000000000000000000" pitchFamily="2" charset="0"/>
              </a:rPr>
              <a:t>na</a:t>
            </a:r>
            <a:r>
              <a:rPr lang="en-GB" sz="1900" b="0" i="0" u="none" strike="noStrike" dirty="0">
                <a:solidFill>
                  <a:srgbClr val="212529"/>
                </a:solidFill>
                <a:effectLst/>
                <a:latin typeface="Roboto" panose="02000000000000000000" pitchFamily="2" charset="0"/>
              </a:rPr>
              <a:t> </a:t>
            </a:r>
            <a:r>
              <a:rPr lang="en-GB" sz="1900" b="0" i="0" u="none" strike="noStrike" dirty="0" err="1">
                <a:solidFill>
                  <a:srgbClr val="212529"/>
                </a:solidFill>
                <a:effectLst/>
                <a:latin typeface="Roboto" panose="02000000000000000000" pitchFamily="2" charset="0"/>
              </a:rPr>
              <a:t>nové</a:t>
            </a:r>
            <a:r>
              <a:rPr lang="en-GB" sz="1900" b="0" i="0" u="none" strike="noStrike" dirty="0">
                <a:solidFill>
                  <a:srgbClr val="212529"/>
                </a:solidFill>
                <a:effectLst/>
                <a:latin typeface="Roboto" panose="02000000000000000000" pitchFamily="2" charset="0"/>
              </a:rPr>
              <a:t> </a:t>
            </a:r>
            <a:r>
              <a:rPr lang="en-GB" sz="1900" b="0" i="0" u="none" strike="noStrike" dirty="0" err="1">
                <a:solidFill>
                  <a:srgbClr val="212529"/>
                </a:solidFill>
                <a:effectLst/>
                <a:latin typeface="Roboto" panose="02000000000000000000" pitchFamily="2" charset="0"/>
              </a:rPr>
              <a:t>prostředí</a:t>
            </a:r>
            <a:r>
              <a:rPr lang="en-GB" sz="1900" b="0" i="0" u="none" strike="noStrike" dirty="0">
                <a:solidFill>
                  <a:srgbClr val="212529"/>
                </a:solidFill>
                <a:effectLst/>
                <a:latin typeface="Roboto" panose="02000000000000000000" pitchFamily="2" charset="0"/>
              </a:rPr>
              <a:t>, </a:t>
            </a:r>
            <a:r>
              <a:rPr lang="en-GB" sz="1900" b="0" i="0" u="none" strike="noStrike" dirty="0" err="1">
                <a:solidFill>
                  <a:srgbClr val="212529"/>
                </a:solidFill>
                <a:effectLst/>
                <a:latin typeface="Roboto" panose="02000000000000000000" pitchFamily="2" charset="0"/>
              </a:rPr>
              <a:t>pomáhá</a:t>
            </a:r>
            <a:r>
              <a:rPr lang="en-GB" sz="1900" b="0" i="0" u="none" strike="noStrike" dirty="0">
                <a:solidFill>
                  <a:srgbClr val="212529"/>
                </a:solidFill>
                <a:effectLst/>
                <a:latin typeface="Roboto" panose="02000000000000000000" pitchFamily="2" charset="0"/>
              </a:rPr>
              <a:t> </a:t>
            </a:r>
            <a:r>
              <a:rPr lang="en-GB" sz="1900" b="0" i="0" u="none" strike="noStrike" dirty="0" err="1">
                <a:solidFill>
                  <a:srgbClr val="212529"/>
                </a:solidFill>
                <a:effectLst/>
                <a:latin typeface="Roboto" panose="02000000000000000000" pitchFamily="2" charset="0"/>
              </a:rPr>
              <a:t>zlepšit</a:t>
            </a:r>
            <a:r>
              <a:rPr lang="en-GB" sz="1900" b="0" i="0" u="none" strike="noStrike" dirty="0">
                <a:solidFill>
                  <a:srgbClr val="212529"/>
                </a:solidFill>
                <a:effectLst/>
                <a:latin typeface="Roboto" panose="02000000000000000000" pitchFamily="2" charset="0"/>
              </a:rPr>
              <a:t> </a:t>
            </a:r>
            <a:r>
              <a:rPr lang="en-GB" sz="1900" b="0" i="0" u="none" strike="noStrike" dirty="0" err="1">
                <a:solidFill>
                  <a:srgbClr val="212529"/>
                </a:solidFill>
                <a:effectLst/>
                <a:latin typeface="Roboto" panose="02000000000000000000" pitchFamily="2" charset="0"/>
              </a:rPr>
              <a:t>jejich</a:t>
            </a:r>
            <a:r>
              <a:rPr lang="en-GB" sz="1900" b="0" i="0" u="none" strike="noStrike" dirty="0">
                <a:solidFill>
                  <a:srgbClr val="212529"/>
                </a:solidFill>
                <a:effectLst/>
                <a:latin typeface="Roboto" panose="02000000000000000000" pitchFamily="2" charset="0"/>
              </a:rPr>
              <a:t> </a:t>
            </a:r>
            <a:r>
              <a:rPr lang="en-GB" sz="1900" b="0" i="0" u="none" strike="noStrike" dirty="0" err="1">
                <a:solidFill>
                  <a:srgbClr val="212529"/>
                </a:solidFill>
                <a:effectLst/>
                <a:latin typeface="Roboto" panose="02000000000000000000" pitchFamily="2" charset="0"/>
              </a:rPr>
              <a:t>duševní</a:t>
            </a:r>
            <a:r>
              <a:rPr lang="en-GB" sz="1900" b="0" i="0" u="none" strike="noStrike" dirty="0">
                <a:solidFill>
                  <a:srgbClr val="212529"/>
                </a:solidFill>
                <a:effectLst/>
                <a:latin typeface="Roboto" panose="02000000000000000000" pitchFamily="2" charset="0"/>
              </a:rPr>
              <a:t> </a:t>
            </a:r>
            <a:r>
              <a:rPr lang="en-GB" sz="1900" b="0" i="0" u="none" strike="noStrike" dirty="0" err="1">
                <a:solidFill>
                  <a:srgbClr val="212529"/>
                </a:solidFill>
                <a:effectLst/>
                <a:latin typeface="Roboto" panose="02000000000000000000" pitchFamily="2" charset="0"/>
              </a:rPr>
              <a:t>zdraví</a:t>
            </a:r>
            <a:r>
              <a:rPr lang="en-GB" sz="1900" b="0" i="0" u="none" strike="noStrike" dirty="0">
                <a:solidFill>
                  <a:srgbClr val="212529"/>
                </a:solidFill>
                <a:effectLst/>
                <a:latin typeface="Roboto" panose="02000000000000000000" pitchFamily="2" charset="0"/>
              </a:rPr>
              <a:t> a </a:t>
            </a:r>
            <a:r>
              <a:rPr lang="en-GB" sz="1900" b="0" i="0" u="none" strike="noStrike" dirty="0" err="1">
                <a:solidFill>
                  <a:srgbClr val="212529"/>
                </a:solidFill>
                <a:effectLst/>
                <a:latin typeface="Roboto" panose="02000000000000000000" pitchFamily="2" charset="0"/>
              </a:rPr>
              <a:t>pocit</a:t>
            </a:r>
            <a:r>
              <a:rPr lang="en-GB" sz="1900" b="0" i="0" u="none" strike="noStrike" dirty="0">
                <a:solidFill>
                  <a:srgbClr val="212529"/>
                </a:solidFill>
                <a:effectLst/>
                <a:latin typeface="Roboto" panose="02000000000000000000" pitchFamily="2" charset="0"/>
              </a:rPr>
              <a:t> </a:t>
            </a:r>
            <a:r>
              <a:rPr lang="en-GB" sz="1900" b="0" i="0" u="none" strike="noStrike" dirty="0" err="1">
                <a:solidFill>
                  <a:srgbClr val="212529"/>
                </a:solidFill>
                <a:effectLst/>
                <a:latin typeface="Roboto" panose="02000000000000000000" pitchFamily="2" charset="0"/>
              </a:rPr>
              <a:t>bezpečí</a:t>
            </a:r>
            <a:endParaRPr lang="en-GB" sz="1900" b="0" i="0" u="none" strike="noStrike" dirty="0">
              <a:solidFill>
                <a:srgbClr val="212529"/>
              </a:solidFill>
              <a:effectLst/>
              <a:latin typeface="Roboto" panose="02000000000000000000" pitchFamily="2" charset="0"/>
            </a:endParaRPr>
          </a:p>
          <a:p>
            <a:pPr algn="l">
              <a:buFont typeface="Arial" panose="020B0604020202020204" pitchFamily="34" charset="0"/>
              <a:buChar char="•"/>
            </a:pPr>
            <a:r>
              <a:rPr lang="en-GB" sz="1900" b="0" i="0" u="none" strike="noStrike" dirty="0" err="1">
                <a:solidFill>
                  <a:srgbClr val="212529"/>
                </a:solidFill>
                <a:effectLst/>
                <a:latin typeface="Roboto" panose="02000000000000000000" pitchFamily="2" charset="0"/>
              </a:rPr>
              <a:t>umožňuje</a:t>
            </a:r>
            <a:r>
              <a:rPr lang="en-GB" sz="1900" b="0" i="0" u="none" strike="noStrike" dirty="0">
                <a:solidFill>
                  <a:srgbClr val="212529"/>
                </a:solidFill>
                <a:effectLst/>
                <a:latin typeface="Roboto" panose="02000000000000000000" pitchFamily="2" charset="0"/>
              </a:rPr>
              <a:t> </a:t>
            </a:r>
            <a:r>
              <a:rPr lang="en-GB" sz="1900" b="0" i="0" u="none" strike="noStrike" dirty="0" err="1">
                <a:solidFill>
                  <a:srgbClr val="212529"/>
                </a:solidFill>
                <a:effectLst/>
                <a:latin typeface="Roboto" panose="02000000000000000000" pitchFamily="2" charset="0"/>
              </a:rPr>
              <a:t>předcházet</a:t>
            </a:r>
            <a:r>
              <a:rPr lang="en-GB" sz="1900" b="0" i="0" u="none" strike="noStrike" dirty="0">
                <a:solidFill>
                  <a:srgbClr val="212529"/>
                </a:solidFill>
                <a:effectLst/>
                <a:latin typeface="Roboto" panose="02000000000000000000" pitchFamily="2" charset="0"/>
              </a:rPr>
              <a:t> </a:t>
            </a:r>
            <a:r>
              <a:rPr lang="en-GB" sz="1900" b="0" i="0" u="none" strike="noStrike" dirty="0" err="1">
                <a:solidFill>
                  <a:srgbClr val="212529"/>
                </a:solidFill>
                <a:effectLst/>
                <a:latin typeface="Roboto" panose="02000000000000000000" pitchFamily="2" charset="0"/>
              </a:rPr>
              <a:t>náročnému</a:t>
            </a:r>
            <a:r>
              <a:rPr lang="en-GB" sz="1900" b="0" i="0" u="none" strike="noStrike" dirty="0">
                <a:solidFill>
                  <a:srgbClr val="212529"/>
                </a:solidFill>
                <a:effectLst/>
                <a:latin typeface="Roboto" panose="02000000000000000000" pitchFamily="2" charset="0"/>
              </a:rPr>
              <a:t> </a:t>
            </a:r>
            <a:r>
              <a:rPr lang="en-GB" sz="1900" b="0" i="0" u="none" strike="noStrike" dirty="0" err="1">
                <a:solidFill>
                  <a:srgbClr val="212529"/>
                </a:solidFill>
                <a:effectLst/>
                <a:latin typeface="Roboto" panose="02000000000000000000" pitchFamily="2" charset="0"/>
              </a:rPr>
              <a:t>chování</a:t>
            </a:r>
            <a:r>
              <a:rPr lang="en-GB" sz="1900" b="0" i="0" u="none" strike="noStrike" dirty="0">
                <a:solidFill>
                  <a:srgbClr val="212529"/>
                </a:solidFill>
                <a:effectLst/>
                <a:latin typeface="Roboto" panose="02000000000000000000" pitchFamily="2" charset="0"/>
              </a:rPr>
              <a:t> </a:t>
            </a:r>
            <a:r>
              <a:rPr lang="en-GB" sz="1900" b="0" i="0" u="none" strike="noStrike" dirty="0" err="1">
                <a:solidFill>
                  <a:srgbClr val="212529"/>
                </a:solidFill>
                <a:effectLst/>
                <a:latin typeface="Roboto" panose="02000000000000000000" pitchFamily="2" charset="0"/>
              </a:rPr>
              <a:t>coby</a:t>
            </a:r>
            <a:r>
              <a:rPr lang="en-GB" sz="1900" b="0" i="0" u="none" strike="noStrike" dirty="0">
                <a:solidFill>
                  <a:srgbClr val="212529"/>
                </a:solidFill>
                <a:effectLst/>
                <a:latin typeface="Roboto" panose="02000000000000000000" pitchFamily="2" charset="0"/>
              </a:rPr>
              <a:t> </a:t>
            </a:r>
            <a:r>
              <a:rPr lang="en-GB" sz="1900" b="0" i="0" u="none" strike="noStrike" dirty="0" err="1">
                <a:solidFill>
                  <a:srgbClr val="212529"/>
                </a:solidFill>
                <a:effectLst/>
                <a:latin typeface="Roboto" panose="02000000000000000000" pitchFamily="2" charset="0"/>
              </a:rPr>
              <a:t>důsledku</a:t>
            </a:r>
            <a:r>
              <a:rPr lang="en-GB" sz="1900" b="0" i="0" u="none" strike="noStrike" dirty="0">
                <a:solidFill>
                  <a:srgbClr val="212529"/>
                </a:solidFill>
                <a:effectLst/>
                <a:latin typeface="Roboto" panose="02000000000000000000" pitchFamily="2" charset="0"/>
              </a:rPr>
              <a:t> </a:t>
            </a:r>
            <a:r>
              <a:rPr lang="en-GB" sz="1900" b="0" i="0" u="none" strike="noStrike" dirty="0" err="1">
                <a:solidFill>
                  <a:srgbClr val="212529"/>
                </a:solidFill>
                <a:effectLst/>
                <a:latin typeface="Roboto" panose="02000000000000000000" pitchFamily="2" charset="0"/>
              </a:rPr>
              <a:t>nepříznivé</a:t>
            </a:r>
            <a:r>
              <a:rPr lang="en-GB" sz="1900" b="0" i="0" u="none" strike="noStrike" dirty="0">
                <a:solidFill>
                  <a:srgbClr val="212529"/>
                </a:solidFill>
                <a:effectLst/>
                <a:latin typeface="Roboto" panose="02000000000000000000" pitchFamily="2" charset="0"/>
              </a:rPr>
              <a:t> </a:t>
            </a:r>
            <a:r>
              <a:rPr lang="en-GB" sz="1900" b="0" i="0" u="none" strike="noStrike" dirty="0" err="1">
                <a:solidFill>
                  <a:srgbClr val="212529"/>
                </a:solidFill>
                <a:effectLst/>
                <a:latin typeface="Roboto" panose="02000000000000000000" pitchFamily="2" charset="0"/>
              </a:rPr>
              <a:t>životní</a:t>
            </a:r>
            <a:r>
              <a:rPr lang="en-GB" sz="1900" b="0" i="0" u="none" strike="noStrike" dirty="0">
                <a:solidFill>
                  <a:srgbClr val="212529"/>
                </a:solidFill>
                <a:effectLst/>
                <a:latin typeface="Roboto" panose="02000000000000000000" pitchFamily="2" charset="0"/>
              </a:rPr>
              <a:t> </a:t>
            </a:r>
            <a:r>
              <a:rPr lang="en-GB" sz="1900" b="0" i="0" u="none" strike="noStrike" dirty="0" err="1">
                <a:solidFill>
                  <a:srgbClr val="212529"/>
                </a:solidFill>
                <a:effectLst/>
                <a:latin typeface="Roboto" panose="02000000000000000000" pitchFamily="2" charset="0"/>
              </a:rPr>
              <a:t>zkušenosti</a:t>
            </a:r>
            <a:endParaRPr lang="en-GB" sz="1900" b="0" i="0" u="none" strike="noStrike" dirty="0">
              <a:solidFill>
                <a:srgbClr val="212529"/>
              </a:solidFill>
              <a:effectLst/>
              <a:latin typeface="Roboto" panose="02000000000000000000" pitchFamily="2" charset="0"/>
            </a:endParaRPr>
          </a:p>
          <a:p>
            <a:pPr algn="l">
              <a:buFont typeface="Arial" panose="020B0604020202020204" pitchFamily="34" charset="0"/>
              <a:buChar char="•"/>
            </a:pPr>
            <a:r>
              <a:rPr lang="en-GB" sz="1900" b="0" i="0" u="none" strike="noStrike" dirty="0" err="1">
                <a:solidFill>
                  <a:srgbClr val="212529"/>
                </a:solidFill>
                <a:effectLst/>
                <a:latin typeface="Roboto" panose="02000000000000000000" pitchFamily="2" charset="0"/>
              </a:rPr>
              <a:t>přispívá</a:t>
            </a:r>
            <a:r>
              <a:rPr lang="en-GB" sz="1900" b="0" i="0" u="none" strike="noStrike" dirty="0">
                <a:solidFill>
                  <a:srgbClr val="212529"/>
                </a:solidFill>
                <a:effectLst/>
                <a:latin typeface="Roboto" panose="02000000000000000000" pitchFamily="2" charset="0"/>
              </a:rPr>
              <a:t> </a:t>
            </a:r>
            <a:r>
              <a:rPr lang="en-GB" sz="1900" b="0" i="0" u="none" strike="noStrike" dirty="0" err="1">
                <a:solidFill>
                  <a:srgbClr val="212529"/>
                </a:solidFill>
                <a:effectLst/>
                <a:latin typeface="Roboto" panose="02000000000000000000" pitchFamily="2" charset="0"/>
              </a:rPr>
              <a:t>ke</a:t>
            </a:r>
            <a:r>
              <a:rPr lang="en-GB" sz="1900" b="0" i="0" u="none" strike="noStrike" dirty="0">
                <a:solidFill>
                  <a:srgbClr val="212529"/>
                </a:solidFill>
                <a:effectLst/>
                <a:latin typeface="Roboto" panose="02000000000000000000" pitchFamily="2" charset="0"/>
              </a:rPr>
              <a:t> </a:t>
            </a:r>
            <a:r>
              <a:rPr lang="en-GB" sz="1900" b="0" i="0" u="none" strike="noStrike" dirty="0" err="1">
                <a:solidFill>
                  <a:srgbClr val="212529"/>
                </a:solidFill>
                <a:effectLst/>
                <a:latin typeface="Roboto" panose="02000000000000000000" pitchFamily="2" charset="0"/>
              </a:rPr>
              <a:t>zlepšení</a:t>
            </a:r>
            <a:r>
              <a:rPr lang="en-GB" sz="1900" b="0" i="0" u="none" strike="noStrike" dirty="0">
                <a:solidFill>
                  <a:srgbClr val="212529"/>
                </a:solidFill>
                <a:effectLst/>
                <a:latin typeface="Roboto" panose="02000000000000000000" pitchFamily="2" charset="0"/>
              </a:rPr>
              <a:t> </a:t>
            </a:r>
            <a:r>
              <a:rPr lang="en-GB" sz="1900" b="0" i="0" u="none" strike="noStrike" dirty="0" err="1">
                <a:solidFill>
                  <a:srgbClr val="212529"/>
                </a:solidFill>
                <a:effectLst/>
                <a:latin typeface="Roboto" panose="02000000000000000000" pitchFamily="2" charset="0"/>
              </a:rPr>
              <a:t>vzdělávacích</a:t>
            </a:r>
            <a:r>
              <a:rPr lang="en-GB" sz="1900" b="0" i="0" u="none" strike="noStrike" dirty="0">
                <a:solidFill>
                  <a:srgbClr val="212529"/>
                </a:solidFill>
                <a:effectLst/>
                <a:latin typeface="Roboto" panose="02000000000000000000" pitchFamily="2" charset="0"/>
              </a:rPr>
              <a:t> </a:t>
            </a:r>
            <a:r>
              <a:rPr lang="en-GB" sz="1900" b="0" i="0" u="none" strike="noStrike" dirty="0" err="1">
                <a:solidFill>
                  <a:srgbClr val="212529"/>
                </a:solidFill>
                <a:effectLst/>
                <a:latin typeface="Roboto" panose="02000000000000000000" pitchFamily="2" charset="0"/>
              </a:rPr>
              <a:t>výsledků</a:t>
            </a:r>
            <a:r>
              <a:rPr lang="en-GB" sz="1900" b="0" i="0" u="none" strike="noStrike" dirty="0">
                <a:solidFill>
                  <a:srgbClr val="212529"/>
                </a:solidFill>
                <a:effectLst/>
                <a:latin typeface="Roboto" panose="02000000000000000000" pitchFamily="2" charset="0"/>
              </a:rPr>
              <a:t> </a:t>
            </a:r>
            <a:r>
              <a:rPr lang="en-GB" sz="1900" b="0" i="0" u="none" strike="noStrike" dirty="0" err="1">
                <a:solidFill>
                  <a:srgbClr val="212529"/>
                </a:solidFill>
                <a:effectLst/>
                <a:latin typeface="Roboto" panose="02000000000000000000" pitchFamily="2" charset="0"/>
              </a:rPr>
              <a:t>zapojených</a:t>
            </a:r>
            <a:r>
              <a:rPr lang="en-GB" sz="1900" b="0" i="0" u="none" strike="noStrike" dirty="0">
                <a:solidFill>
                  <a:srgbClr val="212529"/>
                </a:solidFill>
                <a:effectLst/>
                <a:latin typeface="Roboto" panose="02000000000000000000" pitchFamily="2" charset="0"/>
              </a:rPr>
              <a:t> </a:t>
            </a:r>
            <a:r>
              <a:rPr lang="en-GB" sz="1900" b="0" i="0" u="none" strike="noStrike" dirty="0" err="1">
                <a:solidFill>
                  <a:srgbClr val="212529"/>
                </a:solidFill>
                <a:effectLst/>
                <a:latin typeface="Roboto" panose="02000000000000000000" pitchFamily="2" charset="0"/>
              </a:rPr>
              <a:t>dětí</a:t>
            </a:r>
            <a:r>
              <a:rPr lang="en-GB" sz="1900" b="0" i="0" u="none" strike="noStrike" dirty="0">
                <a:solidFill>
                  <a:srgbClr val="212529"/>
                </a:solidFill>
                <a:effectLst/>
                <a:latin typeface="Roboto" panose="02000000000000000000" pitchFamily="2" charset="0"/>
              </a:rPr>
              <a:t> a </a:t>
            </a:r>
            <a:r>
              <a:rPr lang="en-GB" sz="1900" b="0" i="0" u="none" strike="noStrike" dirty="0" err="1">
                <a:solidFill>
                  <a:srgbClr val="212529"/>
                </a:solidFill>
                <a:effectLst/>
                <a:latin typeface="Roboto" panose="02000000000000000000" pitchFamily="2" charset="0"/>
              </a:rPr>
              <a:t>mladistvých</a:t>
            </a:r>
            <a:endParaRPr lang="en-GB" sz="1900" b="0" i="0" u="none" strike="noStrike" dirty="0">
              <a:solidFill>
                <a:srgbClr val="212529"/>
              </a:solidFill>
              <a:effectLst/>
              <a:latin typeface="Roboto" panose="02000000000000000000" pitchFamily="2" charset="0"/>
            </a:endParaRPr>
          </a:p>
          <a:p>
            <a:pPr marL="228600" indent="0" algn="l" fontAlgn="base"/>
            <a:br>
              <a:rPr lang="en-GB" sz="2300" dirty="0"/>
            </a:br>
            <a:endParaRPr lang="en-CZ" dirty="0"/>
          </a:p>
        </p:txBody>
      </p:sp>
      <p:pic>
        <p:nvPicPr>
          <p:cNvPr id="2" name="Google Shape;133;p25" descr="A blue and white logo&#10;&#10;Description automatically generated">
            <a:extLst>
              <a:ext uri="{FF2B5EF4-FFF2-40B4-BE49-F238E27FC236}">
                <a16:creationId xmlns:a16="http://schemas.microsoft.com/office/drawing/2014/main" id="{04922175-27C5-603E-88DC-7982B4E2313B}"/>
              </a:ext>
            </a:extLst>
          </p:cNvPr>
          <p:cNvPicPr preferRelativeResize="0"/>
          <p:nvPr/>
        </p:nvPicPr>
        <p:blipFill>
          <a:blip r:embed="rId2"/>
          <a:stretch>
            <a:fillRect/>
          </a:stretch>
        </p:blipFill>
        <p:spPr>
          <a:xfrm>
            <a:off x="7114311" y="2399449"/>
            <a:ext cx="4797056" cy="4161448"/>
          </a:xfrm>
          <a:prstGeom prst="rect">
            <a:avLst/>
          </a:prstGeom>
          <a:noFill/>
        </p:spPr>
      </p:pic>
      <p:sp>
        <p:nvSpPr>
          <p:cNvPr id="4" name="TextBox 3">
            <a:extLst>
              <a:ext uri="{FF2B5EF4-FFF2-40B4-BE49-F238E27FC236}">
                <a16:creationId xmlns:a16="http://schemas.microsoft.com/office/drawing/2014/main" id="{F80463BF-F477-6BF9-3CBB-521B9CC06237}"/>
              </a:ext>
            </a:extLst>
          </p:cNvPr>
          <p:cNvSpPr txBox="1"/>
          <p:nvPr/>
        </p:nvSpPr>
        <p:spPr>
          <a:xfrm>
            <a:off x="1399309" y="5687176"/>
            <a:ext cx="4114800" cy="646331"/>
          </a:xfrm>
          <a:prstGeom prst="rect">
            <a:avLst/>
          </a:prstGeom>
          <a:noFill/>
        </p:spPr>
        <p:txBody>
          <a:bodyPr wrap="square" rtlCol="0">
            <a:spAutoFit/>
          </a:bodyPr>
          <a:lstStyle/>
          <a:p>
            <a:r>
              <a:rPr lang="en-GB" sz="1800" dirty="0">
                <a:latin typeface="Roboto" panose="02000000000000000000" pitchFamily="2" charset="0"/>
                <a:ea typeface="Roboto" panose="02000000000000000000" pitchFamily="2" charset="0"/>
                <a:cs typeface="Roboto" panose="02000000000000000000" pitchFamily="2" charset="0"/>
                <a:hlinkClick r:id="rId3"/>
              </a:rPr>
              <a:t>https://www.societyforall.cz/strong</a:t>
            </a:r>
            <a:endParaRPr lang="en-GB" sz="1800" dirty="0">
              <a:latin typeface="Roboto" panose="02000000000000000000" pitchFamily="2" charset="0"/>
              <a:ea typeface="Roboto" panose="02000000000000000000" pitchFamily="2" charset="0"/>
              <a:cs typeface="Roboto" panose="02000000000000000000" pitchFamily="2" charset="0"/>
            </a:endParaRPr>
          </a:p>
          <a:p>
            <a:r>
              <a:rPr lang="en-GB" sz="1800" dirty="0">
                <a:latin typeface="Roboto" panose="02000000000000000000" pitchFamily="2" charset="0"/>
                <a:ea typeface="Roboto" panose="02000000000000000000" pitchFamily="2" charset="0"/>
                <a:cs typeface="Roboto" panose="02000000000000000000" pitchFamily="2" charset="0"/>
                <a:hlinkClick r:id="rId4"/>
              </a:rPr>
              <a:t>https://www.societyforall.cz/e-lektra</a:t>
            </a:r>
            <a:endParaRPr lang="en-GB" sz="18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17652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02036-8BA8-C94B-BE2E-C6A46356EC3E}"/>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0BC5BDA5-7CCC-7B3A-29E1-E56124AEE174}"/>
              </a:ext>
            </a:extLst>
          </p:cNvPr>
          <p:cNvSpPr>
            <a:spLocks noGrp="1"/>
          </p:cNvSpPr>
          <p:nvPr>
            <p:ph type="body" idx="1"/>
          </p:nvPr>
        </p:nvSpPr>
        <p:spPr>
          <a:xfrm>
            <a:off x="914400" y="2678850"/>
            <a:ext cx="10363200" cy="1500300"/>
          </a:xfrm>
        </p:spPr>
        <p:txBody>
          <a:bodyPr>
            <a:normAutofit/>
          </a:bodyPr>
          <a:lstStyle/>
          <a:p>
            <a:pPr algn="ctr"/>
            <a:r>
              <a:rPr lang="en-CZ" sz="4000" b="1" dirty="0">
                <a:solidFill>
                  <a:schemeClr val="tx1"/>
                </a:solidFill>
              </a:rPr>
              <a:t>Prostor pro otázky </a:t>
            </a:r>
          </a:p>
          <a:p>
            <a:pPr algn="ctr"/>
            <a:r>
              <a:rPr lang="en-CZ" dirty="0">
                <a:solidFill>
                  <a:schemeClr val="tx1"/>
                </a:solidFill>
              </a:rPr>
              <a:t>Kontakt: kristyna.seniglova@so-fa.cz</a:t>
            </a:r>
          </a:p>
        </p:txBody>
      </p:sp>
    </p:spTree>
    <p:extLst>
      <p:ext uri="{BB962C8B-B14F-4D97-AF65-F5344CB8AC3E}">
        <p14:creationId xmlns:p14="http://schemas.microsoft.com/office/powerpoint/2010/main" val="1371805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8"/>
          <p:cNvSpPr txBox="1">
            <a:spLocks noGrp="1"/>
          </p:cNvSpPr>
          <p:nvPr>
            <p:ph type="title" idx="4294967295"/>
          </p:nvPr>
        </p:nvSpPr>
        <p:spPr>
          <a:xfrm>
            <a:off x="295450" y="108975"/>
            <a:ext cx="10917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027B1"/>
              </a:buClr>
              <a:buSzPts val="4400"/>
              <a:buFont typeface="Calibri"/>
              <a:buNone/>
            </a:pPr>
            <a:r>
              <a:rPr lang="en-US" dirty="0"/>
              <a:t>MTSS pro </a:t>
            </a:r>
            <a:r>
              <a:rPr lang="en-US" dirty="0" err="1"/>
              <a:t>nově</a:t>
            </a:r>
            <a:r>
              <a:rPr lang="en-US" dirty="0"/>
              <a:t> </a:t>
            </a:r>
            <a:r>
              <a:rPr lang="en-US" dirty="0" err="1"/>
              <a:t>příchozí</a:t>
            </a:r>
            <a:r>
              <a:rPr lang="en-US" dirty="0"/>
              <a:t> </a:t>
            </a:r>
            <a:r>
              <a:rPr lang="en-US" dirty="0" err="1"/>
              <a:t>žáky</a:t>
            </a:r>
            <a:r>
              <a:rPr lang="en-US" dirty="0"/>
              <a:t>/</a:t>
            </a:r>
            <a:r>
              <a:rPr lang="en-US" dirty="0" err="1"/>
              <a:t>studenty</a:t>
            </a:r>
            <a:endParaRPr dirty="0"/>
          </a:p>
        </p:txBody>
      </p:sp>
      <p:sp>
        <p:nvSpPr>
          <p:cNvPr id="256" name="Google Shape;256;p38"/>
          <p:cNvSpPr txBox="1">
            <a:spLocks noGrp="1"/>
          </p:cNvSpPr>
          <p:nvPr>
            <p:ph type="sldNum" idx="12"/>
          </p:nvPr>
        </p:nvSpPr>
        <p:spPr>
          <a:xfrm>
            <a:off x="11296611" y="6217623"/>
            <a:ext cx="731700" cy="524700"/>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Clr>
                <a:srgbClr val="000000"/>
              </a:buClr>
              <a:buSzPts val="1300"/>
              <a:buFont typeface="Arial"/>
              <a:buNone/>
            </a:pPr>
            <a:fld id="{00000000-1234-1234-1234-123412341234}" type="slidenum">
              <a:rPr lang="en-US"/>
              <a:t>3</a:t>
            </a:fld>
            <a:endParaRPr/>
          </a:p>
        </p:txBody>
      </p:sp>
      <p:grpSp>
        <p:nvGrpSpPr>
          <p:cNvPr id="257" name="Google Shape;257;p38"/>
          <p:cNvGrpSpPr/>
          <p:nvPr/>
        </p:nvGrpSpPr>
        <p:grpSpPr>
          <a:xfrm>
            <a:off x="624114" y="2041649"/>
            <a:ext cx="5486400" cy="3429634"/>
            <a:chOff x="0" y="0"/>
            <a:chExt cx="5486400" cy="3429634"/>
          </a:xfrm>
        </p:grpSpPr>
        <p:sp>
          <p:nvSpPr>
            <p:cNvPr id="258" name="Google Shape;258;p38"/>
            <p:cNvSpPr/>
            <p:nvPr/>
          </p:nvSpPr>
          <p:spPr>
            <a:xfrm>
              <a:off x="1833536" y="0"/>
              <a:ext cx="1828800" cy="1143211"/>
            </a:xfrm>
            <a:prstGeom prst="trapezoid">
              <a:avLst>
                <a:gd name="adj" fmla="val 79985"/>
              </a:avLst>
            </a:prstGeom>
            <a:gradFill>
              <a:gsLst>
                <a:gs pos="0">
                  <a:srgbClr val="5E81C9"/>
                </a:gs>
                <a:gs pos="50000">
                  <a:srgbClr val="3B70C9"/>
                </a:gs>
                <a:gs pos="100000">
                  <a:srgbClr val="2E60B8"/>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8"/>
            <p:cNvSpPr txBox="1"/>
            <p:nvPr/>
          </p:nvSpPr>
          <p:spPr>
            <a:xfrm>
              <a:off x="1833536" y="0"/>
              <a:ext cx="1828800" cy="1143211"/>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dk1"/>
                </a:buClr>
                <a:buSzPts val="1600"/>
                <a:buFont typeface="Calibri"/>
                <a:buNone/>
              </a:pPr>
              <a:endParaRPr sz="1600">
                <a:solidFill>
                  <a:srgbClr val="000000"/>
                </a:solidFill>
                <a:latin typeface="Calibri"/>
                <a:ea typeface="Calibri"/>
                <a:cs typeface="Calibri"/>
                <a:sym typeface="Calibri"/>
              </a:endParaRPr>
            </a:p>
            <a:p>
              <a:pPr marL="0" marR="0" lvl="0" indent="0" algn="ctr" rtl="0">
                <a:lnSpc>
                  <a:spcPct val="90000"/>
                </a:lnSpc>
                <a:spcBef>
                  <a:spcPts val="560"/>
                </a:spcBef>
                <a:spcAft>
                  <a:spcPts val="0"/>
                </a:spcAft>
                <a:buClr>
                  <a:srgbClr val="000000"/>
                </a:buClr>
                <a:buSzPts val="2000"/>
                <a:buFont typeface="Calibri"/>
                <a:buNone/>
              </a:pPr>
              <a:r>
                <a:rPr lang="en-US" sz="2000" b="1">
                  <a:solidFill>
                    <a:srgbClr val="000000"/>
                  </a:solidFill>
                  <a:latin typeface="Calibri"/>
                  <a:ea typeface="Calibri"/>
                  <a:cs typeface="Calibri"/>
                  <a:sym typeface="Calibri"/>
                </a:rPr>
                <a:t>MEnd</a:t>
              </a:r>
              <a:endParaRPr/>
            </a:p>
            <a:p>
              <a:pPr marL="0" marR="0" lvl="0" indent="0" algn="ctr" rtl="0">
                <a:lnSpc>
                  <a:spcPct val="90000"/>
                </a:lnSpc>
                <a:spcBef>
                  <a:spcPts val="700"/>
                </a:spcBef>
                <a:spcAft>
                  <a:spcPts val="0"/>
                </a:spcAft>
                <a:buClr>
                  <a:srgbClr val="000000"/>
                </a:buClr>
                <a:buSzPts val="2000"/>
                <a:buFont typeface="Calibri"/>
                <a:buNone/>
              </a:pPr>
              <a:r>
                <a:rPr lang="en-US" sz="2000">
                  <a:solidFill>
                    <a:srgbClr val="000000"/>
                  </a:solidFill>
                  <a:latin typeface="Calibri"/>
                  <a:ea typeface="Calibri"/>
                  <a:cs typeface="Calibri"/>
                  <a:sym typeface="Calibri"/>
                </a:rPr>
                <a:t>(Úroveň 3)</a:t>
              </a:r>
              <a:endParaRPr sz="1600">
                <a:solidFill>
                  <a:srgbClr val="000000"/>
                </a:solidFill>
                <a:latin typeface="Calibri"/>
                <a:ea typeface="Calibri"/>
                <a:cs typeface="Calibri"/>
                <a:sym typeface="Calibri"/>
              </a:endParaRPr>
            </a:p>
          </p:txBody>
        </p:sp>
        <p:sp>
          <p:nvSpPr>
            <p:cNvPr id="260" name="Google Shape;260;p38"/>
            <p:cNvSpPr/>
            <p:nvPr/>
          </p:nvSpPr>
          <p:spPr>
            <a:xfrm>
              <a:off x="914400" y="1143211"/>
              <a:ext cx="3657600" cy="1143211"/>
            </a:xfrm>
            <a:prstGeom prst="trapezoid">
              <a:avLst>
                <a:gd name="adj" fmla="val 79985"/>
              </a:avLst>
            </a:prstGeom>
            <a:gradFill>
              <a:gsLst>
                <a:gs pos="0">
                  <a:srgbClr val="5DC098"/>
                </a:gs>
                <a:gs pos="50000">
                  <a:srgbClr val="3EBB8C"/>
                </a:gs>
                <a:gs pos="100000">
                  <a:srgbClr val="31AB7D"/>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8"/>
            <p:cNvSpPr txBox="1"/>
            <p:nvPr/>
          </p:nvSpPr>
          <p:spPr>
            <a:xfrm>
              <a:off x="1554479" y="1143211"/>
              <a:ext cx="2377440" cy="1143211"/>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rgbClr val="000000"/>
                </a:buClr>
                <a:buSzPts val="2400"/>
                <a:buFont typeface="Calibri"/>
                <a:buNone/>
              </a:pPr>
              <a:r>
                <a:rPr lang="en-US" sz="2400" b="1">
                  <a:solidFill>
                    <a:srgbClr val="000000"/>
                  </a:solidFill>
                  <a:latin typeface="Calibri"/>
                  <a:ea typeface="Calibri"/>
                  <a:cs typeface="Calibri"/>
                  <a:sym typeface="Calibri"/>
                </a:rPr>
                <a:t>COpe</a:t>
              </a:r>
              <a:endParaRPr/>
            </a:p>
            <a:p>
              <a:pPr marL="0" marR="0" lvl="0" indent="0" algn="ctr" rtl="0">
                <a:lnSpc>
                  <a:spcPct val="90000"/>
                </a:lnSpc>
                <a:spcBef>
                  <a:spcPts val="840"/>
                </a:spcBef>
                <a:spcAft>
                  <a:spcPts val="0"/>
                </a:spcAft>
                <a:buClr>
                  <a:srgbClr val="000000"/>
                </a:buClr>
                <a:buSzPts val="2400"/>
                <a:buFont typeface="Calibri"/>
                <a:buNone/>
              </a:pPr>
              <a:r>
                <a:rPr lang="en-US" sz="2400">
                  <a:solidFill>
                    <a:srgbClr val="000000"/>
                  </a:solidFill>
                  <a:latin typeface="Calibri"/>
                  <a:ea typeface="Calibri"/>
                  <a:cs typeface="Calibri"/>
                  <a:sym typeface="Calibri"/>
                </a:rPr>
                <a:t>(Úroveň 2)</a:t>
              </a:r>
              <a:endParaRPr sz="2000">
                <a:solidFill>
                  <a:srgbClr val="000000"/>
                </a:solidFill>
                <a:latin typeface="Calibri"/>
                <a:ea typeface="Calibri"/>
                <a:cs typeface="Calibri"/>
                <a:sym typeface="Calibri"/>
              </a:endParaRPr>
            </a:p>
          </p:txBody>
        </p:sp>
        <p:sp>
          <p:nvSpPr>
            <p:cNvPr id="262" name="Google Shape;262;p38"/>
            <p:cNvSpPr/>
            <p:nvPr/>
          </p:nvSpPr>
          <p:spPr>
            <a:xfrm>
              <a:off x="0" y="2286423"/>
              <a:ext cx="5486400" cy="1143211"/>
            </a:xfrm>
            <a:prstGeom prst="trapezoid">
              <a:avLst>
                <a:gd name="adj" fmla="val 79985"/>
              </a:avLst>
            </a:prstGeom>
            <a:gradFill>
              <a:gsLst>
                <a:gs pos="0">
                  <a:srgbClr val="7EB45F"/>
                </a:gs>
                <a:gs pos="50000">
                  <a:srgbClr val="6EAE41"/>
                </a:gs>
                <a:gs pos="100000">
                  <a:srgbClr val="5F9E35"/>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8"/>
            <p:cNvSpPr txBox="1"/>
            <p:nvPr/>
          </p:nvSpPr>
          <p:spPr>
            <a:xfrm>
              <a:off x="960119" y="2286423"/>
              <a:ext cx="3566160" cy="1143211"/>
            </a:xfrm>
            <a:prstGeom prst="rect">
              <a:avLst/>
            </a:prstGeom>
            <a:noFill/>
            <a:ln>
              <a:noFill/>
            </a:ln>
          </p:spPr>
          <p:txBody>
            <a:bodyPr spcFirstLastPara="1" wrap="square" lIns="30475" tIns="30475" rIns="30475" bIns="30475" anchor="ctr" anchorCtr="0">
              <a:noAutofit/>
            </a:bodyPr>
            <a:lstStyle/>
            <a:p>
              <a:pPr marL="0" marR="0" lvl="0" indent="0" algn="ctr" rtl="0">
                <a:lnSpc>
                  <a:spcPct val="90000"/>
                </a:lnSpc>
                <a:spcBef>
                  <a:spcPts val="0"/>
                </a:spcBef>
                <a:spcAft>
                  <a:spcPts val="0"/>
                </a:spcAft>
                <a:buClr>
                  <a:srgbClr val="000000"/>
                </a:buClr>
                <a:buSzPts val="2400"/>
                <a:buFont typeface="Calibri"/>
                <a:buNone/>
              </a:pPr>
              <a:r>
                <a:rPr lang="en-US" sz="2400" b="1">
                  <a:solidFill>
                    <a:srgbClr val="000000"/>
                  </a:solidFill>
                  <a:latin typeface="Calibri"/>
                  <a:ea typeface="Calibri"/>
                  <a:cs typeface="Calibri"/>
                  <a:sym typeface="Calibri"/>
                </a:rPr>
                <a:t>WELcome and WELLbeing</a:t>
              </a:r>
              <a:endParaRPr sz="2400" b="1">
                <a:solidFill>
                  <a:srgbClr val="000000"/>
                </a:solidFill>
                <a:latin typeface="Calibri"/>
                <a:ea typeface="Calibri"/>
                <a:cs typeface="Calibri"/>
                <a:sym typeface="Calibri"/>
              </a:endParaRPr>
            </a:p>
            <a:p>
              <a:pPr marL="0" marR="0" lvl="0" indent="0" algn="ctr" rtl="0">
                <a:lnSpc>
                  <a:spcPct val="90000"/>
                </a:lnSpc>
                <a:spcBef>
                  <a:spcPts val="840"/>
                </a:spcBef>
                <a:spcAft>
                  <a:spcPts val="0"/>
                </a:spcAft>
                <a:buClr>
                  <a:srgbClr val="000000"/>
                </a:buClr>
                <a:buSzPts val="2400"/>
                <a:buFont typeface="Calibri"/>
                <a:buNone/>
              </a:pPr>
              <a:r>
                <a:rPr lang="en-US" sz="2400">
                  <a:solidFill>
                    <a:srgbClr val="000000"/>
                  </a:solidFill>
                  <a:latin typeface="Calibri"/>
                  <a:ea typeface="Calibri"/>
                  <a:cs typeface="Calibri"/>
                  <a:sym typeface="Calibri"/>
                </a:rPr>
                <a:t>(Úroveň 1)</a:t>
              </a:r>
              <a:endParaRPr/>
            </a:p>
          </p:txBody>
        </p:sp>
      </p:grpSp>
      <p:sp>
        <p:nvSpPr>
          <p:cNvPr id="264" name="Google Shape;264;p38"/>
          <p:cNvSpPr/>
          <p:nvPr/>
        </p:nvSpPr>
        <p:spPr>
          <a:xfrm>
            <a:off x="6394109" y="4297217"/>
            <a:ext cx="5326200" cy="1323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Calibri"/>
              <a:buNone/>
            </a:pPr>
            <a:r>
              <a:rPr lang="en-US" sz="1800" b="1" dirty="0" err="1">
                <a:solidFill>
                  <a:schemeClr val="dk1"/>
                </a:solidFill>
                <a:latin typeface="Roboto" panose="02000000000000000000" pitchFamily="2" charset="0"/>
                <a:ea typeface="Roboto" panose="02000000000000000000" pitchFamily="2" charset="0"/>
                <a:cs typeface="Roboto" panose="02000000000000000000" pitchFamily="2" charset="0"/>
                <a:sym typeface="Calibri"/>
              </a:rPr>
              <a:t>WELcome</a:t>
            </a:r>
            <a:r>
              <a:rPr lang="en-US" sz="1800" b="1"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 and </a:t>
            </a:r>
            <a:r>
              <a:rPr lang="en-US" sz="1800" b="1" dirty="0" err="1">
                <a:solidFill>
                  <a:schemeClr val="dk1"/>
                </a:solidFill>
                <a:latin typeface="Roboto" panose="02000000000000000000" pitchFamily="2" charset="0"/>
                <a:ea typeface="Roboto" panose="02000000000000000000" pitchFamily="2" charset="0"/>
                <a:cs typeface="Roboto" panose="02000000000000000000" pitchFamily="2" charset="0"/>
                <a:sym typeface="Calibri"/>
              </a:rPr>
              <a:t>WELLbeing</a:t>
            </a:r>
            <a:r>
              <a:rPr lang="en-US" sz="1800" b="1"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 (</a:t>
            </a:r>
            <a:r>
              <a:rPr lang="en-US" sz="1800" b="1" dirty="0" err="1">
                <a:solidFill>
                  <a:schemeClr val="dk1"/>
                </a:solidFill>
                <a:latin typeface="Roboto" panose="02000000000000000000" pitchFamily="2" charset="0"/>
                <a:ea typeface="Roboto" panose="02000000000000000000" pitchFamily="2" charset="0"/>
                <a:cs typeface="Roboto" panose="02000000000000000000" pitchFamily="2" charset="0"/>
                <a:sym typeface="Calibri"/>
              </a:rPr>
              <a:t>Přijetí</a:t>
            </a:r>
            <a:r>
              <a:rPr lang="en-US" sz="1800" b="1"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 a wellbeing): </a:t>
            </a:r>
            <a:r>
              <a:rPr lang="en-US" sz="1800" dirty="0" err="1">
                <a:solidFill>
                  <a:schemeClr val="dk1"/>
                </a:solidFill>
                <a:latin typeface="Roboto" panose="02000000000000000000" pitchFamily="2" charset="0"/>
                <a:ea typeface="Roboto" panose="02000000000000000000" pitchFamily="2" charset="0"/>
                <a:cs typeface="Roboto" panose="02000000000000000000" pitchFamily="2" charset="0"/>
                <a:sym typeface="Calibri"/>
              </a:rPr>
              <a:t>Strategie</a:t>
            </a:r>
            <a:r>
              <a:rPr lang="en-US" sz="18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 </a:t>
            </a:r>
            <a:r>
              <a:rPr lang="en-US" sz="1800" dirty="0" err="1">
                <a:solidFill>
                  <a:schemeClr val="dk1"/>
                </a:solidFill>
                <a:latin typeface="Roboto" panose="02000000000000000000" pitchFamily="2" charset="0"/>
                <a:ea typeface="Roboto" panose="02000000000000000000" pitchFamily="2" charset="0"/>
                <a:cs typeface="Roboto" panose="02000000000000000000" pitchFamily="2" charset="0"/>
                <a:sym typeface="Calibri"/>
              </a:rPr>
              <a:t>uplatňované</a:t>
            </a:r>
            <a:r>
              <a:rPr lang="en-US" sz="18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 </a:t>
            </a:r>
            <a:r>
              <a:rPr lang="en-US" sz="1800" dirty="0" err="1">
                <a:solidFill>
                  <a:schemeClr val="dk1"/>
                </a:solidFill>
                <a:latin typeface="Roboto" panose="02000000000000000000" pitchFamily="2" charset="0"/>
                <a:ea typeface="Roboto" panose="02000000000000000000" pitchFamily="2" charset="0"/>
                <a:cs typeface="Roboto" panose="02000000000000000000" pitchFamily="2" charset="0"/>
                <a:sym typeface="Calibri"/>
              </a:rPr>
              <a:t>ostatními</a:t>
            </a:r>
            <a:r>
              <a:rPr lang="en-US" sz="18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 </a:t>
            </a:r>
            <a:r>
              <a:rPr lang="en-US" sz="1800" dirty="0" err="1">
                <a:solidFill>
                  <a:schemeClr val="dk1"/>
                </a:solidFill>
                <a:latin typeface="Roboto" panose="02000000000000000000" pitchFamily="2" charset="0"/>
                <a:ea typeface="Roboto" panose="02000000000000000000" pitchFamily="2" charset="0"/>
                <a:cs typeface="Roboto" panose="02000000000000000000" pitchFamily="2" charset="0"/>
                <a:sym typeface="Calibri"/>
              </a:rPr>
              <a:t>děti</a:t>
            </a:r>
            <a:r>
              <a:rPr lang="en-US" sz="18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 a </a:t>
            </a:r>
            <a:r>
              <a:rPr lang="en-US" sz="1800" dirty="0" err="1">
                <a:solidFill>
                  <a:schemeClr val="dk1"/>
                </a:solidFill>
                <a:latin typeface="Roboto" panose="02000000000000000000" pitchFamily="2" charset="0"/>
                <a:ea typeface="Roboto" panose="02000000000000000000" pitchFamily="2" charset="0"/>
                <a:cs typeface="Roboto" panose="02000000000000000000" pitchFamily="2" charset="0"/>
                <a:sym typeface="Calibri"/>
              </a:rPr>
              <a:t>pracovníky</a:t>
            </a:r>
            <a:r>
              <a:rPr lang="en-US" sz="18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 </a:t>
            </a:r>
            <a:r>
              <a:rPr lang="en-US" sz="1800" dirty="0" err="1">
                <a:solidFill>
                  <a:schemeClr val="dk1"/>
                </a:solidFill>
                <a:latin typeface="Roboto" panose="02000000000000000000" pitchFamily="2" charset="0"/>
                <a:ea typeface="Roboto" panose="02000000000000000000" pitchFamily="2" charset="0"/>
                <a:cs typeface="Roboto" panose="02000000000000000000" pitchFamily="2" charset="0"/>
                <a:sym typeface="Calibri"/>
              </a:rPr>
              <a:t>školy</a:t>
            </a:r>
            <a:r>
              <a:rPr lang="en-US" sz="18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 pro </a:t>
            </a:r>
            <a:r>
              <a:rPr lang="en-US" sz="1800" dirty="0" err="1">
                <a:solidFill>
                  <a:schemeClr val="dk1"/>
                </a:solidFill>
                <a:latin typeface="Roboto" panose="02000000000000000000" pitchFamily="2" charset="0"/>
                <a:ea typeface="Roboto" panose="02000000000000000000" pitchFamily="2" charset="0"/>
                <a:cs typeface="Roboto" panose="02000000000000000000" pitchFamily="2" charset="0"/>
                <a:sym typeface="Calibri"/>
              </a:rPr>
              <a:t>posílení</a:t>
            </a:r>
            <a:r>
              <a:rPr lang="en-US" sz="18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 </a:t>
            </a:r>
            <a:r>
              <a:rPr lang="en-US" sz="1800" dirty="0" err="1">
                <a:solidFill>
                  <a:schemeClr val="dk1"/>
                </a:solidFill>
                <a:latin typeface="Roboto" panose="02000000000000000000" pitchFamily="2" charset="0"/>
                <a:ea typeface="Roboto" panose="02000000000000000000" pitchFamily="2" charset="0"/>
                <a:cs typeface="Roboto" panose="02000000000000000000" pitchFamily="2" charset="0"/>
                <a:sym typeface="Calibri"/>
              </a:rPr>
              <a:t>wellbeingu</a:t>
            </a:r>
            <a:r>
              <a:rPr lang="en-US" sz="18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 a </a:t>
            </a:r>
            <a:r>
              <a:rPr lang="en-US" sz="1800" dirty="0" err="1">
                <a:solidFill>
                  <a:schemeClr val="dk1"/>
                </a:solidFill>
                <a:latin typeface="Roboto" panose="02000000000000000000" pitchFamily="2" charset="0"/>
                <a:ea typeface="Roboto" panose="02000000000000000000" pitchFamily="2" charset="0"/>
                <a:cs typeface="Roboto" panose="02000000000000000000" pitchFamily="2" charset="0"/>
                <a:sym typeface="Calibri"/>
              </a:rPr>
              <a:t>pocitu</a:t>
            </a:r>
            <a:r>
              <a:rPr lang="en-US" sz="18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 </a:t>
            </a:r>
            <a:r>
              <a:rPr lang="en-US" sz="1800" dirty="0" err="1">
                <a:solidFill>
                  <a:schemeClr val="dk1"/>
                </a:solidFill>
                <a:latin typeface="Roboto" panose="02000000000000000000" pitchFamily="2" charset="0"/>
                <a:ea typeface="Roboto" panose="02000000000000000000" pitchFamily="2" charset="0"/>
                <a:cs typeface="Roboto" panose="02000000000000000000" pitchFamily="2" charset="0"/>
                <a:sym typeface="Calibri"/>
              </a:rPr>
              <a:t>sounáležitosti</a:t>
            </a:r>
            <a:r>
              <a:rPr lang="en-US" sz="18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 </a:t>
            </a:r>
            <a:r>
              <a:rPr lang="en-US" sz="1800" dirty="0" err="1">
                <a:solidFill>
                  <a:schemeClr val="dk1"/>
                </a:solidFill>
                <a:latin typeface="Roboto" panose="02000000000000000000" pitchFamily="2" charset="0"/>
                <a:ea typeface="Roboto" panose="02000000000000000000" pitchFamily="2" charset="0"/>
                <a:cs typeface="Roboto" panose="02000000000000000000" pitchFamily="2" charset="0"/>
                <a:sym typeface="Calibri"/>
              </a:rPr>
              <a:t>nově</a:t>
            </a:r>
            <a:r>
              <a:rPr lang="en-US" sz="18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 </a:t>
            </a:r>
            <a:r>
              <a:rPr lang="en-US" sz="1800" dirty="0" err="1">
                <a:solidFill>
                  <a:schemeClr val="dk1"/>
                </a:solidFill>
                <a:latin typeface="Roboto" panose="02000000000000000000" pitchFamily="2" charset="0"/>
                <a:ea typeface="Roboto" panose="02000000000000000000" pitchFamily="2" charset="0"/>
                <a:cs typeface="Roboto" panose="02000000000000000000" pitchFamily="2" charset="0"/>
                <a:sym typeface="Calibri"/>
              </a:rPr>
              <a:t>příchozích</a:t>
            </a:r>
            <a:r>
              <a:rPr lang="en-US" sz="18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a:t>
            </a:r>
            <a:endParaRPr sz="1200" dirty="0">
              <a:latin typeface="Roboto" panose="02000000000000000000" pitchFamily="2" charset="0"/>
              <a:ea typeface="Roboto" panose="02000000000000000000" pitchFamily="2" charset="0"/>
              <a:cs typeface="Roboto" panose="02000000000000000000" pitchFamily="2" charset="0"/>
            </a:endParaRPr>
          </a:p>
        </p:txBody>
      </p:sp>
      <p:sp>
        <p:nvSpPr>
          <p:cNvPr id="265" name="Google Shape;265;p38"/>
          <p:cNvSpPr/>
          <p:nvPr/>
        </p:nvSpPr>
        <p:spPr>
          <a:xfrm>
            <a:off x="5433818" y="3146251"/>
            <a:ext cx="5126700" cy="113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b="1" i="0" u="none" strike="noStrike" cap="none"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Cope (</a:t>
            </a:r>
            <a:r>
              <a:rPr lang="en-US" sz="1800" b="1" i="0" u="none" strike="noStrike" cap="none" dirty="0" err="1">
                <a:solidFill>
                  <a:schemeClr val="dk1"/>
                </a:solidFill>
                <a:latin typeface="Roboto" panose="02000000000000000000" pitchFamily="2" charset="0"/>
                <a:ea typeface="Roboto" panose="02000000000000000000" pitchFamily="2" charset="0"/>
                <a:cs typeface="Roboto" panose="02000000000000000000" pitchFamily="2" charset="0"/>
                <a:sym typeface="Calibri"/>
              </a:rPr>
              <a:t>Zvládnutí</a:t>
            </a:r>
            <a:r>
              <a:rPr lang="en-US" sz="1800" b="1" i="0" u="none" strike="noStrike" cap="none"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 </a:t>
            </a:r>
            <a:r>
              <a:rPr lang="en-US" sz="1800" b="1" i="0" u="none" strike="noStrike" cap="none" dirty="0" err="1">
                <a:solidFill>
                  <a:schemeClr val="dk1"/>
                </a:solidFill>
                <a:latin typeface="Roboto" panose="02000000000000000000" pitchFamily="2" charset="0"/>
                <a:ea typeface="Roboto" panose="02000000000000000000" pitchFamily="2" charset="0"/>
                <a:cs typeface="Roboto" panose="02000000000000000000" pitchFamily="2" charset="0"/>
                <a:sym typeface="Calibri"/>
              </a:rPr>
              <a:t>změny</a:t>
            </a:r>
            <a:r>
              <a:rPr lang="en-US" sz="1800" b="1" i="0" u="none" strike="noStrike" cap="none"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 </a:t>
            </a:r>
            <a:r>
              <a:rPr lang="en-US" sz="1800" i="0" u="none" strike="noStrike" cap="none" dirty="0" err="1">
                <a:solidFill>
                  <a:schemeClr val="dk1"/>
                </a:solidFill>
                <a:latin typeface="Roboto" panose="02000000000000000000" pitchFamily="2" charset="0"/>
                <a:ea typeface="Roboto" panose="02000000000000000000" pitchFamily="2" charset="0"/>
                <a:cs typeface="Roboto" panose="02000000000000000000" pitchFamily="2" charset="0"/>
                <a:sym typeface="Calibri"/>
              </a:rPr>
              <a:t>Zvládací</a:t>
            </a:r>
            <a:r>
              <a:rPr lang="en-US" sz="1800" i="0" u="none" strike="noStrike" cap="none"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 </a:t>
            </a:r>
            <a:r>
              <a:rPr lang="en-US" sz="1800" i="0" u="none" strike="noStrike" cap="none" dirty="0" err="1">
                <a:solidFill>
                  <a:schemeClr val="dk1"/>
                </a:solidFill>
                <a:latin typeface="Roboto" panose="02000000000000000000" pitchFamily="2" charset="0"/>
                <a:ea typeface="Roboto" panose="02000000000000000000" pitchFamily="2" charset="0"/>
                <a:cs typeface="Roboto" panose="02000000000000000000" pitchFamily="2" charset="0"/>
                <a:sym typeface="Calibri"/>
              </a:rPr>
              <a:t>mechanismy</a:t>
            </a:r>
            <a:r>
              <a:rPr lang="en-US" sz="1800" i="0" u="none" strike="noStrike" cap="none"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 a </a:t>
            </a:r>
            <a:r>
              <a:rPr lang="en-US" sz="1800" i="0" u="none" strike="noStrike" cap="none" dirty="0" err="1">
                <a:solidFill>
                  <a:schemeClr val="dk1"/>
                </a:solidFill>
                <a:latin typeface="Roboto" panose="02000000000000000000" pitchFamily="2" charset="0"/>
                <a:ea typeface="Roboto" panose="02000000000000000000" pitchFamily="2" charset="0"/>
                <a:cs typeface="Roboto" panose="02000000000000000000" pitchFamily="2" charset="0"/>
                <a:sym typeface="Calibri"/>
              </a:rPr>
              <a:t>dovednosti</a:t>
            </a:r>
            <a:r>
              <a:rPr lang="en-US" sz="1800" i="0" u="none" strike="noStrike" cap="none"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 </a:t>
            </a:r>
            <a:r>
              <a:rPr lang="en-US" sz="1800" i="0" u="none" strike="noStrike" cap="none" dirty="0" err="1">
                <a:solidFill>
                  <a:schemeClr val="dk1"/>
                </a:solidFill>
                <a:latin typeface="Roboto" panose="02000000000000000000" pitchFamily="2" charset="0"/>
                <a:ea typeface="Roboto" panose="02000000000000000000" pitchFamily="2" charset="0"/>
                <a:cs typeface="Roboto" panose="02000000000000000000" pitchFamily="2" charset="0"/>
                <a:sym typeface="Calibri"/>
              </a:rPr>
              <a:t>podporující</a:t>
            </a:r>
            <a:r>
              <a:rPr lang="en-US" sz="1800" i="0" u="none" strike="noStrike" cap="none"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 </a:t>
            </a:r>
            <a:r>
              <a:rPr lang="en-US" sz="1800" i="0" u="none" strike="noStrike" cap="none" dirty="0" err="1">
                <a:solidFill>
                  <a:schemeClr val="dk1"/>
                </a:solidFill>
                <a:latin typeface="Roboto" panose="02000000000000000000" pitchFamily="2" charset="0"/>
                <a:ea typeface="Roboto" panose="02000000000000000000" pitchFamily="2" charset="0"/>
                <a:cs typeface="Roboto" panose="02000000000000000000" pitchFamily="2" charset="0"/>
                <a:sym typeface="Calibri"/>
              </a:rPr>
              <a:t>odolnost</a:t>
            </a:r>
            <a:r>
              <a:rPr lang="en-US" sz="1800" i="0" u="none" strike="noStrike" cap="none"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 </a:t>
            </a:r>
            <a:r>
              <a:rPr lang="en-US" sz="1800" i="0" u="none" strike="noStrike" cap="none" dirty="0" err="1">
                <a:solidFill>
                  <a:schemeClr val="dk1"/>
                </a:solidFill>
                <a:latin typeface="Roboto" panose="02000000000000000000" pitchFamily="2" charset="0"/>
                <a:ea typeface="Roboto" panose="02000000000000000000" pitchFamily="2" charset="0"/>
                <a:cs typeface="Roboto" panose="02000000000000000000" pitchFamily="2" charset="0"/>
                <a:sym typeface="Calibri"/>
              </a:rPr>
              <a:t>dětí</a:t>
            </a:r>
            <a:r>
              <a:rPr lang="en-US" sz="1800" i="0" u="none" strike="noStrike" cap="none"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 </a:t>
            </a:r>
            <a:r>
              <a:rPr lang="en-US" sz="1800" i="0" u="none" strike="noStrike" cap="none" dirty="0" err="1">
                <a:solidFill>
                  <a:schemeClr val="dk1"/>
                </a:solidFill>
                <a:latin typeface="Roboto" panose="02000000000000000000" pitchFamily="2" charset="0"/>
                <a:ea typeface="Roboto" panose="02000000000000000000" pitchFamily="2" charset="0"/>
                <a:cs typeface="Roboto" panose="02000000000000000000" pitchFamily="2" charset="0"/>
                <a:sym typeface="Calibri"/>
              </a:rPr>
              <a:t>přicházejících</a:t>
            </a:r>
            <a:r>
              <a:rPr lang="en-US" sz="1800" i="0" u="none" strike="noStrike" cap="none"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 do </a:t>
            </a:r>
            <a:r>
              <a:rPr lang="en-US" sz="1800" i="0" u="none" strike="noStrike" cap="none" dirty="0" err="1">
                <a:solidFill>
                  <a:schemeClr val="dk1"/>
                </a:solidFill>
                <a:latin typeface="Roboto" panose="02000000000000000000" pitchFamily="2" charset="0"/>
                <a:ea typeface="Roboto" panose="02000000000000000000" pitchFamily="2" charset="0"/>
                <a:cs typeface="Roboto" panose="02000000000000000000" pitchFamily="2" charset="0"/>
                <a:sym typeface="Calibri"/>
              </a:rPr>
              <a:t>nové</a:t>
            </a:r>
            <a:r>
              <a:rPr lang="en-US" sz="1800" i="0" u="none" strike="noStrike" cap="none"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 </a:t>
            </a:r>
            <a:r>
              <a:rPr lang="en-US" sz="1800" i="0" u="none" strike="noStrike" cap="none" dirty="0" err="1">
                <a:solidFill>
                  <a:schemeClr val="dk1"/>
                </a:solidFill>
                <a:latin typeface="Roboto" panose="02000000000000000000" pitchFamily="2" charset="0"/>
                <a:ea typeface="Roboto" panose="02000000000000000000" pitchFamily="2" charset="0"/>
                <a:cs typeface="Roboto" panose="02000000000000000000" pitchFamily="2" charset="0"/>
                <a:sym typeface="Calibri"/>
              </a:rPr>
              <a:t>školy</a:t>
            </a:r>
            <a:r>
              <a:rPr lang="en-US" sz="1800" i="0" u="none" strike="noStrike" cap="none"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 a </a:t>
            </a:r>
            <a:r>
              <a:rPr lang="en-US" sz="1800" i="0" u="none" strike="noStrike" cap="none" dirty="0" err="1">
                <a:solidFill>
                  <a:schemeClr val="dk1"/>
                </a:solidFill>
                <a:latin typeface="Roboto" panose="02000000000000000000" pitchFamily="2" charset="0"/>
                <a:ea typeface="Roboto" panose="02000000000000000000" pitchFamily="2" charset="0"/>
                <a:cs typeface="Roboto" panose="02000000000000000000" pitchFamily="2" charset="0"/>
                <a:sym typeface="Calibri"/>
              </a:rPr>
              <a:t>komunity</a:t>
            </a:r>
            <a:r>
              <a:rPr lang="en-US" sz="1800" i="0" u="none" strike="noStrike" cap="none"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a:t>
            </a:r>
            <a:endParaRPr sz="2000" i="0" u="none" strike="noStrike" cap="none" dirty="0">
              <a:solidFill>
                <a:schemeClr val="dk1"/>
              </a:solidFill>
              <a:latin typeface="Roboto" panose="02000000000000000000" pitchFamily="2" charset="0"/>
              <a:ea typeface="Roboto" panose="02000000000000000000" pitchFamily="2" charset="0"/>
              <a:cs typeface="Roboto" panose="02000000000000000000" pitchFamily="2" charset="0"/>
              <a:sym typeface="Times New Roman"/>
            </a:endParaRPr>
          </a:p>
        </p:txBody>
      </p:sp>
      <p:sp>
        <p:nvSpPr>
          <p:cNvPr id="266" name="Google Shape;266;p38"/>
          <p:cNvSpPr/>
          <p:nvPr/>
        </p:nvSpPr>
        <p:spPr>
          <a:xfrm>
            <a:off x="4430809" y="2039037"/>
            <a:ext cx="6583200" cy="113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000"/>
              <a:buFont typeface="Calibri"/>
              <a:buNone/>
            </a:pPr>
            <a:r>
              <a:rPr lang="en-US" sz="1800" b="1" i="0" u="none" strike="noStrike" cap="none" dirty="0" err="1">
                <a:solidFill>
                  <a:schemeClr val="dk1"/>
                </a:solidFill>
                <a:latin typeface="Roboto" panose="02000000000000000000" pitchFamily="2" charset="0"/>
                <a:ea typeface="Roboto" panose="02000000000000000000" pitchFamily="2" charset="0"/>
                <a:cs typeface="Roboto" panose="02000000000000000000" pitchFamily="2" charset="0"/>
                <a:sym typeface="Calibri"/>
              </a:rPr>
              <a:t>MEnd</a:t>
            </a:r>
            <a:r>
              <a:rPr lang="en-US" sz="1800" b="1" i="0" u="none" strike="noStrike" cap="none"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 (</a:t>
            </a:r>
            <a:r>
              <a:rPr lang="en-US" sz="1800" b="1" i="0" u="none" strike="noStrike" cap="none" dirty="0" err="1">
                <a:solidFill>
                  <a:schemeClr val="dk1"/>
                </a:solidFill>
                <a:latin typeface="Roboto" panose="02000000000000000000" pitchFamily="2" charset="0"/>
                <a:ea typeface="Roboto" panose="02000000000000000000" pitchFamily="2" charset="0"/>
                <a:cs typeface="Roboto" panose="02000000000000000000" pitchFamily="2" charset="0"/>
                <a:sym typeface="Calibri"/>
              </a:rPr>
              <a:t>Zotavení</a:t>
            </a:r>
            <a:r>
              <a:rPr lang="en-US" sz="1800" b="1" i="0" u="none" strike="noStrike" cap="none"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 z </a:t>
            </a:r>
            <a:r>
              <a:rPr lang="en-US" sz="1800" b="1" i="0" u="none" strike="noStrike" cap="none" dirty="0" err="1">
                <a:solidFill>
                  <a:schemeClr val="dk1"/>
                </a:solidFill>
                <a:latin typeface="Roboto" panose="02000000000000000000" pitchFamily="2" charset="0"/>
                <a:ea typeface="Roboto" panose="02000000000000000000" pitchFamily="2" charset="0"/>
                <a:cs typeface="Roboto" panose="02000000000000000000" pitchFamily="2" charset="0"/>
                <a:sym typeface="Calibri"/>
              </a:rPr>
              <a:t>nepohody</a:t>
            </a:r>
            <a:r>
              <a:rPr lang="en-US" sz="1800" b="1" i="0" u="none" strike="noStrike" cap="none"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 </a:t>
            </a:r>
            <a:r>
              <a:rPr lang="en-US" sz="1800" dirty="0" err="1">
                <a:solidFill>
                  <a:schemeClr val="dk1"/>
                </a:solidFill>
                <a:latin typeface="Roboto" panose="02000000000000000000" pitchFamily="2" charset="0"/>
                <a:ea typeface="Roboto" panose="02000000000000000000" pitchFamily="2" charset="0"/>
                <a:cs typeface="Roboto" panose="02000000000000000000" pitchFamily="2" charset="0"/>
                <a:sym typeface="Calibri"/>
              </a:rPr>
              <a:t>Intervence</a:t>
            </a:r>
            <a:r>
              <a:rPr lang="en-US" sz="18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 v </a:t>
            </a:r>
            <a:r>
              <a:rPr lang="en-US" sz="1800" dirty="0" err="1">
                <a:solidFill>
                  <a:schemeClr val="dk1"/>
                </a:solidFill>
                <a:latin typeface="Roboto" panose="02000000000000000000" pitchFamily="2" charset="0"/>
                <a:ea typeface="Roboto" panose="02000000000000000000" pitchFamily="2" charset="0"/>
                <a:cs typeface="Roboto" panose="02000000000000000000" pitchFamily="2" charset="0"/>
                <a:sym typeface="Calibri"/>
              </a:rPr>
              <a:t>oblasti</a:t>
            </a:r>
            <a:r>
              <a:rPr lang="en-US" sz="18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 </a:t>
            </a:r>
            <a:r>
              <a:rPr lang="en-US" sz="1800" dirty="0" err="1">
                <a:solidFill>
                  <a:schemeClr val="dk1"/>
                </a:solidFill>
                <a:latin typeface="Roboto" panose="02000000000000000000" pitchFamily="2" charset="0"/>
                <a:ea typeface="Roboto" panose="02000000000000000000" pitchFamily="2" charset="0"/>
                <a:cs typeface="Roboto" panose="02000000000000000000" pitchFamily="2" charset="0"/>
                <a:sym typeface="Calibri"/>
              </a:rPr>
              <a:t>duševního</a:t>
            </a:r>
            <a:r>
              <a:rPr lang="en-US" sz="18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 </a:t>
            </a:r>
            <a:r>
              <a:rPr lang="en-US" sz="1800" dirty="0" err="1">
                <a:solidFill>
                  <a:schemeClr val="dk1"/>
                </a:solidFill>
                <a:latin typeface="Roboto" panose="02000000000000000000" pitchFamily="2" charset="0"/>
                <a:ea typeface="Roboto" panose="02000000000000000000" pitchFamily="2" charset="0"/>
                <a:cs typeface="Roboto" panose="02000000000000000000" pitchFamily="2" charset="0"/>
                <a:sym typeface="Calibri"/>
              </a:rPr>
              <a:t>zdraví</a:t>
            </a:r>
            <a:r>
              <a:rPr lang="en-US" sz="18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 pro </a:t>
            </a:r>
            <a:r>
              <a:rPr lang="en-US" sz="1800" dirty="0" err="1">
                <a:solidFill>
                  <a:schemeClr val="dk1"/>
                </a:solidFill>
                <a:latin typeface="Roboto" panose="02000000000000000000" pitchFamily="2" charset="0"/>
                <a:ea typeface="Roboto" panose="02000000000000000000" pitchFamily="2" charset="0"/>
                <a:cs typeface="Roboto" panose="02000000000000000000" pitchFamily="2" charset="0"/>
                <a:sym typeface="Calibri"/>
              </a:rPr>
              <a:t>podporu</a:t>
            </a:r>
            <a:r>
              <a:rPr lang="en-US" sz="18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 </a:t>
            </a:r>
            <a:r>
              <a:rPr lang="en-US" sz="1800" dirty="0" err="1">
                <a:solidFill>
                  <a:schemeClr val="dk1"/>
                </a:solidFill>
                <a:latin typeface="Roboto" panose="02000000000000000000" pitchFamily="2" charset="0"/>
                <a:ea typeface="Roboto" panose="02000000000000000000" pitchFamily="2" charset="0"/>
                <a:cs typeface="Roboto" panose="02000000000000000000" pitchFamily="2" charset="0"/>
                <a:sym typeface="Calibri"/>
              </a:rPr>
              <a:t>dětí</a:t>
            </a:r>
            <a:r>
              <a:rPr lang="en-US" sz="18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 </a:t>
            </a:r>
            <a:r>
              <a:rPr lang="en-US" sz="1800" dirty="0" err="1">
                <a:solidFill>
                  <a:schemeClr val="dk1"/>
                </a:solidFill>
                <a:latin typeface="Roboto" panose="02000000000000000000" pitchFamily="2" charset="0"/>
                <a:ea typeface="Roboto" panose="02000000000000000000" pitchFamily="2" charset="0"/>
                <a:cs typeface="Roboto" panose="02000000000000000000" pitchFamily="2" charset="0"/>
                <a:sym typeface="Calibri"/>
              </a:rPr>
              <a:t>které</a:t>
            </a:r>
            <a:r>
              <a:rPr lang="en-US" sz="18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 </a:t>
            </a:r>
            <a:r>
              <a:rPr lang="en-US" sz="1800" dirty="0" err="1">
                <a:solidFill>
                  <a:schemeClr val="dk1"/>
                </a:solidFill>
                <a:latin typeface="Roboto" panose="02000000000000000000" pitchFamily="2" charset="0"/>
                <a:ea typeface="Roboto" panose="02000000000000000000" pitchFamily="2" charset="0"/>
                <a:cs typeface="Roboto" panose="02000000000000000000" pitchFamily="2" charset="0"/>
                <a:sym typeface="Calibri"/>
              </a:rPr>
              <a:t>prožívají</a:t>
            </a:r>
            <a:r>
              <a:rPr lang="en-US" sz="18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 </a:t>
            </a:r>
            <a:r>
              <a:rPr lang="en-US" sz="1800" dirty="0" err="1">
                <a:solidFill>
                  <a:schemeClr val="dk1"/>
                </a:solidFill>
                <a:latin typeface="Roboto" panose="02000000000000000000" pitchFamily="2" charset="0"/>
                <a:ea typeface="Roboto" panose="02000000000000000000" pitchFamily="2" charset="0"/>
                <a:cs typeface="Roboto" panose="02000000000000000000" pitchFamily="2" charset="0"/>
                <a:sym typeface="Calibri"/>
              </a:rPr>
              <a:t>stres</a:t>
            </a:r>
            <a:r>
              <a:rPr lang="en-US" sz="18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 a </a:t>
            </a:r>
            <a:r>
              <a:rPr lang="en-US" sz="1800" dirty="0" err="1">
                <a:solidFill>
                  <a:schemeClr val="dk1"/>
                </a:solidFill>
                <a:latin typeface="Roboto" panose="02000000000000000000" pitchFamily="2" charset="0"/>
                <a:ea typeface="Roboto" panose="02000000000000000000" pitchFamily="2" charset="0"/>
                <a:cs typeface="Roboto" panose="02000000000000000000" pitchFamily="2" charset="0"/>
                <a:sym typeface="Calibri"/>
              </a:rPr>
              <a:t>těžkosti</a:t>
            </a:r>
            <a:r>
              <a:rPr lang="en-US" sz="18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 </a:t>
            </a:r>
            <a:r>
              <a:rPr lang="en-US" sz="1800" dirty="0" err="1">
                <a:solidFill>
                  <a:schemeClr val="dk1"/>
                </a:solidFill>
                <a:latin typeface="Roboto" panose="02000000000000000000" pitchFamily="2" charset="0"/>
                <a:ea typeface="Roboto" panose="02000000000000000000" pitchFamily="2" charset="0"/>
                <a:cs typeface="Roboto" panose="02000000000000000000" pitchFamily="2" charset="0"/>
                <a:sym typeface="Calibri"/>
              </a:rPr>
              <a:t>spjaté</a:t>
            </a:r>
            <a:r>
              <a:rPr lang="en-US" sz="18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 </a:t>
            </a:r>
            <a:br>
              <a:rPr lang="en-US" sz="18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br>
            <a:r>
              <a:rPr lang="en-US" sz="18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s </a:t>
            </a:r>
            <a:r>
              <a:rPr lang="en-US" sz="1800" dirty="0" err="1">
                <a:solidFill>
                  <a:schemeClr val="dk1"/>
                </a:solidFill>
                <a:latin typeface="Roboto" panose="02000000000000000000" pitchFamily="2" charset="0"/>
                <a:ea typeface="Roboto" panose="02000000000000000000" pitchFamily="2" charset="0"/>
                <a:cs typeface="Roboto" panose="02000000000000000000" pitchFamily="2" charset="0"/>
                <a:sym typeface="Calibri"/>
              </a:rPr>
              <a:t>pozicí</a:t>
            </a:r>
            <a:r>
              <a:rPr lang="en-US" sz="18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 </a:t>
            </a:r>
            <a:r>
              <a:rPr lang="en-US" sz="1800" dirty="0" err="1">
                <a:solidFill>
                  <a:schemeClr val="dk1"/>
                </a:solidFill>
                <a:latin typeface="Roboto" panose="02000000000000000000" pitchFamily="2" charset="0"/>
                <a:ea typeface="Roboto" panose="02000000000000000000" pitchFamily="2" charset="0"/>
                <a:cs typeface="Roboto" panose="02000000000000000000" pitchFamily="2" charset="0"/>
                <a:sym typeface="Calibri"/>
              </a:rPr>
              <a:t>nově</a:t>
            </a:r>
            <a:r>
              <a:rPr lang="en-US" sz="18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 </a:t>
            </a:r>
            <a:r>
              <a:rPr lang="en-US" sz="1800" dirty="0" err="1">
                <a:solidFill>
                  <a:schemeClr val="dk1"/>
                </a:solidFill>
                <a:latin typeface="Roboto" panose="02000000000000000000" pitchFamily="2" charset="0"/>
                <a:ea typeface="Roboto" panose="02000000000000000000" pitchFamily="2" charset="0"/>
                <a:cs typeface="Roboto" panose="02000000000000000000" pitchFamily="2" charset="0"/>
                <a:sym typeface="Calibri"/>
              </a:rPr>
              <a:t>příchozího</a:t>
            </a:r>
            <a:r>
              <a:rPr lang="en-US" sz="1800" dirty="0">
                <a:solidFill>
                  <a:schemeClr val="dk1"/>
                </a:solidFill>
                <a:latin typeface="Roboto" panose="02000000000000000000" pitchFamily="2" charset="0"/>
                <a:ea typeface="Roboto" panose="02000000000000000000" pitchFamily="2" charset="0"/>
                <a:cs typeface="Roboto" panose="02000000000000000000" pitchFamily="2" charset="0"/>
                <a:sym typeface="Calibri"/>
              </a:rPr>
              <a:t>. </a:t>
            </a:r>
            <a:endParaRPr sz="1200" dirty="0">
              <a:latin typeface="Roboto" panose="02000000000000000000" pitchFamily="2" charset="0"/>
              <a:ea typeface="Roboto" panose="02000000000000000000" pitchFamily="2" charset="0"/>
              <a:cs typeface="Roboto" panose="02000000000000000000" pitchFamily="2" charset="0"/>
            </a:endParaRPr>
          </a:p>
        </p:txBody>
      </p:sp>
      <p:sp>
        <p:nvSpPr>
          <p:cNvPr id="267" name="Google Shape;267;p38"/>
          <p:cNvSpPr txBox="1"/>
          <p:nvPr/>
        </p:nvSpPr>
        <p:spPr>
          <a:xfrm rot="-3089135">
            <a:off x="-313256" y="2886912"/>
            <a:ext cx="4043445" cy="104785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70AD47"/>
              </a:buClr>
              <a:buSzPts val="5400"/>
              <a:buFont typeface="Times New Roman"/>
              <a:buNone/>
            </a:pPr>
            <a:r>
              <a:rPr lang="en-US" sz="5100">
                <a:solidFill>
                  <a:srgbClr val="70AD47"/>
                </a:solidFill>
                <a:latin typeface="Montserrat ExtraBold"/>
                <a:ea typeface="Montserrat ExtraBold"/>
                <a:cs typeface="Montserrat ExtraBold"/>
                <a:sym typeface="Montserrat ExtraBold"/>
              </a:rPr>
              <a:t>WEL</a:t>
            </a:r>
            <a:r>
              <a:rPr lang="en-US" sz="5100">
                <a:solidFill>
                  <a:srgbClr val="74D291"/>
                </a:solidFill>
                <a:latin typeface="Montserrat ExtraBold"/>
                <a:ea typeface="Montserrat ExtraBold"/>
                <a:cs typeface="Montserrat ExtraBold"/>
                <a:sym typeface="Montserrat ExtraBold"/>
              </a:rPr>
              <a:t>CO</a:t>
            </a:r>
            <a:r>
              <a:rPr lang="en-US" sz="5100" i="0" u="none" strike="noStrike" cap="none">
                <a:solidFill>
                  <a:srgbClr val="0070C0"/>
                </a:solidFill>
                <a:latin typeface="Montserrat ExtraBold"/>
                <a:ea typeface="Montserrat ExtraBold"/>
                <a:cs typeface="Montserrat ExtraBold"/>
                <a:sym typeface="Montserrat ExtraBold"/>
              </a:rPr>
              <a:t>ME</a:t>
            </a:r>
            <a:endParaRPr sz="900" i="0" u="none" strike="noStrike" cap="none">
              <a:solidFill>
                <a:srgbClr val="000000"/>
              </a:solidFill>
              <a:latin typeface="Montserrat ExtraBold"/>
              <a:ea typeface="Montserrat ExtraBold"/>
              <a:cs typeface="Montserrat ExtraBold"/>
              <a:sym typeface="Montserrat ExtraBold"/>
            </a:endParaRPr>
          </a:p>
        </p:txBody>
      </p:sp>
      <p:sp>
        <p:nvSpPr>
          <p:cNvPr id="2" name="Google Shape;275;p39">
            <a:extLst>
              <a:ext uri="{FF2B5EF4-FFF2-40B4-BE49-F238E27FC236}">
                <a16:creationId xmlns:a16="http://schemas.microsoft.com/office/drawing/2014/main" id="{30E193AC-AF04-1399-78EB-2C1001E4C87F}"/>
              </a:ext>
            </a:extLst>
          </p:cNvPr>
          <p:cNvSpPr txBox="1">
            <a:spLocks/>
          </p:cNvSpPr>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rgbClr val="4F81BD"/>
              </a:buClr>
              <a:buSzPts val="1200"/>
              <a:buFont typeface="Calibri"/>
              <a:buNone/>
            </a:pPr>
            <a:r>
              <a:rPr lang="en-US" sz="1200">
                <a:solidFill>
                  <a:srgbClr val="4F81BD"/>
                </a:solidFill>
                <a:latin typeface="Calibri"/>
                <a:ea typeface="Calibri"/>
                <a:cs typeface="Calibri"/>
                <a:sym typeface="Calibri"/>
              </a:rPr>
              <a:t>H </a:t>
            </a:r>
            <a:r>
              <a:rPr lang="en-US" sz="1200">
                <a:solidFill>
                  <a:srgbClr val="9BBB59"/>
                </a:solidFill>
                <a:latin typeface="Calibri"/>
                <a:ea typeface="Calibri"/>
                <a:cs typeface="Calibri"/>
                <a:sym typeface="Calibri"/>
              </a:rPr>
              <a:t>B </a:t>
            </a:r>
            <a:r>
              <a:rPr lang="en-US" sz="1200">
                <a:solidFill>
                  <a:srgbClr val="4F81BD"/>
                </a:solidFill>
                <a:latin typeface="Calibri"/>
                <a:ea typeface="Calibri"/>
                <a:cs typeface="Calibri"/>
                <a:sym typeface="Calibri"/>
              </a:rPr>
              <a:t>H</a:t>
            </a:r>
            <a:r>
              <a:rPr lang="en-US" sz="1200">
                <a:solidFill>
                  <a:srgbClr val="888888"/>
                </a:solidFill>
                <a:latin typeface="Calibri"/>
                <a:ea typeface="Calibri"/>
                <a:cs typeface="Calibri"/>
                <a:sym typeface="Calibri"/>
              </a:rPr>
              <a:t> ©</a:t>
            </a:r>
            <a:endParaRPr lang="en-US" sz="1200" dirty="0">
              <a:solidFill>
                <a:srgbClr val="888888"/>
              </a:solidFill>
              <a:latin typeface="Calibri"/>
              <a:ea typeface="Calibri"/>
              <a:cs typeface="Calibri"/>
              <a:sym typeface="Calibri"/>
            </a:endParaRPr>
          </a:p>
        </p:txBody>
      </p:sp>
      <p:sp>
        <p:nvSpPr>
          <p:cNvPr id="3" name="TextBox 2">
            <a:extLst>
              <a:ext uri="{FF2B5EF4-FFF2-40B4-BE49-F238E27FC236}">
                <a16:creationId xmlns:a16="http://schemas.microsoft.com/office/drawing/2014/main" id="{562B0084-1B0F-A389-2DD5-9FE25BFB1F4D}"/>
              </a:ext>
            </a:extLst>
          </p:cNvPr>
          <p:cNvSpPr txBox="1"/>
          <p:nvPr/>
        </p:nvSpPr>
        <p:spPr>
          <a:xfrm>
            <a:off x="7078927" y="6385024"/>
            <a:ext cx="4343400" cy="307777"/>
          </a:xfrm>
          <a:prstGeom prst="rect">
            <a:avLst/>
          </a:prstGeom>
          <a:noFill/>
        </p:spPr>
        <p:txBody>
          <a:bodyPr wrap="square" rtlCol="0">
            <a:spAutoFit/>
          </a:bodyPr>
          <a:lstStyle/>
          <a:p>
            <a:r>
              <a:rPr lang="en-GB" dirty="0"/>
              <a:t>P</a:t>
            </a:r>
            <a:r>
              <a:rPr lang="en-CZ" dirty="0"/>
              <a:t>ozn. MTSS = Multi-Tiered System of Support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40" descr="A screenshot of a cell phone&#10;&#10;Description automatically generated"/>
          <p:cNvPicPr preferRelativeResize="0"/>
          <p:nvPr/>
        </p:nvPicPr>
        <p:blipFill rotWithShape="1">
          <a:blip r:embed="rId3">
            <a:alphaModFix/>
          </a:blip>
          <a:srcRect t="7107"/>
          <a:stretch/>
        </p:blipFill>
        <p:spPr>
          <a:xfrm>
            <a:off x="725946" y="1453662"/>
            <a:ext cx="3451381" cy="4149049"/>
          </a:xfrm>
          <a:prstGeom prst="rect">
            <a:avLst/>
          </a:prstGeom>
          <a:noFill/>
          <a:ln>
            <a:noFill/>
          </a:ln>
        </p:spPr>
      </p:pic>
      <p:sp>
        <p:nvSpPr>
          <p:cNvPr id="283" name="Google Shape;283;p40"/>
          <p:cNvSpPr txBox="1">
            <a:spLocks noGrp="1"/>
          </p:cNvSpPr>
          <p:nvPr>
            <p:ph type="title"/>
          </p:nvPr>
        </p:nvSpPr>
        <p:spPr>
          <a:xfrm>
            <a:off x="321921" y="287350"/>
            <a:ext cx="11545200" cy="871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027B1"/>
              </a:buClr>
              <a:buSzPts val="3600"/>
              <a:buFont typeface="Calibri"/>
              <a:buNone/>
            </a:pPr>
            <a:r>
              <a:rPr lang="en-US" dirty="0" err="1">
                <a:latin typeface="Archivo Black"/>
                <a:ea typeface="Archivo Black"/>
                <a:cs typeface="Archivo Black"/>
                <a:sym typeface="Archivo Black"/>
              </a:rPr>
              <a:t>Vstřícné</a:t>
            </a:r>
            <a:r>
              <a:rPr lang="en-US" dirty="0">
                <a:latin typeface="Archivo Black"/>
                <a:ea typeface="Archivo Black"/>
                <a:cs typeface="Archivo Black"/>
                <a:sym typeface="Archivo Black"/>
              </a:rPr>
              <a:t> </a:t>
            </a:r>
            <a:r>
              <a:rPr lang="en-US" dirty="0" err="1">
                <a:latin typeface="Archivo Black"/>
                <a:ea typeface="Archivo Black"/>
                <a:cs typeface="Archivo Black"/>
                <a:sym typeface="Archivo Black"/>
              </a:rPr>
              <a:t>školní</a:t>
            </a:r>
            <a:r>
              <a:rPr lang="en-US" dirty="0">
                <a:latin typeface="Archivo Black"/>
                <a:ea typeface="Archivo Black"/>
                <a:cs typeface="Archivo Black"/>
                <a:sym typeface="Archivo Black"/>
              </a:rPr>
              <a:t> </a:t>
            </a:r>
            <a:r>
              <a:rPr lang="en-US" dirty="0" err="1">
                <a:latin typeface="Archivo Black"/>
                <a:ea typeface="Archivo Black"/>
                <a:cs typeface="Archivo Black"/>
                <a:sym typeface="Archivo Black"/>
              </a:rPr>
              <a:t>prostředí</a:t>
            </a:r>
            <a:endParaRPr dirty="0">
              <a:latin typeface="Archivo Black"/>
              <a:ea typeface="Archivo Black"/>
              <a:cs typeface="Archivo Black"/>
              <a:sym typeface="Archivo Black"/>
            </a:endParaRPr>
          </a:p>
        </p:txBody>
      </p:sp>
      <p:sp>
        <p:nvSpPr>
          <p:cNvPr id="284" name="Google Shape;284;p40"/>
          <p:cNvSpPr>
            <a:spLocks noGrp="1"/>
          </p:cNvSpPr>
          <p:nvPr>
            <p:ph type="body" idx="4294967295"/>
          </p:nvPr>
        </p:nvSpPr>
        <p:spPr>
          <a:xfrm>
            <a:off x="4677775" y="1370674"/>
            <a:ext cx="6973800" cy="4903115"/>
          </a:xfrm>
          <a:prstGeom prst="roundRect">
            <a:avLst>
              <a:gd name="adj" fmla="val 8956"/>
            </a:avLst>
          </a:prstGeom>
          <a:solidFill>
            <a:srgbClr val="2E368A"/>
          </a:solidFill>
          <a:ln>
            <a:noFill/>
          </a:ln>
        </p:spPr>
        <p:txBody>
          <a:bodyPr spcFirstLastPara="1" wrap="square" lIns="91425" tIns="45700" rIns="91425" bIns="45700" anchor="t" anchorCtr="0">
            <a:noAutofit/>
          </a:bodyPr>
          <a:lstStyle/>
          <a:p>
            <a:pPr marL="342900" lvl="0" indent="-340360" algn="l" rtl="0">
              <a:lnSpc>
                <a:spcPct val="100000"/>
              </a:lnSpc>
              <a:spcBef>
                <a:spcPts val="448"/>
              </a:spcBef>
              <a:spcAft>
                <a:spcPts val="0"/>
              </a:spcAft>
              <a:buClr>
                <a:schemeClr val="lt1"/>
              </a:buClr>
              <a:buSzPts val="2200"/>
              <a:buChar char="●"/>
            </a:pPr>
            <a:r>
              <a:rPr lang="en-US" sz="2200" dirty="0" err="1">
                <a:solidFill>
                  <a:schemeClr val="lt1"/>
                </a:solidFill>
                <a:latin typeface="Calibri"/>
                <a:ea typeface="Calibri"/>
                <a:cs typeface="Calibri"/>
                <a:sym typeface="Calibri"/>
              </a:rPr>
              <a:t>Udělejte</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si</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čas</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na</a:t>
            </a:r>
            <a:r>
              <a:rPr lang="en-US" sz="2200" dirty="0">
                <a:solidFill>
                  <a:schemeClr val="lt1"/>
                </a:solidFill>
                <a:latin typeface="Calibri"/>
                <a:ea typeface="Calibri"/>
                <a:cs typeface="Calibri"/>
                <a:sym typeface="Calibri"/>
              </a:rPr>
              <a:t> to, </a:t>
            </a:r>
            <a:r>
              <a:rPr lang="en-US" sz="2200" dirty="0" err="1">
                <a:solidFill>
                  <a:schemeClr val="lt1"/>
                </a:solidFill>
                <a:latin typeface="Calibri"/>
                <a:ea typeface="Calibri"/>
                <a:cs typeface="Calibri"/>
                <a:sym typeface="Calibri"/>
              </a:rPr>
              <a:t>abyste</a:t>
            </a:r>
            <a:r>
              <a:rPr lang="en-US" sz="2200" dirty="0">
                <a:solidFill>
                  <a:schemeClr val="lt1"/>
                </a:solidFill>
                <a:latin typeface="Calibri"/>
                <a:ea typeface="Calibri"/>
                <a:cs typeface="Calibri"/>
                <a:sym typeface="Calibri"/>
              </a:rPr>
              <a:t> se </a:t>
            </a:r>
            <a:r>
              <a:rPr lang="en-US" sz="2200" dirty="0" err="1">
                <a:solidFill>
                  <a:schemeClr val="lt1"/>
                </a:solidFill>
                <a:latin typeface="Calibri"/>
                <a:ea typeface="Calibri"/>
                <a:cs typeface="Calibri"/>
                <a:sym typeface="Calibri"/>
              </a:rPr>
              <a:t>dozvěděli</a:t>
            </a:r>
            <a:r>
              <a:rPr lang="en-US" sz="2200" dirty="0">
                <a:solidFill>
                  <a:schemeClr val="lt1"/>
                </a:solidFill>
                <a:latin typeface="Calibri"/>
                <a:ea typeface="Calibri"/>
                <a:cs typeface="Calibri"/>
                <a:sym typeface="Calibri"/>
              </a:rPr>
              <a:t> o </a:t>
            </a:r>
            <a:r>
              <a:rPr lang="en-US" sz="2200" dirty="0" err="1">
                <a:solidFill>
                  <a:schemeClr val="lt1"/>
                </a:solidFill>
                <a:latin typeface="Calibri"/>
                <a:ea typeface="Calibri"/>
                <a:cs typeface="Calibri"/>
                <a:sym typeface="Calibri"/>
              </a:rPr>
              <a:t>zkušenostech</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nově</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příchozích</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žáků</a:t>
            </a:r>
            <a:r>
              <a:rPr lang="en-US" sz="2200" dirty="0">
                <a:solidFill>
                  <a:schemeClr val="lt1"/>
                </a:solidFill>
                <a:latin typeface="Calibri"/>
                <a:ea typeface="Calibri"/>
                <a:cs typeface="Calibri"/>
                <a:sym typeface="Calibri"/>
              </a:rPr>
              <a:t>/</a:t>
            </a:r>
            <a:r>
              <a:rPr lang="en-US" sz="2200" dirty="0" err="1">
                <a:solidFill>
                  <a:schemeClr val="lt1"/>
                </a:solidFill>
                <a:latin typeface="Calibri"/>
                <a:ea typeface="Calibri"/>
                <a:cs typeface="Calibri"/>
                <a:sym typeface="Calibri"/>
              </a:rPr>
              <a:t>studentů</a:t>
            </a:r>
            <a:r>
              <a:rPr lang="en-US" sz="2200" dirty="0">
                <a:solidFill>
                  <a:schemeClr val="lt1"/>
                </a:solidFill>
                <a:latin typeface="Calibri"/>
                <a:ea typeface="Calibri"/>
                <a:cs typeface="Calibri"/>
                <a:sym typeface="Calibri"/>
              </a:rPr>
              <a:t> z </a:t>
            </a:r>
            <a:r>
              <a:rPr lang="en-US" sz="2200" dirty="0" err="1">
                <a:solidFill>
                  <a:schemeClr val="lt1"/>
                </a:solidFill>
                <a:latin typeface="Calibri"/>
                <a:ea typeface="Calibri"/>
                <a:cs typeface="Calibri"/>
                <a:sym typeface="Calibri"/>
              </a:rPr>
              <a:t>cizích</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zemí</a:t>
            </a:r>
            <a:endParaRPr lang="en-US" sz="2200" dirty="0">
              <a:solidFill>
                <a:schemeClr val="lt1"/>
              </a:solidFill>
              <a:latin typeface="Calibri"/>
              <a:ea typeface="Calibri"/>
              <a:cs typeface="Calibri"/>
              <a:sym typeface="Calibri"/>
            </a:endParaRPr>
          </a:p>
          <a:p>
            <a:pPr marL="342900" lvl="0" indent="-340360" algn="l" rtl="0">
              <a:lnSpc>
                <a:spcPct val="100000"/>
              </a:lnSpc>
              <a:spcBef>
                <a:spcPts val="448"/>
              </a:spcBef>
              <a:spcAft>
                <a:spcPts val="0"/>
              </a:spcAft>
              <a:buClr>
                <a:schemeClr val="lt1"/>
              </a:buClr>
              <a:buSzPts val="2200"/>
              <a:buChar char="●"/>
            </a:pPr>
            <a:r>
              <a:rPr lang="en-US" sz="2200" dirty="0" err="1">
                <a:solidFill>
                  <a:schemeClr val="lt1"/>
                </a:solidFill>
                <a:latin typeface="Calibri"/>
                <a:ea typeface="Calibri"/>
                <a:cs typeface="Calibri"/>
                <a:sym typeface="Calibri"/>
              </a:rPr>
              <a:t>Utvořte</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školní</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tým</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který</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bude</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pomáhat</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dětem</a:t>
            </a:r>
            <a:r>
              <a:rPr lang="en-US" sz="2200" dirty="0">
                <a:solidFill>
                  <a:schemeClr val="lt1"/>
                </a:solidFill>
                <a:latin typeface="Calibri"/>
                <a:ea typeface="Calibri"/>
                <a:cs typeface="Calibri"/>
                <a:sym typeface="Calibri"/>
              </a:rPr>
              <a:t> s </a:t>
            </a:r>
            <a:r>
              <a:rPr lang="en-US" sz="2200" dirty="0" err="1">
                <a:solidFill>
                  <a:schemeClr val="lt1"/>
                </a:solidFill>
                <a:latin typeface="Calibri"/>
                <a:ea typeface="Calibri"/>
                <a:cs typeface="Calibri"/>
                <a:sym typeface="Calibri"/>
              </a:rPr>
              <a:t>orientací</a:t>
            </a:r>
            <a:r>
              <a:rPr lang="en-US" sz="2200" dirty="0">
                <a:solidFill>
                  <a:schemeClr val="lt1"/>
                </a:solidFill>
                <a:latin typeface="Calibri"/>
                <a:ea typeface="Calibri"/>
                <a:cs typeface="Calibri"/>
                <a:sym typeface="Calibri"/>
              </a:rPr>
              <a:t> v </a:t>
            </a:r>
            <a:r>
              <a:rPr lang="en-US" sz="2200" dirty="0" err="1">
                <a:solidFill>
                  <a:schemeClr val="lt1"/>
                </a:solidFill>
                <a:latin typeface="Calibri"/>
                <a:ea typeface="Calibri"/>
                <a:cs typeface="Calibri"/>
                <a:sym typeface="Calibri"/>
              </a:rPr>
              <a:t>prostorách</a:t>
            </a:r>
            <a:r>
              <a:rPr lang="en-US" sz="2200" dirty="0">
                <a:solidFill>
                  <a:schemeClr val="lt1"/>
                </a:solidFill>
                <a:latin typeface="Calibri"/>
                <a:ea typeface="Calibri"/>
                <a:cs typeface="Calibri"/>
                <a:sym typeface="Calibri"/>
              </a:rPr>
              <a:t> a </a:t>
            </a:r>
            <a:r>
              <a:rPr lang="en-US" sz="2200" dirty="0" err="1">
                <a:solidFill>
                  <a:schemeClr val="lt1"/>
                </a:solidFill>
                <a:latin typeface="Calibri"/>
                <a:ea typeface="Calibri"/>
                <a:cs typeface="Calibri"/>
                <a:sym typeface="Calibri"/>
              </a:rPr>
              <a:t>chodu</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školy</a:t>
            </a:r>
            <a:endParaRPr sz="2200" dirty="0">
              <a:solidFill>
                <a:schemeClr val="lt1"/>
              </a:solidFill>
            </a:endParaRPr>
          </a:p>
          <a:p>
            <a:pPr marL="342900" lvl="0" indent="-340360" algn="l" rtl="0">
              <a:lnSpc>
                <a:spcPct val="100000"/>
              </a:lnSpc>
              <a:spcBef>
                <a:spcPts val="448"/>
              </a:spcBef>
              <a:spcAft>
                <a:spcPts val="0"/>
              </a:spcAft>
              <a:buClr>
                <a:schemeClr val="lt1"/>
              </a:buClr>
              <a:buSzPts val="2200"/>
              <a:buChar char="●"/>
            </a:pPr>
            <a:r>
              <a:rPr lang="en-US" sz="2200" dirty="0" err="1">
                <a:solidFill>
                  <a:schemeClr val="lt1"/>
                </a:solidFill>
                <a:latin typeface="Calibri"/>
                <a:ea typeface="Calibri"/>
                <a:cs typeface="Calibri"/>
                <a:sym typeface="Calibri"/>
              </a:rPr>
              <a:t>Věnujte</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dostatek</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času</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rozhovorům</a:t>
            </a:r>
            <a:r>
              <a:rPr lang="en-US" sz="2200" dirty="0">
                <a:solidFill>
                  <a:schemeClr val="lt1"/>
                </a:solidFill>
                <a:latin typeface="Calibri"/>
                <a:ea typeface="Calibri"/>
                <a:cs typeface="Calibri"/>
                <a:sym typeface="Calibri"/>
              </a:rPr>
              <a:t> s </a:t>
            </a:r>
            <a:r>
              <a:rPr lang="en-US" sz="2200" dirty="0" err="1">
                <a:solidFill>
                  <a:schemeClr val="lt1"/>
                </a:solidFill>
                <a:latin typeface="Calibri"/>
                <a:ea typeface="Calibri"/>
                <a:cs typeface="Calibri"/>
                <a:sym typeface="Calibri"/>
              </a:rPr>
              <a:t>dětmi</a:t>
            </a:r>
            <a:r>
              <a:rPr lang="en-US" sz="2200" dirty="0">
                <a:solidFill>
                  <a:schemeClr val="lt1"/>
                </a:solidFill>
                <a:latin typeface="Calibri"/>
                <a:ea typeface="Calibri"/>
                <a:cs typeface="Calibri"/>
                <a:sym typeface="Calibri"/>
              </a:rPr>
              <a:t> a </a:t>
            </a:r>
            <a:r>
              <a:rPr lang="en-US" sz="2200" dirty="0" err="1">
                <a:solidFill>
                  <a:schemeClr val="lt1"/>
                </a:solidFill>
                <a:latin typeface="Calibri"/>
                <a:ea typeface="Calibri"/>
                <a:cs typeface="Calibri"/>
                <a:sym typeface="Calibri"/>
              </a:rPr>
              <a:t>jejich</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rodiči</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abyste</a:t>
            </a:r>
            <a:r>
              <a:rPr lang="en-US" sz="2200" dirty="0">
                <a:solidFill>
                  <a:schemeClr val="lt1"/>
                </a:solidFill>
                <a:latin typeface="Calibri"/>
                <a:ea typeface="Calibri"/>
                <a:cs typeface="Calibri"/>
                <a:sym typeface="Calibri"/>
              </a:rPr>
              <a:t> se </a:t>
            </a:r>
            <a:r>
              <a:rPr lang="en-US" sz="2200" dirty="0" err="1">
                <a:solidFill>
                  <a:schemeClr val="lt1"/>
                </a:solidFill>
                <a:latin typeface="Calibri"/>
                <a:ea typeface="Calibri"/>
                <a:cs typeface="Calibri"/>
                <a:sym typeface="Calibri"/>
              </a:rPr>
              <a:t>dozvěděli</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jaké</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jsou</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jejich</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silné</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stránky</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potřeby</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přání</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apod</a:t>
            </a:r>
            <a:r>
              <a:rPr lang="en-US" sz="2200" dirty="0">
                <a:solidFill>
                  <a:schemeClr val="lt1"/>
                </a:solidFill>
                <a:latin typeface="Calibri"/>
                <a:ea typeface="Calibri"/>
                <a:cs typeface="Calibri"/>
                <a:sym typeface="Calibri"/>
              </a:rPr>
              <a:t>.</a:t>
            </a:r>
            <a:endParaRPr sz="2200" dirty="0">
              <a:solidFill>
                <a:schemeClr val="lt1"/>
              </a:solidFill>
            </a:endParaRPr>
          </a:p>
          <a:p>
            <a:pPr marL="342900" lvl="0" indent="-340360" algn="l" rtl="0">
              <a:lnSpc>
                <a:spcPct val="100000"/>
              </a:lnSpc>
              <a:spcBef>
                <a:spcPts val="448"/>
              </a:spcBef>
              <a:spcAft>
                <a:spcPts val="0"/>
              </a:spcAft>
              <a:buClr>
                <a:schemeClr val="lt1"/>
              </a:buClr>
              <a:buSzPts val="2200"/>
              <a:buChar char="●"/>
            </a:pPr>
            <a:r>
              <a:rPr lang="en-US" sz="2200" dirty="0" err="1">
                <a:solidFill>
                  <a:schemeClr val="lt1"/>
                </a:solidFill>
                <a:latin typeface="Calibri"/>
                <a:ea typeface="Calibri"/>
                <a:cs typeface="Calibri"/>
                <a:sym typeface="Calibri"/>
              </a:rPr>
              <a:t>Vyvěste</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nápisy</a:t>
            </a:r>
            <a:r>
              <a:rPr lang="en-US" sz="2200" dirty="0">
                <a:solidFill>
                  <a:schemeClr val="lt1"/>
                </a:solidFill>
                <a:latin typeface="Calibri"/>
                <a:ea typeface="Calibri"/>
                <a:cs typeface="Calibri"/>
                <a:sym typeface="Calibri"/>
              </a:rPr>
              <a:t> a </a:t>
            </a:r>
            <a:r>
              <a:rPr lang="en-US" sz="2200" dirty="0" err="1">
                <a:solidFill>
                  <a:schemeClr val="lt1"/>
                </a:solidFill>
                <a:latin typeface="Calibri"/>
                <a:ea typeface="Calibri"/>
                <a:cs typeface="Calibri"/>
                <a:sym typeface="Calibri"/>
              </a:rPr>
              <a:t>infografiky</a:t>
            </a:r>
            <a:r>
              <a:rPr lang="en-US" sz="2200" dirty="0">
                <a:solidFill>
                  <a:schemeClr val="lt1"/>
                </a:solidFill>
                <a:latin typeface="Calibri"/>
                <a:ea typeface="Calibri"/>
                <a:cs typeface="Calibri"/>
                <a:sym typeface="Calibri"/>
              </a:rPr>
              <a:t> v </a:t>
            </a:r>
            <a:r>
              <a:rPr lang="en-US" sz="2200" dirty="0" err="1">
                <a:solidFill>
                  <a:schemeClr val="lt1"/>
                </a:solidFill>
                <a:latin typeface="Calibri"/>
                <a:ea typeface="Calibri"/>
                <a:cs typeface="Calibri"/>
                <a:sym typeface="Calibri"/>
              </a:rPr>
              <a:t>jazyce</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kterému</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nově</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příchozí</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rozumí</a:t>
            </a:r>
            <a:endParaRPr sz="2200" dirty="0">
              <a:solidFill>
                <a:schemeClr val="lt1"/>
              </a:solidFill>
            </a:endParaRPr>
          </a:p>
          <a:p>
            <a:pPr marL="342900" lvl="0" indent="-340360" algn="l" rtl="0">
              <a:lnSpc>
                <a:spcPct val="100000"/>
              </a:lnSpc>
              <a:spcBef>
                <a:spcPts val="448"/>
              </a:spcBef>
              <a:spcAft>
                <a:spcPts val="0"/>
              </a:spcAft>
              <a:buClr>
                <a:schemeClr val="lt1"/>
              </a:buClr>
              <a:buSzPts val="2200"/>
              <a:buChar char="●"/>
            </a:pPr>
            <a:r>
              <a:rPr lang="en-US" sz="2200" dirty="0" err="1">
                <a:solidFill>
                  <a:schemeClr val="lt1"/>
                </a:solidFill>
                <a:latin typeface="Calibri"/>
                <a:ea typeface="Calibri"/>
                <a:cs typeface="Calibri"/>
                <a:sym typeface="Calibri"/>
              </a:rPr>
              <a:t>Zaujměte</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postoj</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kdy</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jste</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otevřeni</a:t>
            </a:r>
            <a:r>
              <a:rPr lang="en-US" sz="2200" dirty="0">
                <a:solidFill>
                  <a:schemeClr val="lt1"/>
                </a:solidFill>
                <a:latin typeface="Calibri"/>
                <a:ea typeface="Calibri"/>
                <a:cs typeface="Calibri"/>
                <a:sym typeface="Calibri"/>
              </a:rPr>
              <a:t> se </a:t>
            </a:r>
            <a:r>
              <a:rPr lang="en-US" sz="2200" dirty="0" err="1">
                <a:solidFill>
                  <a:schemeClr val="lt1"/>
                </a:solidFill>
                <a:latin typeface="Calibri"/>
                <a:ea typeface="Calibri"/>
                <a:cs typeface="Calibri"/>
                <a:sym typeface="Calibri"/>
              </a:rPr>
              <a:t>učit</a:t>
            </a:r>
            <a:r>
              <a:rPr lang="en-US" sz="2200" dirty="0">
                <a:solidFill>
                  <a:schemeClr val="lt1"/>
                </a:solidFill>
                <a:latin typeface="Calibri"/>
                <a:ea typeface="Calibri"/>
                <a:cs typeface="Calibri"/>
                <a:sym typeface="Calibri"/>
              </a:rPr>
              <a:t>, a </a:t>
            </a:r>
            <a:r>
              <a:rPr lang="en-US" sz="2200" dirty="0" err="1">
                <a:solidFill>
                  <a:schemeClr val="lt1"/>
                </a:solidFill>
                <a:latin typeface="Calibri"/>
                <a:ea typeface="Calibri"/>
                <a:cs typeface="Calibri"/>
                <a:sym typeface="Calibri"/>
              </a:rPr>
              <a:t>snažte</a:t>
            </a:r>
            <a:r>
              <a:rPr lang="en-US" sz="2200" dirty="0">
                <a:solidFill>
                  <a:schemeClr val="lt1"/>
                </a:solidFill>
                <a:latin typeface="Calibri"/>
                <a:ea typeface="Calibri"/>
                <a:cs typeface="Calibri"/>
                <a:sym typeface="Calibri"/>
              </a:rPr>
              <a:t> se </a:t>
            </a:r>
            <a:r>
              <a:rPr lang="en-US" sz="2200" dirty="0" err="1">
                <a:solidFill>
                  <a:schemeClr val="lt1"/>
                </a:solidFill>
                <a:latin typeface="Calibri"/>
                <a:ea typeface="Calibri"/>
                <a:cs typeface="Calibri"/>
                <a:sym typeface="Calibri"/>
              </a:rPr>
              <a:t>vyvarovat</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domněnek</a:t>
            </a:r>
            <a:r>
              <a:rPr lang="en-US" sz="2200" dirty="0">
                <a:solidFill>
                  <a:schemeClr val="lt1"/>
                </a:solidFill>
                <a:latin typeface="Calibri"/>
                <a:ea typeface="Calibri"/>
                <a:cs typeface="Calibri"/>
                <a:sym typeface="Calibri"/>
              </a:rPr>
              <a:t> o </a:t>
            </a:r>
            <a:r>
              <a:rPr lang="en-US" sz="2200" dirty="0" err="1">
                <a:solidFill>
                  <a:schemeClr val="lt1"/>
                </a:solidFill>
                <a:latin typeface="Calibri"/>
                <a:ea typeface="Calibri"/>
                <a:cs typeface="Calibri"/>
                <a:sym typeface="Calibri"/>
              </a:rPr>
              <a:t>předchozích</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zkušenostech</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rodin</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nově</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příchozích</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žáků</a:t>
            </a:r>
            <a:r>
              <a:rPr lang="en-US" sz="2200" dirty="0">
                <a:solidFill>
                  <a:schemeClr val="lt1"/>
                </a:solidFill>
                <a:latin typeface="Calibri"/>
                <a:ea typeface="Calibri"/>
                <a:cs typeface="Calibri"/>
                <a:sym typeface="Calibri"/>
              </a:rPr>
              <a:t>/</a:t>
            </a:r>
            <a:r>
              <a:rPr lang="en-US" sz="2200" dirty="0" err="1">
                <a:solidFill>
                  <a:schemeClr val="lt1"/>
                </a:solidFill>
                <a:latin typeface="Calibri"/>
                <a:ea typeface="Calibri"/>
                <a:cs typeface="Calibri"/>
                <a:sym typeface="Calibri"/>
              </a:rPr>
              <a:t>studentů</a:t>
            </a:r>
            <a:r>
              <a:rPr lang="en-US" sz="2200" dirty="0">
                <a:solidFill>
                  <a:schemeClr val="lt1"/>
                </a:solidFill>
                <a:latin typeface="Calibri"/>
                <a:ea typeface="Calibri"/>
                <a:cs typeface="Calibri"/>
                <a:sym typeface="Calibri"/>
              </a:rPr>
              <a:t> z </a:t>
            </a:r>
            <a:r>
              <a:rPr lang="en-US" sz="2200" dirty="0" err="1">
                <a:solidFill>
                  <a:schemeClr val="lt1"/>
                </a:solidFill>
                <a:latin typeface="Calibri"/>
                <a:ea typeface="Calibri"/>
                <a:cs typeface="Calibri"/>
                <a:sym typeface="Calibri"/>
              </a:rPr>
              <a:t>cizích</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zemí</a:t>
            </a:r>
            <a:endParaRPr sz="2200" dirty="0">
              <a:solidFill>
                <a:schemeClr val="lt1"/>
              </a:solidFill>
              <a:latin typeface="Calibri"/>
              <a:ea typeface="Calibri"/>
              <a:cs typeface="Calibri"/>
              <a:sym typeface="Calibri"/>
            </a:endParaRPr>
          </a:p>
        </p:txBody>
      </p:sp>
      <p:cxnSp>
        <p:nvCxnSpPr>
          <p:cNvPr id="285" name="Google Shape;285;p40"/>
          <p:cNvCxnSpPr/>
          <p:nvPr/>
        </p:nvCxnSpPr>
        <p:spPr>
          <a:xfrm>
            <a:off x="3738092" y="3920158"/>
            <a:ext cx="602100" cy="0"/>
          </a:xfrm>
          <a:prstGeom prst="straightConnector1">
            <a:avLst/>
          </a:prstGeom>
          <a:noFill/>
          <a:ln w="76200" cap="flat" cmpd="sng">
            <a:solidFill>
              <a:srgbClr val="92D050"/>
            </a:solidFill>
            <a:prstDash val="solid"/>
            <a:round/>
            <a:headEnd type="none" w="sm" len="sm"/>
            <a:tailEnd type="triangle" w="med" len="med"/>
          </a:ln>
        </p:spPr>
      </p:cxnSp>
      <p:sp>
        <p:nvSpPr>
          <p:cNvPr id="286" name="Google Shape;286;p40"/>
          <p:cNvSpPr txBox="1"/>
          <p:nvPr/>
        </p:nvSpPr>
        <p:spPr>
          <a:xfrm>
            <a:off x="1669425" y="6471036"/>
            <a:ext cx="9436939"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ZDROJ: Informační list SMH-ASSIST pro uvítání syrských nově příchozích dětí a jejich rodin do školního prostředí</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66"/>
        <p:cNvGrpSpPr/>
        <p:nvPr/>
      </p:nvGrpSpPr>
      <p:grpSpPr>
        <a:xfrm>
          <a:off x="0" y="0"/>
          <a:ext cx="0" cy="0"/>
          <a:chOff x="0" y="0"/>
          <a:chExt cx="0" cy="0"/>
        </a:xfrm>
      </p:grpSpPr>
      <p:sp>
        <p:nvSpPr>
          <p:cNvPr id="2167" name="Google Shape;2167;p255"/>
          <p:cNvSpPr txBox="1">
            <a:spLocks noGrp="1"/>
          </p:cNvSpPr>
          <p:nvPr>
            <p:ph type="title"/>
          </p:nvPr>
        </p:nvSpPr>
        <p:spPr>
          <a:xfrm>
            <a:off x="404825" y="482355"/>
            <a:ext cx="11306148" cy="1030275"/>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3027B1"/>
              </a:buClr>
              <a:buSzPts val="4400"/>
              <a:buFont typeface="Calibri"/>
              <a:buNone/>
            </a:pPr>
            <a:r>
              <a:rPr lang="en-US" dirty="0" err="1">
                <a:latin typeface="Archivo Black"/>
                <a:ea typeface="Archivo Black"/>
                <a:cs typeface="Archivo Black"/>
                <a:sym typeface="Archivo Black"/>
              </a:rPr>
              <a:t>Odolnost</a:t>
            </a:r>
            <a:r>
              <a:rPr lang="en-US" dirty="0">
                <a:latin typeface="Archivo Black"/>
                <a:ea typeface="Archivo Black"/>
                <a:cs typeface="Archivo Black"/>
                <a:sym typeface="Archivo Black"/>
              </a:rPr>
              <a:t> a </a:t>
            </a:r>
            <a:r>
              <a:rPr lang="en-US" dirty="0" err="1">
                <a:latin typeface="Archivo Black"/>
                <a:ea typeface="Archivo Black"/>
                <a:cs typeface="Archivo Black"/>
                <a:sym typeface="Archivo Black"/>
              </a:rPr>
              <a:t>psychické</a:t>
            </a:r>
            <a:r>
              <a:rPr lang="en-US" dirty="0">
                <a:latin typeface="Archivo Black"/>
                <a:ea typeface="Archivo Black"/>
                <a:cs typeface="Archivo Black"/>
                <a:sym typeface="Archivo Black"/>
              </a:rPr>
              <a:t> </a:t>
            </a:r>
            <a:r>
              <a:rPr lang="en-US" dirty="0" err="1">
                <a:latin typeface="Archivo Black"/>
                <a:ea typeface="Archivo Black"/>
                <a:cs typeface="Archivo Black"/>
                <a:sym typeface="Archivo Black"/>
              </a:rPr>
              <a:t>zdraví</a:t>
            </a:r>
            <a:endParaRPr dirty="0">
              <a:latin typeface="Archivo Black"/>
              <a:ea typeface="Archivo Black"/>
              <a:cs typeface="Archivo Black"/>
              <a:sym typeface="Archivo Black"/>
            </a:endParaRPr>
          </a:p>
        </p:txBody>
      </p:sp>
      <p:sp>
        <p:nvSpPr>
          <p:cNvPr id="2168" name="Google Shape;2168;p25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4F81BD"/>
              </a:buClr>
              <a:buSzPts val="1200"/>
              <a:buFont typeface="Calibri"/>
              <a:buNone/>
            </a:pPr>
            <a:r>
              <a:rPr lang="en-US" sz="1200" b="0" i="0" u="none" strike="noStrike" cap="none" dirty="0">
                <a:solidFill>
                  <a:srgbClr val="4F81BD"/>
                </a:solidFill>
                <a:latin typeface="Calibri"/>
                <a:ea typeface="Calibri"/>
                <a:cs typeface="Calibri"/>
                <a:sym typeface="Calibri"/>
              </a:rPr>
              <a:t>H</a:t>
            </a:r>
            <a:r>
              <a:rPr lang="en-US" sz="1200" b="0" i="0" u="none" strike="noStrike" cap="none" dirty="0">
                <a:solidFill>
                  <a:srgbClr val="9BBB59"/>
                </a:solidFill>
                <a:latin typeface="Calibri"/>
                <a:ea typeface="Calibri"/>
                <a:cs typeface="Calibri"/>
                <a:sym typeface="Calibri"/>
              </a:rPr>
              <a:t>B</a:t>
            </a:r>
            <a:r>
              <a:rPr lang="en-US" sz="1200" b="0" i="0" u="none" strike="noStrike" cap="none" dirty="0">
                <a:solidFill>
                  <a:srgbClr val="4F81BD"/>
                </a:solidFill>
                <a:latin typeface="Calibri"/>
                <a:ea typeface="Calibri"/>
                <a:cs typeface="Calibri"/>
                <a:sym typeface="Calibri"/>
              </a:rPr>
              <a:t>H</a:t>
            </a:r>
            <a:r>
              <a:rPr lang="en-US" sz="1200" b="0" i="0" u="none" strike="noStrike" cap="none" dirty="0">
                <a:solidFill>
                  <a:srgbClr val="888888"/>
                </a:solidFill>
                <a:latin typeface="Calibri"/>
                <a:ea typeface="Calibri"/>
                <a:cs typeface="Calibri"/>
                <a:sym typeface="Calibri"/>
              </a:rPr>
              <a:t> ©</a:t>
            </a:r>
            <a:endParaRPr sz="1200" b="0" i="0" u="none" strike="noStrike" cap="none" dirty="0">
              <a:solidFill>
                <a:srgbClr val="888888"/>
              </a:solidFill>
              <a:latin typeface="Calibri"/>
              <a:ea typeface="Calibri"/>
              <a:cs typeface="Calibri"/>
              <a:sym typeface="Calibri"/>
            </a:endParaRPr>
          </a:p>
        </p:txBody>
      </p:sp>
      <p:sp>
        <p:nvSpPr>
          <p:cNvPr id="2169" name="Google Shape;2169;p255"/>
          <p:cNvSpPr txBox="1">
            <a:spLocks noGrp="1"/>
          </p:cNvSpPr>
          <p:nvPr>
            <p:ph type="body" idx="1"/>
          </p:nvPr>
        </p:nvSpPr>
        <p:spPr>
          <a:xfrm>
            <a:off x="466799" y="1855569"/>
            <a:ext cx="11182200" cy="3642706"/>
          </a:xfrm>
          <a:prstGeom prst="rect">
            <a:avLst/>
          </a:prstGeom>
          <a:noFill/>
          <a:ln>
            <a:noFill/>
          </a:ln>
        </p:spPr>
        <p:txBody>
          <a:bodyPr spcFirstLastPara="1" wrap="square" lIns="91425" tIns="45700" rIns="91425" bIns="45700" anchor="t" anchorCtr="0">
            <a:normAutofit/>
          </a:bodyPr>
          <a:lstStyle/>
          <a:p>
            <a:pPr marL="342900" lvl="0" indent="-362585" algn="just" rtl="0">
              <a:lnSpc>
                <a:spcPct val="100000"/>
              </a:lnSpc>
              <a:spcBef>
                <a:spcPts val="448"/>
              </a:spcBef>
              <a:spcAft>
                <a:spcPts val="0"/>
              </a:spcAft>
              <a:buSzPct val="136363"/>
              <a:buChar char="●"/>
            </a:pPr>
            <a:r>
              <a:rPr lang="en-US" sz="2200" b="1" dirty="0" err="1"/>
              <a:t>Mezi</a:t>
            </a:r>
            <a:r>
              <a:rPr lang="en-US" sz="2200" b="1" dirty="0"/>
              <a:t> </a:t>
            </a:r>
            <a:r>
              <a:rPr lang="en-US" sz="2200" b="1" dirty="0" err="1"/>
              <a:t>způsoby</a:t>
            </a:r>
            <a:r>
              <a:rPr lang="en-US" sz="2200" b="1" dirty="0"/>
              <a:t>, jak </a:t>
            </a:r>
            <a:r>
              <a:rPr lang="en-US" sz="2200" b="1" dirty="0" err="1"/>
              <a:t>mohou</a:t>
            </a:r>
            <a:r>
              <a:rPr lang="en-US" sz="2200" b="1" dirty="0"/>
              <a:t> </a:t>
            </a:r>
            <a:r>
              <a:rPr lang="en-US" sz="2200" b="1" dirty="0" err="1"/>
              <a:t>učitelé</a:t>
            </a:r>
            <a:r>
              <a:rPr lang="en-US" sz="2200" b="1" dirty="0"/>
              <a:t> </a:t>
            </a:r>
            <a:r>
              <a:rPr lang="en-US" sz="2200" b="1" dirty="0" err="1"/>
              <a:t>podpořit</a:t>
            </a:r>
            <a:r>
              <a:rPr lang="en-US" sz="2200" b="1" dirty="0"/>
              <a:t> </a:t>
            </a:r>
            <a:r>
              <a:rPr lang="en-US" sz="2200" b="1" dirty="0" err="1"/>
              <a:t>psychickou</a:t>
            </a:r>
            <a:r>
              <a:rPr lang="en-US" sz="2200" b="1" dirty="0"/>
              <a:t> </a:t>
            </a:r>
            <a:r>
              <a:rPr lang="en-US" sz="2200" b="1" dirty="0" err="1"/>
              <a:t>pohodu</a:t>
            </a:r>
            <a:r>
              <a:rPr lang="en-US" sz="2200" b="1" dirty="0"/>
              <a:t> </a:t>
            </a:r>
            <a:r>
              <a:rPr lang="en-US" sz="2200" b="1" dirty="0" err="1"/>
              <a:t>nově</a:t>
            </a:r>
            <a:r>
              <a:rPr lang="en-US" sz="2200" b="1" dirty="0"/>
              <a:t> </a:t>
            </a:r>
            <a:r>
              <a:rPr lang="en-US" sz="2200" b="1" dirty="0" err="1"/>
              <a:t>příchozích</a:t>
            </a:r>
            <a:r>
              <a:rPr lang="en-US" sz="2200" b="1" dirty="0"/>
              <a:t> </a:t>
            </a:r>
            <a:r>
              <a:rPr lang="en-US" sz="2200" b="1" dirty="0" err="1"/>
              <a:t>dětí</a:t>
            </a:r>
            <a:r>
              <a:rPr lang="en-US" sz="2200" b="1" dirty="0"/>
              <a:t> </a:t>
            </a:r>
            <a:r>
              <a:rPr lang="en-US" sz="2200" b="1" dirty="0" err="1"/>
              <a:t>ve</a:t>
            </a:r>
            <a:r>
              <a:rPr lang="en-US" sz="2200" b="1" dirty="0"/>
              <a:t> </a:t>
            </a:r>
            <a:r>
              <a:rPr lang="en-US" sz="2200" b="1" dirty="0" err="1"/>
              <a:t>třídě</a:t>
            </a:r>
            <a:r>
              <a:rPr lang="en-US" sz="2200" b="1" dirty="0"/>
              <a:t>, </a:t>
            </a:r>
            <a:r>
              <a:rPr lang="en-US" sz="2200" b="1" dirty="0" err="1"/>
              <a:t>patří</a:t>
            </a:r>
            <a:r>
              <a:rPr lang="en-US" sz="2200" b="1" dirty="0"/>
              <a:t>:</a:t>
            </a:r>
            <a:endParaRPr sz="2200" b="1" dirty="0"/>
          </a:p>
          <a:p>
            <a:pPr marL="742950" lvl="1" indent="-312419" algn="just" rtl="0">
              <a:lnSpc>
                <a:spcPct val="100000"/>
              </a:lnSpc>
              <a:spcBef>
                <a:spcPts val="392"/>
              </a:spcBef>
              <a:spcAft>
                <a:spcPts val="0"/>
              </a:spcAft>
              <a:buSzPct val="147368"/>
              <a:buChar char="○"/>
            </a:pPr>
            <a:r>
              <a:rPr lang="en-US" dirty="0" err="1"/>
              <a:t>podpora</a:t>
            </a:r>
            <a:r>
              <a:rPr lang="en-US" dirty="0"/>
              <a:t> </a:t>
            </a:r>
            <a:r>
              <a:rPr lang="en-US" dirty="0" err="1"/>
              <a:t>myšlenky</a:t>
            </a:r>
            <a:r>
              <a:rPr lang="en-US" dirty="0"/>
              <a:t> </a:t>
            </a:r>
            <a:r>
              <a:rPr lang="en-US" dirty="0" err="1"/>
              <a:t>rozmanitosti</a:t>
            </a:r>
            <a:r>
              <a:rPr lang="en-US" dirty="0"/>
              <a:t>,</a:t>
            </a:r>
            <a:endParaRPr dirty="0"/>
          </a:p>
          <a:p>
            <a:pPr marL="742950" lvl="1" indent="-312419" algn="just" rtl="0">
              <a:lnSpc>
                <a:spcPct val="100000"/>
              </a:lnSpc>
              <a:spcBef>
                <a:spcPts val="392"/>
              </a:spcBef>
              <a:spcAft>
                <a:spcPts val="0"/>
              </a:spcAft>
              <a:buSzPct val="147368"/>
              <a:buChar char="○"/>
            </a:pPr>
            <a:r>
              <a:rPr lang="en-US" dirty="0" err="1"/>
              <a:t>okamžité</a:t>
            </a:r>
            <a:r>
              <a:rPr lang="en-US" dirty="0"/>
              <a:t> </a:t>
            </a:r>
            <a:r>
              <a:rPr lang="en-US" dirty="0" err="1"/>
              <a:t>i</a:t>
            </a:r>
            <a:r>
              <a:rPr lang="en-US" dirty="0"/>
              <a:t> </a:t>
            </a:r>
            <a:r>
              <a:rPr lang="en-US" dirty="0" err="1"/>
              <a:t>průběžné</a:t>
            </a:r>
            <a:r>
              <a:rPr lang="en-US" dirty="0"/>
              <a:t> </a:t>
            </a:r>
            <a:r>
              <a:rPr lang="en-US" dirty="0" err="1"/>
              <a:t>řešení</a:t>
            </a:r>
            <a:r>
              <a:rPr lang="en-US" dirty="0"/>
              <a:t> </a:t>
            </a:r>
            <a:r>
              <a:rPr lang="en-US" dirty="0" err="1"/>
              <a:t>diskriminace</a:t>
            </a:r>
            <a:r>
              <a:rPr lang="en-US" dirty="0"/>
              <a:t>/</a:t>
            </a:r>
            <a:r>
              <a:rPr lang="en-US" dirty="0" err="1"/>
              <a:t>ponižujících</a:t>
            </a:r>
            <a:r>
              <a:rPr lang="en-US" dirty="0"/>
              <a:t> </a:t>
            </a:r>
            <a:r>
              <a:rPr lang="en-US" dirty="0" err="1"/>
              <a:t>poznámek</a:t>
            </a:r>
            <a:r>
              <a:rPr lang="en-US" dirty="0"/>
              <a:t>,</a:t>
            </a:r>
            <a:endParaRPr dirty="0"/>
          </a:p>
          <a:p>
            <a:pPr marL="742950" lvl="1" indent="-312419" algn="just" rtl="0">
              <a:lnSpc>
                <a:spcPct val="100000"/>
              </a:lnSpc>
              <a:spcBef>
                <a:spcPts val="392"/>
              </a:spcBef>
              <a:spcAft>
                <a:spcPts val="0"/>
              </a:spcAft>
              <a:buSzPct val="147368"/>
              <a:buChar char="○"/>
            </a:pPr>
            <a:r>
              <a:rPr lang="en-US" dirty="0" err="1"/>
              <a:t>povzbuzování</a:t>
            </a:r>
            <a:r>
              <a:rPr lang="en-US" dirty="0"/>
              <a:t> </a:t>
            </a:r>
            <a:r>
              <a:rPr lang="en-US" dirty="0" err="1"/>
              <a:t>nově</a:t>
            </a:r>
            <a:r>
              <a:rPr lang="en-US" dirty="0"/>
              <a:t> </a:t>
            </a:r>
            <a:r>
              <a:rPr lang="en-US" dirty="0" err="1"/>
              <a:t>příchozích</a:t>
            </a:r>
            <a:r>
              <a:rPr lang="en-US" dirty="0"/>
              <a:t> </a:t>
            </a:r>
            <a:r>
              <a:rPr lang="en-US" dirty="0" err="1"/>
              <a:t>dětí</a:t>
            </a:r>
            <a:r>
              <a:rPr lang="en-US" dirty="0"/>
              <a:t> </a:t>
            </a:r>
            <a:r>
              <a:rPr lang="en-US" dirty="0" err="1"/>
              <a:t>ke</a:t>
            </a:r>
            <a:r>
              <a:rPr lang="en-US" dirty="0"/>
              <a:t> </a:t>
            </a:r>
            <a:r>
              <a:rPr lang="en-US" dirty="0" err="1"/>
              <a:t>spolupráci</a:t>
            </a:r>
            <a:r>
              <a:rPr lang="en-US" dirty="0"/>
              <a:t> s </a:t>
            </a:r>
            <a:r>
              <a:rPr lang="en-US" dirty="0" err="1"/>
              <a:t>ostatními</a:t>
            </a:r>
            <a:r>
              <a:rPr lang="en-US" dirty="0"/>
              <a:t> </a:t>
            </a:r>
            <a:r>
              <a:rPr lang="en-US" dirty="0" err="1"/>
              <a:t>dětmi</a:t>
            </a:r>
            <a:r>
              <a:rPr lang="en-US" dirty="0"/>
              <a:t>,</a:t>
            </a:r>
            <a:endParaRPr dirty="0"/>
          </a:p>
          <a:p>
            <a:pPr marL="742950" lvl="1" indent="-312419" algn="just" rtl="0">
              <a:lnSpc>
                <a:spcPct val="100000"/>
              </a:lnSpc>
              <a:spcBef>
                <a:spcPts val="392"/>
              </a:spcBef>
              <a:spcAft>
                <a:spcPts val="0"/>
              </a:spcAft>
              <a:buSzPct val="147368"/>
              <a:buChar char="○"/>
            </a:pPr>
            <a:r>
              <a:rPr lang="en-US" dirty="0" err="1"/>
              <a:t>používání</a:t>
            </a:r>
            <a:r>
              <a:rPr lang="en-US" dirty="0"/>
              <a:t> </a:t>
            </a:r>
            <a:r>
              <a:rPr lang="en-US" dirty="0" err="1"/>
              <a:t>vizuálních</a:t>
            </a:r>
            <a:r>
              <a:rPr lang="en-US" dirty="0"/>
              <a:t> </a:t>
            </a:r>
            <a:r>
              <a:rPr lang="en-US" dirty="0" err="1"/>
              <a:t>pomůcek</a:t>
            </a:r>
            <a:r>
              <a:rPr lang="en-US" dirty="0"/>
              <a:t>, </a:t>
            </a:r>
            <a:r>
              <a:rPr lang="en-US" dirty="0" err="1"/>
              <a:t>kreativních</a:t>
            </a:r>
            <a:r>
              <a:rPr lang="en-US" dirty="0"/>
              <a:t> a </a:t>
            </a:r>
            <a:r>
              <a:rPr lang="en-US" dirty="0" err="1"/>
              <a:t>relaxačních</a:t>
            </a:r>
            <a:r>
              <a:rPr lang="en-US" dirty="0"/>
              <a:t> </a:t>
            </a:r>
            <a:r>
              <a:rPr lang="en-US" dirty="0" err="1"/>
              <a:t>technik</a:t>
            </a:r>
            <a:r>
              <a:rPr lang="en-US" dirty="0"/>
              <a:t>.</a:t>
            </a:r>
            <a:endParaRPr dirty="0"/>
          </a:p>
          <a:p>
            <a:pPr marL="0" lvl="0" indent="0" algn="l" rtl="0">
              <a:lnSpc>
                <a:spcPct val="100000"/>
              </a:lnSpc>
              <a:spcBef>
                <a:spcPts val="448"/>
              </a:spcBef>
              <a:spcAft>
                <a:spcPts val="0"/>
              </a:spcAft>
              <a:buClr>
                <a:srgbClr val="4AB141"/>
              </a:buClr>
              <a:buSzPct val="133333"/>
              <a:buNone/>
            </a:pPr>
            <a:endParaRPr dirty="0">
              <a:solidFill>
                <a:srgbClr val="70AD6E"/>
              </a:solidFill>
            </a:endParaRPr>
          </a:p>
          <a:p>
            <a:pPr marL="342900" lvl="0" indent="-373380" algn="l" rtl="0">
              <a:lnSpc>
                <a:spcPct val="100000"/>
              </a:lnSpc>
              <a:spcBef>
                <a:spcPts val="448"/>
              </a:spcBef>
              <a:spcAft>
                <a:spcPts val="0"/>
              </a:spcAft>
              <a:buSzPct val="133333"/>
              <a:buChar char="●"/>
            </a:pPr>
            <a:r>
              <a:rPr lang="en-US" b="1" dirty="0" err="1"/>
              <a:t>Při</a:t>
            </a:r>
            <a:r>
              <a:rPr lang="en-US" b="1" dirty="0"/>
              <a:t> </a:t>
            </a:r>
            <a:r>
              <a:rPr lang="en-US" b="1" dirty="0" err="1"/>
              <a:t>navazování</a:t>
            </a:r>
            <a:r>
              <a:rPr lang="en-US" b="1" dirty="0"/>
              <a:t> </a:t>
            </a:r>
            <a:r>
              <a:rPr lang="en-US" b="1" dirty="0" err="1"/>
              <a:t>vztahů</a:t>
            </a:r>
            <a:r>
              <a:rPr lang="en-US" b="1" dirty="0"/>
              <a:t> s </a:t>
            </a:r>
            <a:r>
              <a:rPr lang="en-US" b="1" dirty="0" err="1"/>
              <a:t>nově</a:t>
            </a:r>
            <a:r>
              <a:rPr lang="en-US" b="1" dirty="0"/>
              <a:t> </a:t>
            </a:r>
            <a:r>
              <a:rPr lang="en-US" b="1" dirty="0" err="1"/>
              <a:t>příchozími</a:t>
            </a:r>
            <a:r>
              <a:rPr lang="en-US" b="1" dirty="0"/>
              <a:t> </a:t>
            </a:r>
            <a:r>
              <a:rPr lang="en-US" b="1" dirty="0" err="1"/>
              <a:t>dětmi</a:t>
            </a:r>
            <a:r>
              <a:rPr lang="en-US" b="1" dirty="0"/>
              <a:t> je </a:t>
            </a:r>
            <a:r>
              <a:rPr lang="en-US" b="1" dirty="0" err="1"/>
              <a:t>důležité</a:t>
            </a:r>
            <a:r>
              <a:rPr lang="en-US" b="1" dirty="0"/>
              <a:t> </a:t>
            </a:r>
            <a:r>
              <a:rPr lang="en-US" b="1" dirty="0" err="1"/>
              <a:t>být</a:t>
            </a:r>
            <a:r>
              <a:rPr lang="en-US" b="1" dirty="0"/>
              <a:t> </a:t>
            </a:r>
            <a:r>
              <a:rPr lang="en-US" b="1" dirty="0" err="1"/>
              <a:t>trpělivý</a:t>
            </a:r>
            <a:r>
              <a:rPr lang="en-US" b="1" dirty="0"/>
              <a:t> a </a:t>
            </a:r>
            <a:r>
              <a:rPr lang="en-US" b="1" dirty="0" err="1"/>
              <a:t>vytvořit</a:t>
            </a:r>
            <a:r>
              <a:rPr lang="en-US" b="1" dirty="0"/>
              <a:t> </a:t>
            </a:r>
            <a:r>
              <a:rPr lang="en-US" b="1" dirty="0" err="1"/>
              <a:t>ve</a:t>
            </a:r>
            <a:r>
              <a:rPr lang="en-US" b="1" dirty="0"/>
              <a:t> </a:t>
            </a:r>
            <a:r>
              <a:rPr lang="en-US" b="1" dirty="0" err="1"/>
              <a:t>třídě</a:t>
            </a:r>
            <a:r>
              <a:rPr lang="en-US" b="1" dirty="0"/>
              <a:t> </a:t>
            </a:r>
            <a:r>
              <a:rPr lang="en-US" b="1" dirty="0" err="1"/>
              <a:t>pocit</a:t>
            </a:r>
            <a:r>
              <a:rPr lang="en-US" b="1" dirty="0"/>
              <a:t> </a:t>
            </a:r>
            <a:r>
              <a:rPr lang="en-US" b="1" dirty="0" err="1"/>
              <a:t>bezpečí</a:t>
            </a:r>
            <a:r>
              <a:rPr lang="en-US" b="1" dirty="0"/>
              <a:t> a </a:t>
            </a:r>
            <a:r>
              <a:rPr lang="en-US" b="1" dirty="0" err="1"/>
              <a:t>důvěry</a:t>
            </a:r>
            <a:r>
              <a:rPr lang="en-US" b="1" dirty="0"/>
              <a:t>.</a:t>
            </a:r>
            <a:r>
              <a:rPr lang="en-US" dirty="0"/>
              <a:t> </a:t>
            </a:r>
            <a:endParaRPr dirty="0">
              <a:solidFill>
                <a:srgbClr val="70AD6E"/>
              </a:solidFill>
            </a:endParaRPr>
          </a:p>
        </p:txBody>
      </p:sp>
    </p:spTree>
    <p:extLst>
      <p:ext uri="{BB962C8B-B14F-4D97-AF65-F5344CB8AC3E}">
        <p14:creationId xmlns:p14="http://schemas.microsoft.com/office/powerpoint/2010/main" val="3708586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5A8197-29DF-20F0-C8B4-C986967F578B}"/>
              </a:ext>
            </a:extLst>
          </p:cNvPr>
          <p:cNvPicPr>
            <a:picLocks noChangeAspect="1"/>
          </p:cNvPicPr>
          <p:nvPr/>
        </p:nvPicPr>
        <p:blipFill>
          <a:blip r:embed="rId2"/>
          <a:stretch>
            <a:fillRect/>
          </a:stretch>
        </p:blipFill>
        <p:spPr>
          <a:xfrm>
            <a:off x="1772841" y="83127"/>
            <a:ext cx="4846211" cy="6858000"/>
          </a:xfrm>
          <a:prstGeom prst="rect">
            <a:avLst/>
          </a:prstGeom>
        </p:spPr>
      </p:pic>
      <p:pic>
        <p:nvPicPr>
          <p:cNvPr id="9" name="Picture 8">
            <a:extLst>
              <a:ext uri="{FF2B5EF4-FFF2-40B4-BE49-F238E27FC236}">
                <a16:creationId xmlns:a16="http://schemas.microsoft.com/office/drawing/2014/main" id="{B1437A8E-B837-4E35-B189-CD7E328BB47E}"/>
              </a:ext>
            </a:extLst>
          </p:cNvPr>
          <p:cNvPicPr>
            <a:picLocks noChangeAspect="1"/>
          </p:cNvPicPr>
          <p:nvPr/>
        </p:nvPicPr>
        <p:blipFill>
          <a:blip r:embed="rId3"/>
          <a:stretch>
            <a:fillRect/>
          </a:stretch>
        </p:blipFill>
        <p:spPr>
          <a:xfrm>
            <a:off x="6794974" y="83127"/>
            <a:ext cx="4846211" cy="6858000"/>
          </a:xfrm>
          <a:prstGeom prst="rect">
            <a:avLst/>
          </a:prstGeom>
        </p:spPr>
      </p:pic>
    </p:spTree>
    <p:extLst>
      <p:ext uri="{BB962C8B-B14F-4D97-AF65-F5344CB8AC3E}">
        <p14:creationId xmlns:p14="http://schemas.microsoft.com/office/powerpoint/2010/main" val="2416925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8C6EFE-D336-DA2B-595A-49372E88AAD4}"/>
              </a:ext>
            </a:extLst>
          </p:cNvPr>
          <p:cNvPicPr>
            <a:picLocks noChangeAspect="1"/>
          </p:cNvPicPr>
          <p:nvPr/>
        </p:nvPicPr>
        <p:blipFill>
          <a:blip r:embed="rId2"/>
          <a:stretch>
            <a:fillRect/>
          </a:stretch>
        </p:blipFill>
        <p:spPr>
          <a:xfrm>
            <a:off x="1807851" y="79337"/>
            <a:ext cx="4728936" cy="6699326"/>
          </a:xfrm>
          <a:prstGeom prst="rect">
            <a:avLst/>
          </a:prstGeom>
        </p:spPr>
      </p:pic>
      <p:pic>
        <p:nvPicPr>
          <p:cNvPr id="6" name="Picture 5">
            <a:extLst>
              <a:ext uri="{FF2B5EF4-FFF2-40B4-BE49-F238E27FC236}">
                <a16:creationId xmlns:a16="http://schemas.microsoft.com/office/drawing/2014/main" id="{0A57F0FE-E430-C950-586B-17D40579C56A}"/>
              </a:ext>
            </a:extLst>
          </p:cNvPr>
          <p:cNvPicPr>
            <a:picLocks noChangeAspect="1"/>
          </p:cNvPicPr>
          <p:nvPr/>
        </p:nvPicPr>
        <p:blipFill>
          <a:blip r:embed="rId3"/>
          <a:stretch>
            <a:fillRect/>
          </a:stretch>
        </p:blipFill>
        <p:spPr>
          <a:xfrm>
            <a:off x="6536787" y="79337"/>
            <a:ext cx="4728937" cy="6699326"/>
          </a:xfrm>
          <a:prstGeom prst="rect">
            <a:avLst/>
          </a:prstGeom>
        </p:spPr>
      </p:pic>
    </p:spTree>
    <p:extLst>
      <p:ext uri="{BB962C8B-B14F-4D97-AF65-F5344CB8AC3E}">
        <p14:creationId xmlns:p14="http://schemas.microsoft.com/office/powerpoint/2010/main" val="2930458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A8286-E55F-838B-67E8-571D405E730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AA16110-965F-FBC7-9B4E-A81AD5BE183B}"/>
              </a:ext>
            </a:extLst>
          </p:cNvPr>
          <p:cNvPicPr>
            <a:picLocks noChangeAspect="1"/>
          </p:cNvPicPr>
          <p:nvPr/>
        </p:nvPicPr>
        <p:blipFill>
          <a:blip r:embed="rId2"/>
          <a:stretch>
            <a:fillRect/>
          </a:stretch>
        </p:blipFill>
        <p:spPr>
          <a:xfrm>
            <a:off x="1906109" y="81148"/>
            <a:ext cx="4739420" cy="6714178"/>
          </a:xfrm>
          <a:prstGeom prst="rect">
            <a:avLst/>
          </a:prstGeom>
        </p:spPr>
      </p:pic>
      <p:pic>
        <p:nvPicPr>
          <p:cNvPr id="8" name="Picture 7">
            <a:extLst>
              <a:ext uri="{FF2B5EF4-FFF2-40B4-BE49-F238E27FC236}">
                <a16:creationId xmlns:a16="http://schemas.microsoft.com/office/drawing/2014/main" id="{CC5929E3-2928-991D-24EF-27B9913CE711}"/>
              </a:ext>
            </a:extLst>
          </p:cNvPr>
          <p:cNvPicPr>
            <a:picLocks noChangeAspect="1"/>
          </p:cNvPicPr>
          <p:nvPr/>
        </p:nvPicPr>
        <p:blipFill>
          <a:blip r:embed="rId3"/>
          <a:stretch>
            <a:fillRect/>
          </a:stretch>
        </p:blipFill>
        <p:spPr>
          <a:xfrm>
            <a:off x="6645529" y="81148"/>
            <a:ext cx="4739419" cy="6714178"/>
          </a:xfrm>
          <a:prstGeom prst="rect">
            <a:avLst/>
          </a:prstGeom>
        </p:spPr>
      </p:pic>
    </p:spTree>
    <p:extLst>
      <p:ext uri="{BB962C8B-B14F-4D97-AF65-F5344CB8AC3E}">
        <p14:creationId xmlns:p14="http://schemas.microsoft.com/office/powerpoint/2010/main" val="1847934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41" descr="A screenshot of a cell phone&#10;&#10;Description automatically generated"/>
          <p:cNvPicPr preferRelativeResize="0"/>
          <p:nvPr/>
        </p:nvPicPr>
        <p:blipFill rotWithShape="1">
          <a:blip r:embed="rId3">
            <a:alphaModFix/>
          </a:blip>
          <a:srcRect t="7107"/>
          <a:stretch/>
        </p:blipFill>
        <p:spPr>
          <a:xfrm>
            <a:off x="497346" y="1377462"/>
            <a:ext cx="3451381" cy="4149049"/>
          </a:xfrm>
          <a:prstGeom prst="rect">
            <a:avLst/>
          </a:prstGeom>
          <a:noFill/>
          <a:ln>
            <a:noFill/>
          </a:ln>
        </p:spPr>
      </p:pic>
      <p:sp>
        <p:nvSpPr>
          <p:cNvPr id="293" name="Google Shape;293;p41"/>
          <p:cNvSpPr txBox="1">
            <a:spLocks noGrp="1"/>
          </p:cNvSpPr>
          <p:nvPr>
            <p:ph type="title"/>
          </p:nvPr>
        </p:nvSpPr>
        <p:spPr>
          <a:xfrm>
            <a:off x="390325" y="259875"/>
            <a:ext cx="9300300" cy="871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027B1"/>
              </a:buClr>
              <a:buSzPts val="3600"/>
              <a:buFont typeface="Calibri"/>
              <a:buNone/>
            </a:pPr>
            <a:r>
              <a:rPr lang="en-US" dirty="0" err="1">
                <a:latin typeface="Archivo Black"/>
                <a:ea typeface="Archivo Black"/>
                <a:cs typeface="Archivo Black"/>
                <a:sym typeface="Archivo Black"/>
              </a:rPr>
              <a:t>Přátelské</a:t>
            </a:r>
            <a:r>
              <a:rPr lang="en-US" dirty="0">
                <a:latin typeface="Archivo Black"/>
                <a:ea typeface="Archivo Black"/>
                <a:cs typeface="Archivo Black"/>
                <a:sym typeface="Archivo Black"/>
              </a:rPr>
              <a:t> </a:t>
            </a:r>
            <a:r>
              <a:rPr lang="en-US" dirty="0" err="1">
                <a:latin typeface="Archivo Black"/>
                <a:ea typeface="Archivo Black"/>
                <a:cs typeface="Archivo Black"/>
                <a:sym typeface="Archivo Black"/>
              </a:rPr>
              <a:t>třídy</a:t>
            </a:r>
            <a:endParaRPr dirty="0">
              <a:latin typeface="Archivo Black"/>
              <a:ea typeface="Archivo Black"/>
              <a:cs typeface="Archivo Black"/>
              <a:sym typeface="Archivo Black"/>
            </a:endParaRPr>
          </a:p>
        </p:txBody>
      </p:sp>
      <p:cxnSp>
        <p:nvCxnSpPr>
          <p:cNvPr id="294" name="Google Shape;294;p41"/>
          <p:cNvCxnSpPr/>
          <p:nvPr/>
        </p:nvCxnSpPr>
        <p:spPr>
          <a:xfrm>
            <a:off x="3499552" y="3976480"/>
            <a:ext cx="602100" cy="0"/>
          </a:xfrm>
          <a:prstGeom prst="straightConnector1">
            <a:avLst/>
          </a:prstGeom>
          <a:noFill/>
          <a:ln w="76200" cap="flat" cmpd="sng">
            <a:solidFill>
              <a:srgbClr val="92D050"/>
            </a:solidFill>
            <a:prstDash val="solid"/>
            <a:round/>
            <a:headEnd type="none" w="sm" len="sm"/>
            <a:tailEnd type="triangle" w="med" len="med"/>
          </a:ln>
        </p:spPr>
      </p:cxnSp>
      <p:sp>
        <p:nvSpPr>
          <p:cNvPr id="295" name="Google Shape;295;p41"/>
          <p:cNvSpPr txBox="1"/>
          <p:nvPr/>
        </p:nvSpPr>
        <p:spPr>
          <a:xfrm>
            <a:off x="1669425" y="6471036"/>
            <a:ext cx="9662971"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Calibri"/>
              <a:buNone/>
            </a:pPr>
            <a:r>
              <a:rPr lang="en-US" sz="1600" b="0" i="0" u="none" strike="noStrike" cap="none">
                <a:solidFill>
                  <a:srgbClr val="000000"/>
                </a:solidFill>
                <a:latin typeface="Calibri"/>
                <a:ea typeface="Calibri"/>
                <a:cs typeface="Calibri"/>
                <a:sym typeface="Calibri"/>
              </a:rPr>
              <a:t>ZDROJ: Informační list SMH-ASSIST pro uvítání syrských nově příchozích dětí a jejich rodin do školního prostředí</a:t>
            </a:r>
            <a:endParaRPr/>
          </a:p>
        </p:txBody>
      </p:sp>
      <p:sp>
        <p:nvSpPr>
          <p:cNvPr id="296" name="Google Shape;296;p41"/>
          <p:cNvSpPr>
            <a:spLocks noGrp="1"/>
          </p:cNvSpPr>
          <p:nvPr>
            <p:ph type="body" idx="4294967295"/>
          </p:nvPr>
        </p:nvSpPr>
        <p:spPr>
          <a:xfrm>
            <a:off x="4677775" y="1675475"/>
            <a:ext cx="6973800" cy="3947700"/>
          </a:xfrm>
          <a:prstGeom prst="roundRect">
            <a:avLst>
              <a:gd name="adj" fmla="val 8956"/>
            </a:avLst>
          </a:prstGeom>
          <a:solidFill>
            <a:srgbClr val="2E368A"/>
          </a:solidFill>
          <a:ln>
            <a:noFill/>
          </a:ln>
        </p:spPr>
        <p:txBody>
          <a:bodyPr spcFirstLastPara="1" wrap="square" lIns="91425" tIns="45700" rIns="91425" bIns="45700" anchor="t" anchorCtr="0">
            <a:noAutofit/>
          </a:bodyPr>
          <a:lstStyle/>
          <a:p>
            <a:pPr marL="342900" lvl="0" indent="-325120" algn="l" rtl="0">
              <a:lnSpc>
                <a:spcPct val="100000"/>
              </a:lnSpc>
              <a:spcBef>
                <a:spcPts val="496"/>
              </a:spcBef>
              <a:spcAft>
                <a:spcPts val="0"/>
              </a:spcAft>
              <a:buClr>
                <a:schemeClr val="lt1"/>
              </a:buClr>
              <a:buSzPts val="2200"/>
              <a:buChar char="●"/>
            </a:pPr>
            <a:r>
              <a:rPr lang="en-US" sz="2200" dirty="0" err="1">
                <a:solidFill>
                  <a:schemeClr val="lt1"/>
                </a:solidFill>
                <a:latin typeface="Calibri"/>
                <a:ea typeface="Calibri"/>
                <a:cs typeface="Calibri"/>
                <a:sym typeface="Calibri"/>
              </a:rPr>
              <a:t>Vítání</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dětí</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individuálně</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jejich</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jménem</a:t>
            </a:r>
            <a:r>
              <a:rPr lang="en-US" sz="2200" dirty="0">
                <a:solidFill>
                  <a:schemeClr val="lt1"/>
                </a:solidFill>
                <a:latin typeface="Calibri"/>
                <a:ea typeface="Calibri"/>
                <a:cs typeface="Calibri"/>
                <a:sym typeface="Calibri"/>
              </a:rPr>
              <a:t> a s </a:t>
            </a:r>
            <a:r>
              <a:rPr lang="en-US" sz="2200" dirty="0" err="1">
                <a:solidFill>
                  <a:schemeClr val="lt1"/>
                </a:solidFill>
                <a:latin typeface="Calibri"/>
                <a:ea typeface="Calibri"/>
                <a:cs typeface="Calibri"/>
                <a:sym typeface="Calibri"/>
              </a:rPr>
              <a:t>úsměvem</a:t>
            </a:r>
            <a:endParaRPr sz="2200" dirty="0">
              <a:solidFill>
                <a:schemeClr val="lt1"/>
              </a:solidFill>
            </a:endParaRPr>
          </a:p>
          <a:p>
            <a:pPr marL="342900" lvl="0" indent="-325120" algn="l" rtl="0">
              <a:lnSpc>
                <a:spcPct val="100000"/>
              </a:lnSpc>
              <a:spcBef>
                <a:spcPts val="496"/>
              </a:spcBef>
              <a:spcAft>
                <a:spcPts val="0"/>
              </a:spcAft>
              <a:buClr>
                <a:schemeClr val="lt1"/>
              </a:buClr>
              <a:buSzPts val="2200"/>
              <a:buChar char="●"/>
            </a:pPr>
            <a:r>
              <a:rPr lang="en-US" sz="2200" dirty="0" err="1">
                <a:solidFill>
                  <a:schemeClr val="lt1"/>
                </a:solidFill>
                <a:latin typeface="Calibri"/>
                <a:ea typeface="Calibri"/>
                <a:cs typeface="Calibri"/>
                <a:sym typeface="Calibri"/>
              </a:rPr>
              <a:t>Zajistěte</a:t>
            </a:r>
            <a:r>
              <a:rPr lang="en-US" sz="2200" dirty="0">
                <a:solidFill>
                  <a:schemeClr val="lt1"/>
                </a:solidFill>
                <a:latin typeface="Calibri"/>
                <a:ea typeface="Calibri"/>
                <a:cs typeface="Calibri"/>
                <a:sym typeface="Calibri"/>
              </a:rPr>
              <a:t>, aby </a:t>
            </a:r>
            <a:r>
              <a:rPr lang="en-US" sz="2200" dirty="0" err="1">
                <a:solidFill>
                  <a:schemeClr val="lt1"/>
                </a:solidFill>
                <a:latin typeface="Calibri"/>
                <a:ea typeface="Calibri"/>
                <a:cs typeface="Calibri"/>
                <a:sym typeface="Calibri"/>
              </a:rPr>
              <a:t>prostředí</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třídy</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odráželo</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jazykovou</a:t>
            </a:r>
            <a:r>
              <a:rPr lang="en-US" sz="2200" dirty="0">
                <a:solidFill>
                  <a:schemeClr val="lt1"/>
                </a:solidFill>
                <a:latin typeface="Calibri"/>
                <a:ea typeface="Calibri"/>
                <a:cs typeface="Calibri"/>
                <a:sym typeface="Calibri"/>
              </a:rPr>
              <a:t> </a:t>
            </a:r>
            <a:br>
              <a:rPr lang="en-US" sz="2200" dirty="0">
                <a:solidFill>
                  <a:schemeClr val="lt1"/>
                </a:solidFill>
                <a:latin typeface="Calibri"/>
                <a:ea typeface="Calibri"/>
                <a:cs typeface="Calibri"/>
                <a:sym typeface="Calibri"/>
              </a:rPr>
            </a:br>
            <a:r>
              <a:rPr lang="en-US" sz="2200" dirty="0">
                <a:solidFill>
                  <a:schemeClr val="lt1"/>
                </a:solidFill>
                <a:latin typeface="Calibri"/>
                <a:ea typeface="Calibri"/>
                <a:cs typeface="Calibri"/>
                <a:sym typeface="Calibri"/>
              </a:rPr>
              <a:t>a </a:t>
            </a:r>
            <a:r>
              <a:rPr lang="en-US" sz="2200" dirty="0" err="1">
                <a:solidFill>
                  <a:schemeClr val="lt1"/>
                </a:solidFill>
                <a:latin typeface="Calibri"/>
                <a:ea typeface="Calibri"/>
                <a:cs typeface="Calibri"/>
                <a:sym typeface="Calibri"/>
              </a:rPr>
              <a:t>kulturní</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rozmanitost</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dětí</a:t>
            </a:r>
            <a:endParaRPr sz="2200" dirty="0">
              <a:solidFill>
                <a:schemeClr val="lt1"/>
              </a:solidFill>
            </a:endParaRPr>
          </a:p>
          <a:p>
            <a:pPr marL="342900" lvl="0" indent="-325120" algn="l" rtl="0">
              <a:lnSpc>
                <a:spcPct val="100000"/>
              </a:lnSpc>
              <a:spcBef>
                <a:spcPts val="496"/>
              </a:spcBef>
              <a:spcAft>
                <a:spcPts val="0"/>
              </a:spcAft>
              <a:buClr>
                <a:schemeClr val="lt1"/>
              </a:buClr>
              <a:buSzPts val="2200"/>
              <a:buChar char="●"/>
            </a:pPr>
            <a:r>
              <a:rPr lang="en-US" sz="2200" dirty="0" err="1">
                <a:solidFill>
                  <a:schemeClr val="lt1"/>
                </a:solidFill>
                <a:latin typeface="Calibri"/>
                <a:ea typeface="Calibri"/>
                <a:cs typeface="Calibri"/>
                <a:sym typeface="Calibri"/>
              </a:rPr>
              <a:t>Zařazujte</a:t>
            </a:r>
            <a:r>
              <a:rPr lang="en-US" sz="2200" dirty="0">
                <a:solidFill>
                  <a:schemeClr val="lt1"/>
                </a:solidFill>
                <a:latin typeface="Calibri"/>
                <a:ea typeface="Calibri"/>
                <a:cs typeface="Calibri"/>
                <a:sym typeface="Calibri"/>
              </a:rPr>
              <a:t> do </a:t>
            </a:r>
            <a:r>
              <a:rPr lang="en-US" sz="2200" dirty="0" err="1">
                <a:solidFill>
                  <a:schemeClr val="lt1"/>
                </a:solidFill>
                <a:latin typeface="Calibri"/>
                <a:ea typeface="Calibri"/>
                <a:cs typeface="Calibri"/>
                <a:sym typeface="Calibri"/>
              </a:rPr>
              <a:t>výuky</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relaxační</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přestávky</a:t>
            </a:r>
            <a:endParaRPr sz="2200" dirty="0">
              <a:solidFill>
                <a:schemeClr val="lt1"/>
              </a:solidFill>
            </a:endParaRPr>
          </a:p>
          <a:p>
            <a:pPr marL="342900" lvl="0" indent="-325120" algn="l" rtl="0">
              <a:lnSpc>
                <a:spcPct val="100000"/>
              </a:lnSpc>
              <a:spcBef>
                <a:spcPts val="496"/>
              </a:spcBef>
              <a:spcAft>
                <a:spcPts val="0"/>
              </a:spcAft>
              <a:buClr>
                <a:schemeClr val="lt1"/>
              </a:buClr>
              <a:buSzPts val="2200"/>
              <a:buChar char="●"/>
            </a:pPr>
            <a:r>
              <a:rPr lang="en-US" sz="2200" dirty="0" err="1">
                <a:solidFill>
                  <a:schemeClr val="lt1"/>
                </a:solidFill>
                <a:latin typeface="Calibri"/>
                <a:ea typeface="Calibri"/>
                <a:cs typeface="Calibri"/>
                <a:sym typeface="Calibri"/>
              </a:rPr>
              <a:t>Sdílejte</a:t>
            </a:r>
            <a:r>
              <a:rPr lang="en-US" sz="2200" dirty="0">
                <a:solidFill>
                  <a:schemeClr val="lt1"/>
                </a:solidFill>
                <a:latin typeface="Calibri"/>
                <a:ea typeface="Calibri"/>
                <a:cs typeface="Calibri"/>
                <a:sym typeface="Calibri"/>
              </a:rPr>
              <a:t> se </a:t>
            </a:r>
            <a:r>
              <a:rPr lang="en-US" sz="2200" dirty="0" err="1">
                <a:solidFill>
                  <a:schemeClr val="lt1"/>
                </a:solidFill>
                <a:latin typeface="Calibri"/>
                <a:ea typeface="Calibri"/>
                <a:cs typeface="Calibri"/>
                <a:sym typeface="Calibri"/>
              </a:rPr>
              <a:t>třídou</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informace</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které</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pomohou</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dětem</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porozumět</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situaci</a:t>
            </a:r>
            <a:r>
              <a:rPr lang="en-US" sz="2200" dirty="0">
                <a:solidFill>
                  <a:schemeClr val="lt1"/>
                </a:solidFill>
                <a:latin typeface="Calibri"/>
                <a:ea typeface="Calibri"/>
                <a:cs typeface="Calibri"/>
                <a:sym typeface="Calibri"/>
              </a:rPr>
              <a:t> a </a:t>
            </a:r>
            <a:r>
              <a:rPr lang="en-US" sz="2200" dirty="0" err="1">
                <a:solidFill>
                  <a:schemeClr val="lt1"/>
                </a:solidFill>
                <a:latin typeface="Calibri"/>
                <a:ea typeface="Calibri"/>
                <a:cs typeface="Calibri"/>
                <a:sym typeface="Calibri"/>
              </a:rPr>
              <a:t>přivítat</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nově</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příchozí</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spolužáky</a:t>
            </a:r>
            <a:endParaRPr sz="2200" dirty="0">
              <a:solidFill>
                <a:schemeClr val="lt1"/>
              </a:solidFill>
            </a:endParaRPr>
          </a:p>
          <a:p>
            <a:pPr marL="342900" lvl="0" indent="-325120" algn="l" rtl="0">
              <a:lnSpc>
                <a:spcPct val="100000"/>
              </a:lnSpc>
              <a:spcBef>
                <a:spcPts val="496"/>
              </a:spcBef>
              <a:spcAft>
                <a:spcPts val="0"/>
              </a:spcAft>
              <a:buClr>
                <a:schemeClr val="lt1"/>
              </a:buClr>
              <a:buSzPts val="2200"/>
              <a:buChar char="●"/>
            </a:pPr>
            <a:r>
              <a:rPr lang="en-US" sz="2200" dirty="0" err="1">
                <a:solidFill>
                  <a:schemeClr val="lt1"/>
                </a:solidFill>
                <a:latin typeface="Calibri"/>
                <a:ea typeface="Calibri"/>
                <a:cs typeface="Calibri"/>
                <a:sym typeface="Calibri"/>
              </a:rPr>
              <a:t>Přidělte</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každému</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nově</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příchozímu</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dítěti</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pomocníka</a:t>
            </a:r>
            <a:r>
              <a:rPr lang="en-US" sz="2200" dirty="0">
                <a:solidFill>
                  <a:schemeClr val="lt1"/>
                </a:solidFill>
                <a:latin typeface="Calibri"/>
                <a:ea typeface="Calibri"/>
                <a:cs typeface="Calibri"/>
                <a:sym typeface="Calibri"/>
              </a:rPr>
              <a:t> ze </a:t>
            </a:r>
            <a:r>
              <a:rPr lang="en-US" sz="2200" dirty="0" err="1">
                <a:solidFill>
                  <a:schemeClr val="lt1"/>
                </a:solidFill>
                <a:latin typeface="Calibri"/>
                <a:ea typeface="Calibri"/>
                <a:cs typeface="Calibri"/>
                <a:sym typeface="Calibri"/>
              </a:rPr>
              <a:t>třídy</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který</a:t>
            </a:r>
            <a:r>
              <a:rPr lang="en-US" sz="2200" dirty="0">
                <a:solidFill>
                  <a:schemeClr val="lt1"/>
                </a:solidFill>
                <a:latin typeface="Calibri"/>
                <a:ea typeface="Calibri"/>
                <a:cs typeface="Calibri"/>
                <a:sym typeface="Calibri"/>
              </a:rPr>
              <a:t> mu </a:t>
            </a:r>
            <a:r>
              <a:rPr lang="en-US" sz="2200" dirty="0" err="1">
                <a:solidFill>
                  <a:schemeClr val="lt1"/>
                </a:solidFill>
                <a:latin typeface="Calibri"/>
                <a:ea typeface="Calibri"/>
                <a:cs typeface="Calibri"/>
                <a:sym typeface="Calibri"/>
              </a:rPr>
              <a:t>pomůže</a:t>
            </a:r>
            <a:r>
              <a:rPr lang="en-US" sz="2200" dirty="0">
                <a:solidFill>
                  <a:schemeClr val="lt1"/>
                </a:solidFill>
                <a:latin typeface="Calibri"/>
                <a:ea typeface="Calibri"/>
                <a:cs typeface="Calibri"/>
                <a:sym typeface="Calibri"/>
              </a:rPr>
              <a:t> s </a:t>
            </a:r>
            <a:r>
              <a:rPr lang="en-US" sz="2200" dirty="0" err="1">
                <a:solidFill>
                  <a:schemeClr val="lt1"/>
                </a:solidFill>
                <a:latin typeface="Calibri"/>
                <a:ea typeface="Calibri"/>
                <a:cs typeface="Calibri"/>
                <a:sym typeface="Calibri"/>
              </a:rPr>
              <a:t>orientací</a:t>
            </a:r>
            <a:r>
              <a:rPr lang="en-US" sz="2200" dirty="0">
                <a:solidFill>
                  <a:schemeClr val="lt1"/>
                </a:solidFill>
                <a:latin typeface="Calibri"/>
                <a:ea typeface="Calibri"/>
                <a:cs typeface="Calibri"/>
                <a:sym typeface="Calibri"/>
              </a:rPr>
              <a:t> v </a:t>
            </a:r>
            <a:r>
              <a:rPr lang="en-US" sz="2200" dirty="0" err="1">
                <a:solidFill>
                  <a:schemeClr val="lt1"/>
                </a:solidFill>
                <a:latin typeface="Calibri"/>
                <a:ea typeface="Calibri"/>
                <a:cs typeface="Calibri"/>
                <a:sym typeface="Calibri"/>
              </a:rPr>
              <a:t>prostředí</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školy</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organizací</a:t>
            </a:r>
            <a:r>
              <a:rPr lang="en-US" sz="2200" dirty="0">
                <a:solidFill>
                  <a:schemeClr val="lt1"/>
                </a:solidFill>
                <a:latin typeface="Calibri"/>
                <a:ea typeface="Calibri"/>
                <a:cs typeface="Calibri"/>
                <a:sym typeface="Calibri"/>
              </a:rPr>
              <a:t> </a:t>
            </a:r>
            <a:r>
              <a:rPr lang="en-US" sz="2200" dirty="0" err="1">
                <a:solidFill>
                  <a:schemeClr val="lt1"/>
                </a:solidFill>
                <a:latin typeface="Calibri"/>
                <a:ea typeface="Calibri"/>
                <a:cs typeface="Calibri"/>
                <a:sym typeface="Calibri"/>
              </a:rPr>
              <a:t>výuky</a:t>
            </a:r>
            <a:r>
              <a:rPr lang="en-US" sz="2200" dirty="0">
                <a:solidFill>
                  <a:schemeClr val="lt1"/>
                </a:solidFill>
                <a:latin typeface="Calibri"/>
                <a:ea typeface="Calibri"/>
                <a:cs typeface="Calibri"/>
                <a:sym typeface="Calibri"/>
              </a:rPr>
              <a:t> a </a:t>
            </a:r>
            <a:r>
              <a:rPr lang="en-US" sz="2200" dirty="0" err="1">
                <a:solidFill>
                  <a:schemeClr val="lt1"/>
                </a:solidFill>
                <a:latin typeface="Calibri"/>
                <a:ea typeface="Calibri"/>
                <a:cs typeface="Calibri"/>
                <a:sym typeface="Calibri"/>
              </a:rPr>
              <a:t>začleněním</a:t>
            </a:r>
            <a:r>
              <a:rPr lang="en-US" sz="2200" dirty="0">
                <a:solidFill>
                  <a:schemeClr val="lt1"/>
                </a:solidFill>
                <a:latin typeface="Calibri"/>
                <a:ea typeface="Calibri"/>
                <a:cs typeface="Calibri"/>
                <a:sym typeface="Calibri"/>
              </a:rPr>
              <a:t> v </a:t>
            </a:r>
            <a:r>
              <a:rPr lang="en-US" sz="2200" dirty="0" err="1">
                <a:solidFill>
                  <a:schemeClr val="lt1"/>
                </a:solidFill>
                <a:latin typeface="Calibri"/>
                <a:ea typeface="Calibri"/>
                <a:cs typeface="Calibri"/>
                <a:sym typeface="Calibri"/>
              </a:rPr>
              <a:t>kolektivu</a:t>
            </a:r>
            <a:endParaRPr sz="2200" dirty="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LIDO_APP_VERSION" val="1.5.0.0"/>
  <p:tag name="SLIDO_PRESENTATION_ID" val="00000000-0000-0000-0000-000000000000"/>
  <p:tag name="SLIDO_EVENT_UUID" val="f07060aa-deda-49ec-ba60-8e5b97115426"/>
  <p:tag name="SLIDO_EVENT_SECTION_UUID" val="12b1548a-a1bb-4925-a308-0e0aa69bb7a4"/>
</p:tagLst>
</file>

<file path=ppt/tags/tag2.xml><?xml version="1.0" encoding="utf-8"?>
<p:tagLst xmlns:a="http://schemas.openxmlformats.org/drawingml/2006/main" xmlns:r="http://schemas.openxmlformats.org/officeDocument/2006/relationships" xmlns:p="http://schemas.openxmlformats.org/presentationml/2006/main">
  <p:tag name="SLIDO_TYPE" val="SlidoPoll"/>
  <p:tag name="SLIDO_POLL_UUID" val="9c584b72-a0ba-4dc7-b6c4-663adcaf7c97"/>
  <p:tag name="SLIDO_TIMELINE" val="W3sicG9sbFF1ZXN0aW9uVXVpZCI6ImJjN2VhYzAzLTRkYWUtNDYyNi04YTRlLTA3MTYwMmVmMjE4MiIsInNob3dSZXN1bHRzIjp0cnVlfV0="/>
</p:tagLst>
</file>

<file path=ppt/tags/tag3.xml><?xml version="1.0" encoding="utf-8"?>
<p:tagLst xmlns:a="http://schemas.openxmlformats.org/drawingml/2006/main" xmlns:r="http://schemas.openxmlformats.org/officeDocument/2006/relationships" xmlns:p="http://schemas.openxmlformats.org/presentationml/2006/main">
  <p:tag name="SLIDO_ELEMENT" val="title"/>
</p:tagLst>
</file>

<file path=ppt/tags/tag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F4F694D682D3F64CB2A67D00DCE3F3AA" ma:contentTypeVersion="8" ma:contentTypeDescription="Vytvoří nový dokument" ma:contentTypeScope="" ma:versionID="7699d0e01ed5bada2a26936fd5eb81c5">
  <xsd:schema xmlns:xsd="http://www.w3.org/2001/XMLSchema" xmlns:xs="http://www.w3.org/2001/XMLSchema" xmlns:p="http://schemas.microsoft.com/office/2006/metadata/properties" xmlns:ns2="b1634e41-7513-4eab-bc05-a89df0683e7b" xmlns:ns3="138fba7b-986d-4b9a-a9f5-1439b39fdca4" targetNamespace="http://schemas.microsoft.com/office/2006/metadata/properties" ma:root="true" ma:fieldsID="db9d437eb1db3422c637341d649ca76e" ns2:_="" ns3:_="">
    <xsd:import namespace="b1634e41-7513-4eab-bc05-a89df0683e7b"/>
    <xsd:import namespace="138fba7b-986d-4b9a-a9f5-1439b39fdca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SearchProperties"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634e41-7513-4eab-bc05-a89df0683e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38fba7b-986d-4b9a-a9f5-1439b39fdca4" elementFormDefault="qualified">
    <xsd:import namespace="http://schemas.microsoft.com/office/2006/documentManagement/types"/>
    <xsd:import namespace="http://schemas.microsoft.com/office/infopath/2007/PartnerControls"/>
    <xsd:element name="SharedWithUsers" ma:index="13"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dílené s podrobnostm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498B462-7A02-4930-AE1E-869C048F1027}"/>
</file>

<file path=customXml/itemProps2.xml><?xml version="1.0" encoding="utf-8"?>
<ds:datastoreItem xmlns:ds="http://schemas.openxmlformats.org/officeDocument/2006/customXml" ds:itemID="{28DEC808-A592-49C5-AB35-0284E8523666}">
  <ds:schemaRefs>
    <ds:schemaRef ds:uri="http://schemas.microsoft.com/sharepoint/v3/contenttype/forms"/>
  </ds:schemaRefs>
</ds:datastoreItem>
</file>

<file path=customXml/itemProps3.xml><?xml version="1.0" encoding="utf-8"?>
<ds:datastoreItem xmlns:ds="http://schemas.openxmlformats.org/officeDocument/2006/customXml" ds:itemID="{51964BD3-3A6B-4815-AA19-C2650B163240}"/>
</file>

<file path=docProps/app.xml><?xml version="1.0" encoding="utf-8"?>
<Properties xmlns="http://schemas.openxmlformats.org/officeDocument/2006/extended-properties" xmlns:vt="http://schemas.openxmlformats.org/officeDocument/2006/docPropsVTypes">
  <TotalTime>13651</TotalTime>
  <Words>1994</Words>
  <Application>Microsoft Macintosh PowerPoint</Application>
  <PresentationFormat>Widescreen</PresentationFormat>
  <Paragraphs>219</Paragraphs>
  <Slides>29</Slides>
  <Notes>14</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Roboto</vt:lpstr>
      <vt:lpstr>Tahoma</vt:lpstr>
      <vt:lpstr>Arial</vt:lpstr>
      <vt:lpstr>Times New Roman</vt:lpstr>
      <vt:lpstr>Archivo Black</vt:lpstr>
      <vt:lpstr>Montserrat ExtraBold</vt:lpstr>
      <vt:lpstr>Calibri</vt:lpstr>
      <vt:lpstr>Segoe UI</vt:lpstr>
      <vt:lpstr>Simple Light</vt:lpstr>
      <vt:lpstr>Žáci z různých zemí v českých školách a jejich psychické zdraví</vt:lpstr>
      <vt:lpstr>PowerPoint Presentation</vt:lpstr>
      <vt:lpstr>MTSS pro nově příchozí žáky/studenty</vt:lpstr>
      <vt:lpstr>Vstřícné školní prostředí</vt:lpstr>
      <vt:lpstr>Odolnost a psychické zdraví</vt:lpstr>
      <vt:lpstr>PowerPoint Presentation</vt:lpstr>
      <vt:lpstr>PowerPoint Presentation</vt:lpstr>
      <vt:lpstr>PowerPoint Presentation</vt:lpstr>
      <vt:lpstr>Přátelské třídy</vt:lpstr>
      <vt:lpstr>Relaxační cvičení: Svalová relaxace</vt:lpstr>
      <vt:lpstr>Růže nebo poupě</vt:lpstr>
      <vt:lpstr>Identifikujte děti, které mají potíže s adaptací, a podpořte je</vt:lpstr>
      <vt:lpstr>Cílená podpora – Zvládnutí změny  (Úroveň 2)</vt:lpstr>
      <vt:lpstr>Vnitřní silné stránky:</vt:lpstr>
      <vt:lpstr>Vnitřní a vnější zdroje podpory</vt:lpstr>
      <vt:lpstr>Zvládání mých pocitů</vt:lpstr>
      <vt:lpstr>PowerPoint Presentation</vt:lpstr>
      <vt:lpstr>PowerPoint Presentation</vt:lpstr>
      <vt:lpstr>PowerPoint Presentation</vt:lpstr>
      <vt:lpstr>PowerPoint Presentation</vt:lpstr>
      <vt:lpstr>PowerPoint Presentation</vt:lpstr>
      <vt:lpstr>Individualizovaná podpora –  Zotavení z nepohody (Úroveň 3) </vt:lpstr>
      <vt:lpstr>Relaxační cvičení</vt:lpstr>
      <vt:lpstr>https://nepanikar.eu/dechove-cviceni/</vt:lpstr>
      <vt:lpstr>PowerPoint Presentation</vt:lpstr>
      <vt:lpstr>Náladometry</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Kristýna Šeniglová</cp:lastModifiedBy>
  <cp:revision>61</cp:revision>
  <dcterms:modified xsi:type="dcterms:W3CDTF">2025-10-08T17:42:58Z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0x010100F4F694D682D3F64CB2A67D00DCE3F3AA</vt:lpwstr>
  </property>
</Properties>
</file>