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80" r:id="rId5"/>
    <p:sldId id="301" r:id="rId6"/>
    <p:sldId id="292" r:id="rId7"/>
    <p:sldId id="302" r:id="rId8"/>
    <p:sldId id="294" r:id="rId9"/>
    <p:sldId id="303" r:id="rId10"/>
    <p:sldId id="304" r:id="rId11"/>
    <p:sldId id="269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491"/>
    <a:srgbClr val="8397B0"/>
    <a:srgbClr val="57BFE3"/>
    <a:srgbClr val="00C996"/>
    <a:srgbClr val="FA9E0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42" autoAdjust="0"/>
    <p:restoredTop sz="96265" autoAdjust="0"/>
  </p:normalViewPr>
  <p:slideViewPr>
    <p:cSldViewPr snapToGrid="0">
      <p:cViewPr varScale="1">
        <p:scale>
          <a:sx n="109" d="100"/>
          <a:sy n="109" d="100"/>
        </p:scale>
        <p:origin x="774" y="108"/>
      </p:cViewPr>
      <p:guideLst/>
    </p:cSldViewPr>
  </p:slideViewPr>
  <p:outlineViewPr>
    <p:cViewPr>
      <p:scale>
        <a:sx n="33" d="100"/>
        <a:sy n="33" d="100"/>
      </p:scale>
      <p:origin x="0" y="-253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53032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3097135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4392463"/>
            <a:ext cx="5988723" cy="2106704"/>
          </a:xfrm>
        </p:spPr>
        <p:txBody>
          <a:bodyPr anchor="t" anchorCtr="0">
            <a:normAutofit/>
          </a:bodyPr>
          <a:lstStyle>
            <a:lvl1pPr algn="r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697972" y="4392463"/>
            <a:ext cx="3838354" cy="2106703"/>
          </a:xfrm>
        </p:spPr>
        <p:txBody>
          <a:bodyPr>
            <a:norm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7605347" y="4040365"/>
            <a:ext cx="0" cy="2520000"/>
          </a:xfrm>
          <a:prstGeom prst="line">
            <a:avLst/>
          </a:prstGeom>
          <a:ln w="19050">
            <a:solidFill>
              <a:srgbClr val="96949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AutoShape 3"/>
          <p:cNvSpPr>
            <a:spLocks noChangeAspect="1" noChangeArrowheads="1" noTextEdit="1"/>
          </p:cNvSpPr>
          <p:nvPr userDrawn="1"/>
        </p:nvSpPr>
        <p:spPr bwMode="auto">
          <a:xfrm>
            <a:off x="0" y="7938"/>
            <a:ext cx="12206288" cy="685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grpSp>
        <p:nvGrpSpPr>
          <p:cNvPr id="11" name="Skupina 10"/>
          <p:cNvGrpSpPr/>
          <p:nvPr userDrawn="1"/>
        </p:nvGrpSpPr>
        <p:grpSpPr>
          <a:xfrm>
            <a:off x="1017588" y="588963"/>
            <a:ext cx="3257550" cy="463550"/>
            <a:chOff x="1017588" y="588963"/>
            <a:chExt cx="3257550" cy="463550"/>
          </a:xfrm>
        </p:grpSpPr>
        <p:sp>
          <p:nvSpPr>
            <p:cNvPr id="8" name="Freeform 6"/>
            <p:cNvSpPr>
              <a:spLocks noEditPoints="1"/>
            </p:cNvSpPr>
            <p:nvPr userDrawn="1"/>
          </p:nvSpPr>
          <p:spPr bwMode="auto">
            <a:xfrm>
              <a:off x="1017588" y="588963"/>
              <a:ext cx="820738" cy="463550"/>
            </a:xfrm>
            <a:custGeom>
              <a:avLst/>
              <a:gdLst>
                <a:gd name="T0" fmla="*/ 1090 w 1552"/>
                <a:gd name="T1" fmla="*/ 56 h 877"/>
                <a:gd name="T2" fmla="*/ 1144 w 1552"/>
                <a:gd name="T3" fmla="*/ 2 h 877"/>
                <a:gd name="T4" fmla="*/ 1217 w 1552"/>
                <a:gd name="T5" fmla="*/ 32 h 877"/>
                <a:gd name="T6" fmla="*/ 1217 w 1552"/>
                <a:gd name="T7" fmla="*/ 108 h 877"/>
                <a:gd name="T8" fmla="*/ 1144 w 1552"/>
                <a:gd name="T9" fmla="*/ 138 h 877"/>
                <a:gd name="T10" fmla="*/ 1214 w 1552"/>
                <a:gd name="T11" fmla="*/ 173 h 877"/>
                <a:gd name="T12" fmla="*/ 1241 w 1552"/>
                <a:gd name="T13" fmla="*/ 226 h 877"/>
                <a:gd name="T14" fmla="*/ 1247 w 1552"/>
                <a:gd name="T15" fmla="*/ 575 h 877"/>
                <a:gd name="T16" fmla="*/ 1286 w 1552"/>
                <a:gd name="T17" fmla="*/ 606 h 877"/>
                <a:gd name="T18" fmla="*/ 1044 w 1552"/>
                <a:gd name="T19" fmla="*/ 609 h 877"/>
                <a:gd name="T20" fmla="*/ 1091 w 1552"/>
                <a:gd name="T21" fmla="*/ 581 h 877"/>
                <a:gd name="T22" fmla="*/ 1094 w 1552"/>
                <a:gd name="T23" fmla="*/ 216 h 877"/>
                <a:gd name="T24" fmla="*/ 1058 w 1552"/>
                <a:gd name="T25" fmla="*/ 185 h 877"/>
                <a:gd name="T26" fmla="*/ 703 w 1552"/>
                <a:gd name="T27" fmla="*/ 173 h 877"/>
                <a:gd name="T28" fmla="*/ 723 w 1552"/>
                <a:gd name="T29" fmla="*/ 198 h 877"/>
                <a:gd name="T30" fmla="*/ 771 w 1552"/>
                <a:gd name="T31" fmla="*/ 174 h 877"/>
                <a:gd name="T32" fmla="*/ 863 w 1552"/>
                <a:gd name="T33" fmla="*/ 170 h 877"/>
                <a:gd name="T34" fmla="*/ 977 w 1552"/>
                <a:gd name="T35" fmla="*/ 228 h 877"/>
                <a:gd name="T36" fmla="*/ 1035 w 1552"/>
                <a:gd name="T37" fmla="*/ 346 h 877"/>
                <a:gd name="T38" fmla="*/ 1023 w 1552"/>
                <a:gd name="T39" fmla="*/ 491 h 877"/>
                <a:gd name="T40" fmla="*/ 946 w 1552"/>
                <a:gd name="T41" fmla="*/ 591 h 877"/>
                <a:gd name="T42" fmla="*/ 814 w 1552"/>
                <a:gd name="T43" fmla="*/ 625 h 877"/>
                <a:gd name="T44" fmla="*/ 749 w 1552"/>
                <a:gd name="T45" fmla="*/ 608 h 877"/>
                <a:gd name="T46" fmla="*/ 735 w 1552"/>
                <a:gd name="T47" fmla="*/ 850 h 877"/>
                <a:gd name="T48" fmla="*/ 781 w 1552"/>
                <a:gd name="T49" fmla="*/ 869 h 877"/>
                <a:gd name="T50" fmla="*/ 552 w 1552"/>
                <a:gd name="T51" fmla="*/ 867 h 877"/>
                <a:gd name="T52" fmla="*/ 587 w 1552"/>
                <a:gd name="T53" fmla="*/ 845 h 877"/>
                <a:gd name="T54" fmla="*/ 581 w 1552"/>
                <a:gd name="T55" fmla="*/ 203 h 877"/>
                <a:gd name="T56" fmla="*/ 522 w 1552"/>
                <a:gd name="T57" fmla="*/ 172 h 877"/>
                <a:gd name="T58" fmla="*/ 895 w 1552"/>
                <a:gd name="T59" fmla="*/ 245 h 877"/>
                <a:gd name="T60" fmla="*/ 860 w 1552"/>
                <a:gd name="T61" fmla="*/ 187 h 877"/>
                <a:gd name="T62" fmla="*/ 793 w 1552"/>
                <a:gd name="T63" fmla="*/ 177 h 877"/>
                <a:gd name="T64" fmla="*/ 726 w 1552"/>
                <a:gd name="T65" fmla="*/ 208 h 877"/>
                <a:gd name="T66" fmla="*/ 729 w 1552"/>
                <a:gd name="T67" fmla="*/ 411 h 877"/>
                <a:gd name="T68" fmla="*/ 749 w 1552"/>
                <a:gd name="T69" fmla="*/ 598 h 877"/>
                <a:gd name="T70" fmla="*/ 814 w 1552"/>
                <a:gd name="T71" fmla="*/ 615 h 877"/>
                <a:gd name="T72" fmla="*/ 878 w 1552"/>
                <a:gd name="T73" fmla="*/ 588 h 877"/>
                <a:gd name="T74" fmla="*/ 898 w 1552"/>
                <a:gd name="T75" fmla="*/ 510 h 877"/>
                <a:gd name="T76" fmla="*/ 199 w 1552"/>
                <a:gd name="T77" fmla="*/ 575 h 877"/>
                <a:gd name="T78" fmla="*/ 264 w 1552"/>
                <a:gd name="T79" fmla="*/ 611 h 877"/>
                <a:gd name="T80" fmla="*/ 34 w 1552"/>
                <a:gd name="T81" fmla="*/ 599 h 877"/>
                <a:gd name="T82" fmla="*/ 56 w 1552"/>
                <a:gd name="T83" fmla="*/ 244 h 877"/>
                <a:gd name="T84" fmla="*/ 33 w 1552"/>
                <a:gd name="T85" fmla="*/ 192 h 877"/>
                <a:gd name="T86" fmla="*/ 170 w 1552"/>
                <a:gd name="T87" fmla="*/ 173 h 877"/>
                <a:gd name="T88" fmla="*/ 189 w 1552"/>
                <a:gd name="T89" fmla="*/ 198 h 877"/>
                <a:gd name="T90" fmla="*/ 236 w 1552"/>
                <a:gd name="T91" fmla="*/ 174 h 877"/>
                <a:gd name="T92" fmla="*/ 333 w 1552"/>
                <a:gd name="T93" fmla="*/ 170 h 877"/>
                <a:gd name="T94" fmla="*/ 448 w 1552"/>
                <a:gd name="T95" fmla="*/ 208 h 877"/>
                <a:gd name="T96" fmla="*/ 500 w 1552"/>
                <a:gd name="T97" fmla="*/ 294 h 877"/>
                <a:gd name="T98" fmla="*/ 512 w 1552"/>
                <a:gd name="T99" fmla="*/ 583 h 877"/>
                <a:gd name="T100" fmla="*/ 561 w 1552"/>
                <a:gd name="T101" fmla="*/ 619 h 877"/>
                <a:gd name="T102" fmla="*/ 349 w 1552"/>
                <a:gd name="T103" fmla="*/ 595 h 877"/>
                <a:gd name="T104" fmla="*/ 366 w 1552"/>
                <a:gd name="T105" fmla="*/ 321 h 877"/>
                <a:gd name="T106" fmla="*/ 350 w 1552"/>
                <a:gd name="T107" fmla="*/ 228 h 877"/>
                <a:gd name="T108" fmla="*/ 310 w 1552"/>
                <a:gd name="T109" fmla="*/ 182 h 877"/>
                <a:gd name="T110" fmla="*/ 246 w 1552"/>
                <a:gd name="T111" fmla="*/ 180 h 877"/>
                <a:gd name="T112" fmla="*/ 193 w 1552"/>
                <a:gd name="T113" fmla="*/ 225 h 877"/>
                <a:gd name="T114" fmla="*/ 1522 w 1552"/>
                <a:gd name="T115" fmla="*/ 877 h 8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552" h="877">
                  <a:moveTo>
                    <a:pt x="1108" y="120"/>
                  </a:moveTo>
                  <a:lnTo>
                    <a:pt x="1100" y="108"/>
                  </a:lnTo>
                  <a:lnTo>
                    <a:pt x="1093" y="97"/>
                  </a:lnTo>
                  <a:lnTo>
                    <a:pt x="1090" y="84"/>
                  </a:lnTo>
                  <a:lnTo>
                    <a:pt x="1088" y="69"/>
                  </a:lnTo>
                  <a:lnTo>
                    <a:pt x="1090" y="56"/>
                  </a:lnTo>
                  <a:lnTo>
                    <a:pt x="1093" y="43"/>
                  </a:lnTo>
                  <a:lnTo>
                    <a:pt x="1100" y="32"/>
                  </a:lnTo>
                  <a:lnTo>
                    <a:pt x="1108" y="20"/>
                  </a:lnTo>
                  <a:lnTo>
                    <a:pt x="1119" y="12"/>
                  </a:lnTo>
                  <a:lnTo>
                    <a:pt x="1131" y="5"/>
                  </a:lnTo>
                  <a:lnTo>
                    <a:pt x="1144" y="2"/>
                  </a:lnTo>
                  <a:lnTo>
                    <a:pt x="1157" y="0"/>
                  </a:lnTo>
                  <a:lnTo>
                    <a:pt x="1172" y="2"/>
                  </a:lnTo>
                  <a:lnTo>
                    <a:pt x="1185" y="5"/>
                  </a:lnTo>
                  <a:lnTo>
                    <a:pt x="1196" y="12"/>
                  </a:lnTo>
                  <a:lnTo>
                    <a:pt x="1206" y="20"/>
                  </a:lnTo>
                  <a:lnTo>
                    <a:pt x="1217" y="32"/>
                  </a:lnTo>
                  <a:lnTo>
                    <a:pt x="1222" y="43"/>
                  </a:lnTo>
                  <a:lnTo>
                    <a:pt x="1227" y="56"/>
                  </a:lnTo>
                  <a:lnTo>
                    <a:pt x="1228" y="69"/>
                  </a:lnTo>
                  <a:lnTo>
                    <a:pt x="1227" y="84"/>
                  </a:lnTo>
                  <a:lnTo>
                    <a:pt x="1222" y="97"/>
                  </a:lnTo>
                  <a:lnTo>
                    <a:pt x="1217" y="108"/>
                  </a:lnTo>
                  <a:lnTo>
                    <a:pt x="1206" y="120"/>
                  </a:lnTo>
                  <a:lnTo>
                    <a:pt x="1196" y="128"/>
                  </a:lnTo>
                  <a:lnTo>
                    <a:pt x="1185" y="134"/>
                  </a:lnTo>
                  <a:lnTo>
                    <a:pt x="1172" y="138"/>
                  </a:lnTo>
                  <a:lnTo>
                    <a:pt x="1157" y="140"/>
                  </a:lnTo>
                  <a:lnTo>
                    <a:pt x="1144" y="138"/>
                  </a:lnTo>
                  <a:lnTo>
                    <a:pt x="1131" y="134"/>
                  </a:lnTo>
                  <a:lnTo>
                    <a:pt x="1119" y="128"/>
                  </a:lnTo>
                  <a:lnTo>
                    <a:pt x="1108" y="120"/>
                  </a:lnTo>
                  <a:close/>
                  <a:moveTo>
                    <a:pt x="1026" y="172"/>
                  </a:moveTo>
                  <a:lnTo>
                    <a:pt x="1206" y="172"/>
                  </a:lnTo>
                  <a:lnTo>
                    <a:pt x="1214" y="173"/>
                  </a:lnTo>
                  <a:lnTo>
                    <a:pt x="1221" y="176"/>
                  </a:lnTo>
                  <a:lnTo>
                    <a:pt x="1228" y="182"/>
                  </a:lnTo>
                  <a:lnTo>
                    <a:pt x="1232" y="189"/>
                  </a:lnTo>
                  <a:lnTo>
                    <a:pt x="1237" y="199"/>
                  </a:lnTo>
                  <a:lnTo>
                    <a:pt x="1240" y="212"/>
                  </a:lnTo>
                  <a:lnTo>
                    <a:pt x="1241" y="226"/>
                  </a:lnTo>
                  <a:lnTo>
                    <a:pt x="1241" y="242"/>
                  </a:lnTo>
                  <a:lnTo>
                    <a:pt x="1241" y="547"/>
                  </a:lnTo>
                  <a:lnTo>
                    <a:pt x="1243" y="556"/>
                  </a:lnTo>
                  <a:lnTo>
                    <a:pt x="1243" y="562"/>
                  </a:lnTo>
                  <a:lnTo>
                    <a:pt x="1245" y="569"/>
                  </a:lnTo>
                  <a:lnTo>
                    <a:pt x="1247" y="575"/>
                  </a:lnTo>
                  <a:lnTo>
                    <a:pt x="1250" y="581"/>
                  </a:lnTo>
                  <a:lnTo>
                    <a:pt x="1254" y="586"/>
                  </a:lnTo>
                  <a:lnTo>
                    <a:pt x="1257" y="591"/>
                  </a:lnTo>
                  <a:lnTo>
                    <a:pt x="1263" y="595"/>
                  </a:lnTo>
                  <a:lnTo>
                    <a:pt x="1273" y="602"/>
                  </a:lnTo>
                  <a:lnTo>
                    <a:pt x="1286" y="606"/>
                  </a:lnTo>
                  <a:lnTo>
                    <a:pt x="1302" y="609"/>
                  </a:lnTo>
                  <a:lnTo>
                    <a:pt x="1319" y="611"/>
                  </a:lnTo>
                  <a:lnTo>
                    <a:pt x="1319" y="619"/>
                  </a:lnTo>
                  <a:lnTo>
                    <a:pt x="1026" y="619"/>
                  </a:lnTo>
                  <a:lnTo>
                    <a:pt x="1026" y="611"/>
                  </a:lnTo>
                  <a:lnTo>
                    <a:pt x="1044" y="609"/>
                  </a:lnTo>
                  <a:lnTo>
                    <a:pt x="1058" y="606"/>
                  </a:lnTo>
                  <a:lnTo>
                    <a:pt x="1070" y="602"/>
                  </a:lnTo>
                  <a:lnTo>
                    <a:pt x="1080" y="595"/>
                  </a:lnTo>
                  <a:lnTo>
                    <a:pt x="1084" y="591"/>
                  </a:lnTo>
                  <a:lnTo>
                    <a:pt x="1088" y="586"/>
                  </a:lnTo>
                  <a:lnTo>
                    <a:pt x="1091" y="581"/>
                  </a:lnTo>
                  <a:lnTo>
                    <a:pt x="1094" y="575"/>
                  </a:lnTo>
                  <a:lnTo>
                    <a:pt x="1097" y="562"/>
                  </a:lnTo>
                  <a:lnTo>
                    <a:pt x="1098" y="547"/>
                  </a:lnTo>
                  <a:lnTo>
                    <a:pt x="1098" y="242"/>
                  </a:lnTo>
                  <a:lnTo>
                    <a:pt x="1097" y="228"/>
                  </a:lnTo>
                  <a:lnTo>
                    <a:pt x="1094" y="216"/>
                  </a:lnTo>
                  <a:lnTo>
                    <a:pt x="1091" y="210"/>
                  </a:lnTo>
                  <a:lnTo>
                    <a:pt x="1088" y="205"/>
                  </a:lnTo>
                  <a:lnTo>
                    <a:pt x="1084" y="200"/>
                  </a:lnTo>
                  <a:lnTo>
                    <a:pt x="1080" y="196"/>
                  </a:lnTo>
                  <a:lnTo>
                    <a:pt x="1070" y="189"/>
                  </a:lnTo>
                  <a:lnTo>
                    <a:pt x="1058" y="185"/>
                  </a:lnTo>
                  <a:lnTo>
                    <a:pt x="1044" y="182"/>
                  </a:lnTo>
                  <a:lnTo>
                    <a:pt x="1026" y="180"/>
                  </a:lnTo>
                  <a:lnTo>
                    <a:pt x="1026" y="172"/>
                  </a:lnTo>
                  <a:close/>
                  <a:moveTo>
                    <a:pt x="693" y="172"/>
                  </a:moveTo>
                  <a:lnTo>
                    <a:pt x="699" y="172"/>
                  </a:lnTo>
                  <a:lnTo>
                    <a:pt x="703" y="173"/>
                  </a:lnTo>
                  <a:lnTo>
                    <a:pt x="708" y="174"/>
                  </a:lnTo>
                  <a:lnTo>
                    <a:pt x="712" y="177"/>
                  </a:lnTo>
                  <a:lnTo>
                    <a:pt x="715" y="182"/>
                  </a:lnTo>
                  <a:lnTo>
                    <a:pt x="718" y="186"/>
                  </a:lnTo>
                  <a:lnTo>
                    <a:pt x="721" y="190"/>
                  </a:lnTo>
                  <a:lnTo>
                    <a:pt x="723" y="198"/>
                  </a:lnTo>
                  <a:lnTo>
                    <a:pt x="723" y="198"/>
                  </a:lnTo>
                  <a:lnTo>
                    <a:pt x="725" y="198"/>
                  </a:lnTo>
                  <a:lnTo>
                    <a:pt x="736" y="190"/>
                  </a:lnTo>
                  <a:lnTo>
                    <a:pt x="748" y="185"/>
                  </a:lnTo>
                  <a:lnTo>
                    <a:pt x="760" y="179"/>
                  </a:lnTo>
                  <a:lnTo>
                    <a:pt x="771" y="174"/>
                  </a:lnTo>
                  <a:lnTo>
                    <a:pt x="781" y="172"/>
                  </a:lnTo>
                  <a:lnTo>
                    <a:pt x="793" y="169"/>
                  </a:lnTo>
                  <a:lnTo>
                    <a:pt x="804" y="167"/>
                  </a:lnTo>
                  <a:lnTo>
                    <a:pt x="814" y="167"/>
                  </a:lnTo>
                  <a:lnTo>
                    <a:pt x="839" y="167"/>
                  </a:lnTo>
                  <a:lnTo>
                    <a:pt x="863" y="170"/>
                  </a:lnTo>
                  <a:lnTo>
                    <a:pt x="885" y="174"/>
                  </a:lnTo>
                  <a:lnTo>
                    <a:pt x="907" y="182"/>
                  </a:lnTo>
                  <a:lnTo>
                    <a:pt x="925" y="190"/>
                  </a:lnTo>
                  <a:lnTo>
                    <a:pt x="944" y="200"/>
                  </a:lnTo>
                  <a:lnTo>
                    <a:pt x="961" y="213"/>
                  </a:lnTo>
                  <a:lnTo>
                    <a:pt x="977" y="228"/>
                  </a:lnTo>
                  <a:lnTo>
                    <a:pt x="992" y="244"/>
                  </a:lnTo>
                  <a:lnTo>
                    <a:pt x="1005" y="261"/>
                  </a:lnTo>
                  <a:lnTo>
                    <a:pt x="1015" y="280"/>
                  </a:lnTo>
                  <a:lnTo>
                    <a:pt x="1023" y="300"/>
                  </a:lnTo>
                  <a:lnTo>
                    <a:pt x="1031" y="321"/>
                  </a:lnTo>
                  <a:lnTo>
                    <a:pt x="1035" y="346"/>
                  </a:lnTo>
                  <a:lnTo>
                    <a:pt x="1038" y="370"/>
                  </a:lnTo>
                  <a:lnTo>
                    <a:pt x="1039" y="396"/>
                  </a:lnTo>
                  <a:lnTo>
                    <a:pt x="1038" y="422"/>
                  </a:lnTo>
                  <a:lnTo>
                    <a:pt x="1035" y="447"/>
                  </a:lnTo>
                  <a:lnTo>
                    <a:pt x="1031" y="470"/>
                  </a:lnTo>
                  <a:lnTo>
                    <a:pt x="1023" y="491"/>
                  </a:lnTo>
                  <a:lnTo>
                    <a:pt x="1015" y="511"/>
                  </a:lnTo>
                  <a:lnTo>
                    <a:pt x="1005" y="530"/>
                  </a:lnTo>
                  <a:lnTo>
                    <a:pt x="992" y="547"/>
                  </a:lnTo>
                  <a:lnTo>
                    <a:pt x="979" y="563"/>
                  </a:lnTo>
                  <a:lnTo>
                    <a:pt x="963" y="578"/>
                  </a:lnTo>
                  <a:lnTo>
                    <a:pt x="946" y="591"/>
                  </a:lnTo>
                  <a:lnTo>
                    <a:pt x="927" y="601"/>
                  </a:lnTo>
                  <a:lnTo>
                    <a:pt x="907" y="609"/>
                  </a:lnTo>
                  <a:lnTo>
                    <a:pt x="886" y="617"/>
                  </a:lnTo>
                  <a:lnTo>
                    <a:pt x="863" y="621"/>
                  </a:lnTo>
                  <a:lnTo>
                    <a:pt x="840" y="624"/>
                  </a:lnTo>
                  <a:lnTo>
                    <a:pt x="814" y="625"/>
                  </a:lnTo>
                  <a:lnTo>
                    <a:pt x="804" y="624"/>
                  </a:lnTo>
                  <a:lnTo>
                    <a:pt x="793" y="622"/>
                  </a:lnTo>
                  <a:lnTo>
                    <a:pt x="783" y="621"/>
                  </a:lnTo>
                  <a:lnTo>
                    <a:pt x="771" y="618"/>
                  </a:lnTo>
                  <a:lnTo>
                    <a:pt x="761" y="614"/>
                  </a:lnTo>
                  <a:lnTo>
                    <a:pt x="749" y="608"/>
                  </a:lnTo>
                  <a:lnTo>
                    <a:pt x="739" y="602"/>
                  </a:lnTo>
                  <a:lnTo>
                    <a:pt x="728" y="596"/>
                  </a:lnTo>
                  <a:lnTo>
                    <a:pt x="728" y="821"/>
                  </a:lnTo>
                  <a:lnTo>
                    <a:pt x="729" y="834"/>
                  </a:lnTo>
                  <a:lnTo>
                    <a:pt x="732" y="845"/>
                  </a:lnTo>
                  <a:lnTo>
                    <a:pt x="735" y="850"/>
                  </a:lnTo>
                  <a:lnTo>
                    <a:pt x="738" y="854"/>
                  </a:lnTo>
                  <a:lnTo>
                    <a:pt x="742" y="857"/>
                  </a:lnTo>
                  <a:lnTo>
                    <a:pt x="745" y="860"/>
                  </a:lnTo>
                  <a:lnTo>
                    <a:pt x="755" y="864"/>
                  </a:lnTo>
                  <a:lnTo>
                    <a:pt x="767" y="867"/>
                  </a:lnTo>
                  <a:lnTo>
                    <a:pt x="781" y="869"/>
                  </a:lnTo>
                  <a:lnTo>
                    <a:pt x="797" y="869"/>
                  </a:lnTo>
                  <a:lnTo>
                    <a:pt x="797" y="877"/>
                  </a:lnTo>
                  <a:lnTo>
                    <a:pt x="522" y="877"/>
                  </a:lnTo>
                  <a:lnTo>
                    <a:pt x="522" y="869"/>
                  </a:lnTo>
                  <a:lnTo>
                    <a:pt x="538" y="869"/>
                  </a:lnTo>
                  <a:lnTo>
                    <a:pt x="552" y="867"/>
                  </a:lnTo>
                  <a:lnTo>
                    <a:pt x="563" y="864"/>
                  </a:lnTo>
                  <a:lnTo>
                    <a:pt x="574" y="860"/>
                  </a:lnTo>
                  <a:lnTo>
                    <a:pt x="576" y="857"/>
                  </a:lnTo>
                  <a:lnTo>
                    <a:pt x="581" y="854"/>
                  </a:lnTo>
                  <a:lnTo>
                    <a:pt x="584" y="850"/>
                  </a:lnTo>
                  <a:lnTo>
                    <a:pt x="587" y="845"/>
                  </a:lnTo>
                  <a:lnTo>
                    <a:pt x="589" y="834"/>
                  </a:lnTo>
                  <a:lnTo>
                    <a:pt x="591" y="821"/>
                  </a:lnTo>
                  <a:lnTo>
                    <a:pt x="591" y="241"/>
                  </a:lnTo>
                  <a:lnTo>
                    <a:pt x="589" y="226"/>
                  </a:lnTo>
                  <a:lnTo>
                    <a:pt x="587" y="213"/>
                  </a:lnTo>
                  <a:lnTo>
                    <a:pt x="581" y="203"/>
                  </a:lnTo>
                  <a:lnTo>
                    <a:pt x="574" y="195"/>
                  </a:lnTo>
                  <a:lnTo>
                    <a:pt x="563" y="189"/>
                  </a:lnTo>
                  <a:lnTo>
                    <a:pt x="552" y="183"/>
                  </a:lnTo>
                  <a:lnTo>
                    <a:pt x="538" y="180"/>
                  </a:lnTo>
                  <a:lnTo>
                    <a:pt x="522" y="180"/>
                  </a:lnTo>
                  <a:lnTo>
                    <a:pt x="522" y="172"/>
                  </a:lnTo>
                  <a:lnTo>
                    <a:pt x="693" y="172"/>
                  </a:lnTo>
                  <a:close/>
                  <a:moveTo>
                    <a:pt x="901" y="396"/>
                  </a:moveTo>
                  <a:lnTo>
                    <a:pt x="901" y="330"/>
                  </a:lnTo>
                  <a:lnTo>
                    <a:pt x="898" y="280"/>
                  </a:lnTo>
                  <a:lnTo>
                    <a:pt x="896" y="261"/>
                  </a:lnTo>
                  <a:lnTo>
                    <a:pt x="895" y="245"/>
                  </a:lnTo>
                  <a:lnTo>
                    <a:pt x="894" y="232"/>
                  </a:lnTo>
                  <a:lnTo>
                    <a:pt x="891" y="225"/>
                  </a:lnTo>
                  <a:lnTo>
                    <a:pt x="885" y="213"/>
                  </a:lnTo>
                  <a:lnTo>
                    <a:pt x="878" y="203"/>
                  </a:lnTo>
                  <a:lnTo>
                    <a:pt x="871" y="195"/>
                  </a:lnTo>
                  <a:lnTo>
                    <a:pt x="860" y="187"/>
                  </a:lnTo>
                  <a:lnTo>
                    <a:pt x="852" y="182"/>
                  </a:lnTo>
                  <a:lnTo>
                    <a:pt x="840" y="179"/>
                  </a:lnTo>
                  <a:lnTo>
                    <a:pt x="827" y="176"/>
                  </a:lnTo>
                  <a:lnTo>
                    <a:pt x="814" y="176"/>
                  </a:lnTo>
                  <a:lnTo>
                    <a:pt x="803" y="176"/>
                  </a:lnTo>
                  <a:lnTo>
                    <a:pt x="793" y="177"/>
                  </a:lnTo>
                  <a:lnTo>
                    <a:pt x="781" y="180"/>
                  </a:lnTo>
                  <a:lnTo>
                    <a:pt x="770" y="183"/>
                  </a:lnTo>
                  <a:lnTo>
                    <a:pt x="760" y="187"/>
                  </a:lnTo>
                  <a:lnTo>
                    <a:pt x="748" y="193"/>
                  </a:lnTo>
                  <a:lnTo>
                    <a:pt x="738" y="200"/>
                  </a:lnTo>
                  <a:lnTo>
                    <a:pt x="726" y="208"/>
                  </a:lnTo>
                  <a:lnTo>
                    <a:pt x="728" y="222"/>
                  </a:lnTo>
                  <a:lnTo>
                    <a:pt x="728" y="238"/>
                  </a:lnTo>
                  <a:lnTo>
                    <a:pt x="729" y="281"/>
                  </a:lnTo>
                  <a:lnTo>
                    <a:pt x="729" y="324"/>
                  </a:lnTo>
                  <a:lnTo>
                    <a:pt x="729" y="367"/>
                  </a:lnTo>
                  <a:lnTo>
                    <a:pt x="729" y="411"/>
                  </a:lnTo>
                  <a:lnTo>
                    <a:pt x="729" y="454"/>
                  </a:lnTo>
                  <a:lnTo>
                    <a:pt x="728" y="498"/>
                  </a:lnTo>
                  <a:lnTo>
                    <a:pt x="728" y="542"/>
                  </a:lnTo>
                  <a:lnTo>
                    <a:pt x="728" y="585"/>
                  </a:lnTo>
                  <a:lnTo>
                    <a:pt x="739" y="592"/>
                  </a:lnTo>
                  <a:lnTo>
                    <a:pt x="749" y="598"/>
                  </a:lnTo>
                  <a:lnTo>
                    <a:pt x="760" y="604"/>
                  </a:lnTo>
                  <a:lnTo>
                    <a:pt x="771" y="608"/>
                  </a:lnTo>
                  <a:lnTo>
                    <a:pt x="781" y="611"/>
                  </a:lnTo>
                  <a:lnTo>
                    <a:pt x="793" y="614"/>
                  </a:lnTo>
                  <a:lnTo>
                    <a:pt x="804" y="615"/>
                  </a:lnTo>
                  <a:lnTo>
                    <a:pt x="814" y="615"/>
                  </a:lnTo>
                  <a:lnTo>
                    <a:pt x="829" y="615"/>
                  </a:lnTo>
                  <a:lnTo>
                    <a:pt x="840" y="612"/>
                  </a:lnTo>
                  <a:lnTo>
                    <a:pt x="852" y="609"/>
                  </a:lnTo>
                  <a:lnTo>
                    <a:pt x="862" y="604"/>
                  </a:lnTo>
                  <a:lnTo>
                    <a:pt x="871" y="596"/>
                  </a:lnTo>
                  <a:lnTo>
                    <a:pt x="878" y="588"/>
                  </a:lnTo>
                  <a:lnTo>
                    <a:pt x="885" y="578"/>
                  </a:lnTo>
                  <a:lnTo>
                    <a:pt x="891" y="566"/>
                  </a:lnTo>
                  <a:lnTo>
                    <a:pt x="894" y="557"/>
                  </a:lnTo>
                  <a:lnTo>
                    <a:pt x="895" y="546"/>
                  </a:lnTo>
                  <a:lnTo>
                    <a:pt x="896" y="530"/>
                  </a:lnTo>
                  <a:lnTo>
                    <a:pt x="898" y="510"/>
                  </a:lnTo>
                  <a:lnTo>
                    <a:pt x="901" y="460"/>
                  </a:lnTo>
                  <a:lnTo>
                    <a:pt x="901" y="396"/>
                  </a:lnTo>
                  <a:close/>
                  <a:moveTo>
                    <a:pt x="194" y="281"/>
                  </a:moveTo>
                  <a:lnTo>
                    <a:pt x="194" y="547"/>
                  </a:lnTo>
                  <a:lnTo>
                    <a:pt x="194" y="563"/>
                  </a:lnTo>
                  <a:lnTo>
                    <a:pt x="199" y="575"/>
                  </a:lnTo>
                  <a:lnTo>
                    <a:pt x="203" y="586"/>
                  </a:lnTo>
                  <a:lnTo>
                    <a:pt x="212" y="595"/>
                  </a:lnTo>
                  <a:lnTo>
                    <a:pt x="220" y="602"/>
                  </a:lnTo>
                  <a:lnTo>
                    <a:pt x="233" y="606"/>
                  </a:lnTo>
                  <a:lnTo>
                    <a:pt x="246" y="609"/>
                  </a:lnTo>
                  <a:lnTo>
                    <a:pt x="264" y="611"/>
                  </a:lnTo>
                  <a:lnTo>
                    <a:pt x="264" y="619"/>
                  </a:lnTo>
                  <a:lnTo>
                    <a:pt x="0" y="619"/>
                  </a:lnTo>
                  <a:lnTo>
                    <a:pt x="0" y="611"/>
                  </a:lnTo>
                  <a:lnTo>
                    <a:pt x="13" y="608"/>
                  </a:lnTo>
                  <a:lnTo>
                    <a:pt x="24" y="604"/>
                  </a:lnTo>
                  <a:lnTo>
                    <a:pt x="34" y="599"/>
                  </a:lnTo>
                  <a:lnTo>
                    <a:pt x="42" y="592"/>
                  </a:lnTo>
                  <a:lnTo>
                    <a:pt x="49" y="583"/>
                  </a:lnTo>
                  <a:lnTo>
                    <a:pt x="53" y="573"/>
                  </a:lnTo>
                  <a:lnTo>
                    <a:pt x="55" y="562"/>
                  </a:lnTo>
                  <a:lnTo>
                    <a:pt x="56" y="549"/>
                  </a:lnTo>
                  <a:lnTo>
                    <a:pt x="56" y="244"/>
                  </a:lnTo>
                  <a:lnTo>
                    <a:pt x="56" y="232"/>
                  </a:lnTo>
                  <a:lnTo>
                    <a:pt x="53" y="222"/>
                  </a:lnTo>
                  <a:lnTo>
                    <a:pt x="50" y="212"/>
                  </a:lnTo>
                  <a:lnTo>
                    <a:pt x="46" y="205"/>
                  </a:lnTo>
                  <a:lnTo>
                    <a:pt x="40" y="198"/>
                  </a:lnTo>
                  <a:lnTo>
                    <a:pt x="33" y="192"/>
                  </a:lnTo>
                  <a:lnTo>
                    <a:pt x="24" y="187"/>
                  </a:lnTo>
                  <a:lnTo>
                    <a:pt x="16" y="185"/>
                  </a:lnTo>
                  <a:lnTo>
                    <a:pt x="16" y="172"/>
                  </a:lnTo>
                  <a:lnTo>
                    <a:pt x="160" y="172"/>
                  </a:lnTo>
                  <a:lnTo>
                    <a:pt x="164" y="172"/>
                  </a:lnTo>
                  <a:lnTo>
                    <a:pt x="170" y="173"/>
                  </a:lnTo>
                  <a:lnTo>
                    <a:pt x="173" y="176"/>
                  </a:lnTo>
                  <a:lnTo>
                    <a:pt x="177" y="179"/>
                  </a:lnTo>
                  <a:lnTo>
                    <a:pt x="181" y="182"/>
                  </a:lnTo>
                  <a:lnTo>
                    <a:pt x="184" y="186"/>
                  </a:lnTo>
                  <a:lnTo>
                    <a:pt x="187" y="192"/>
                  </a:lnTo>
                  <a:lnTo>
                    <a:pt x="189" y="198"/>
                  </a:lnTo>
                  <a:lnTo>
                    <a:pt x="190" y="199"/>
                  </a:lnTo>
                  <a:lnTo>
                    <a:pt x="190" y="199"/>
                  </a:lnTo>
                  <a:lnTo>
                    <a:pt x="202" y="192"/>
                  </a:lnTo>
                  <a:lnTo>
                    <a:pt x="213" y="185"/>
                  </a:lnTo>
                  <a:lnTo>
                    <a:pt x="225" y="180"/>
                  </a:lnTo>
                  <a:lnTo>
                    <a:pt x="236" y="174"/>
                  </a:lnTo>
                  <a:lnTo>
                    <a:pt x="248" y="172"/>
                  </a:lnTo>
                  <a:lnTo>
                    <a:pt x="258" y="169"/>
                  </a:lnTo>
                  <a:lnTo>
                    <a:pt x="269" y="167"/>
                  </a:lnTo>
                  <a:lnTo>
                    <a:pt x="279" y="167"/>
                  </a:lnTo>
                  <a:lnTo>
                    <a:pt x="307" y="167"/>
                  </a:lnTo>
                  <a:lnTo>
                    <a:pt x="333" y="170"/>
                  </a:lnTo>
                  <a:lnTo>
                    <a:pt x="356" y="173"/>
                  </a:lnTo>
                  <a:lnTo>
                    <a:pt x="377" y="177"/>
                  </a:lnTo>
                  <a:lnTo>
                    <a:pt x="398" y="183"/>
                  </a:lnTo>
                  <a:lnTo>
                    <a:pt x="416" y="190"/>
                  </a:lnTo>
                  <a:lnTo>
                    <a:pt x="434" y="199"/>
                  </a:lnTo>
                  <a:lnTo>
                    <a:pt x="448" y="208"/>
                  </a:lnTo>
                  <a:lnTo>
                    <a:pt x="461" y="219"/>
                  </a:lnTo>
                  <a:lnTo>
                    <a:pt x="473" y="232"/>
                  </a:lnTo>
                  <a:lnTo>
                    <a:pt x="483" y="245"/>
                  </a:lnTo>
                  <a:lnTo>
                    <a:pt x="490" y="259"/>
                  </a:lnTo>
                  <a:lnTo>
                    <a:pt x="496" y="275"/>
                  </a:lnTo>
                  <a:lnTo>
                    <a:pt x="500" y="294"/>
                  </a:lnTo>
                  <a:lnTo>
                    <a:pt x="503" y="311"/>
                  </a:lnTo>
                  <a:lnTo>
                    <a:pt x="504" y="331"/>
                  </a:lnTo>
                  <a:lnTo>
                    <a:pt x="504" y="549"/>
                  </a:lnTo>
                  <a:lnTo>
                    <a:pt x="506" y="562"/>
                  </a:lnTo>
                  <a:lnTo>
                    <a:pt x="507" y="573"/>
                  </a:lnTo>
                  <a:lnTo>
                    <a:pt x="512" y="583"/>
                  </a:lnTo>
                  <a:lnTo>
                    <a:pt x="519" y="592"/>
                  </a:lnTo>
                  <a:lnTo>
                    <a:pt x="526" y="599"/>
                  </a:lnTo>
                  <a:lnTo>
                    <a:pt x="536" y="605"/>
                  </a:lnTo>
                  <a:lnTo>
                    <a:pt x="548" y="608"/>
                  </a:lnTo>
                  <a:lnTo>
                    <a:pt x="561" y="611"/>
                  </a:lnTo>
                  <a:lnTo>
                    <a:pt x="561" y="619"/>
                  </a:lnTo>
                  <a:lnTo>
                    <a:pt x="297" y="619"/>
                  </a:lnTo>
                  <a:lnTo>
                    <a:pt x="297" y="611"/>
                  </a:lnTo>
                  <a:lnTo>
                    <a:pt x="314" y="609"/>
                  </a:lnTo>
                  <a:lnTo>
                    <a:pt x="327" y="606"/>
                  </a:lnTo>
                  <a:lnTo>
                    <a:pt x="340" y="602"/>
                  </a:lnTo>
                  <a:lnTo>
                    <a:pt x="349" y="595"/>
                  </a:lnTo>
                  <a:lnTo>
                    <a:pt x="357" y="586"/>
                  </a:lnTo>
                  <a:lnTo>
                    <a:pt x="362" y="575"/>
                  </a:lnTo>
                  <a:lnTo>
                    <a:pt x="366" y="563"/>
                  </a:lnTo>
                  <a:lnTo>
                    <a:pt x="366" y="547"/>
                  </a:lnTo>
                  <a:lnTo>
                    <a:pt x="366" y="340"/>
                  </a:lnTo>
                  <a:lnTo>
                    <a:pt x="366" y="321"/>
                  </a:lnTo>
                  <a:lnTo>
                    <a:pt x="365" y="303"/>
                  </a:lnTo>
                  <a:lnTo>
                    <a:pt x="363" y="285"/>
                  </a:lnTo>
                  <a:lnTo>
                    <a:pt x="362" y="268"/>
                  </a:lnTo>
                  <a:lnTo>
                    <a:pt x="357" y="254"/>
                  </a:lnTo>
                  <a:lnTo>
                    <a:pt x="354" y="241"/>
                  </a:lnTo>
                  <a:lnTo>
                    <a:pt x="350" y="228"/>
                  </a:lnTo>
                  <a:lnTo>
                    <a:pt x="344" y="218"/>
                  </a:lnTo>
                  <a:lnTo>
                    <a:pt x="339" y="208"/>
                  </a:lnTo>
                  <a:lnTo>
                    <a:pt x="333" y="199"/>
                  </a:lnTo>
                  <a:lnTo>
                    <a:pt x="326" y="192"/>
                  </a:lnTo>
                  <a:lnTo>
                    <a:pt x="318" y="186"/>
                  </a:lnTo>
                  <a:lnTo>
                    <a:pt x="310" y="182"/>
                  </a:lnTo>
                  <a:lnTo>
                    <a:pt x="301" y="179"/>
                  </a:lnTo>
                  <a:lnTo>
                    <a:pt x="291" y="177"/>
                  </a:lnTo>
                  <a:lnTo>
                    <a:pt x="279" y="176"/>
                  </a:lnTo>
                  <a:lnTo>
                    <a:pt x="269" y="176"/>
                  </a:lnTo>
                  <a:lnTo>
                    <a:pt x="258" y="179"/>
                  </a:lnTo>
                  <a:lnTo>
                    <a:pt x="246" y="180"/>
                  </a:lnTo>
                  <a:lnTo>
                    <a:pt x="236" y="185"/>
                  </a:lnTo>
                  <a:lnTo>
                    <a:pt x="225" y="189"/>
                  </a:lnTo>
                  <a:lnTo>
                    <a:pt x="215" y="195"/>
                  </a:lnTo>
                  <a:lnTo>
                    <a:pt x="203" y="202"/>
                  </a:lnTo>
                  <a:lnTo>
                    <a:pt x="192" y="209"/>
                  </a:lnTo>
                  <a:lnTo>
                    <a:pt x="193" y="225"/>
                  </a:lnTo>
                  <a:lnTo>
                    <a:pt x="194" y="241"/>
                  </a:lnTo>
                  <a:lnTo>
                    <a:pt x="194" y="261"/>
                  </a:lnTo>
                  <a:lnTo>
                    <a:pt x="194" y="281"/>
                  </a:lnTo>
                  <a:close/>
                  <a:moveTo>
                    <a:pt x="1552" y="0"/>
                  </a:moveTo>
                  <a:lnTo>
                    <a:pt x="1552" y="877"/>
                  </a:lnTo>
                  <a:lnTo>
                    <a:pt x="1522" y="877"/>
                  </a:lnTo>
                  <a:lnTo>
                    <a:pt x="1522" y="0"/>
                  </a:lnTo>
                  <a:lnTo>
                    <a:pt x="1552" y="0"/>
                  </a:lnTo>
                  <a:close/>
                </a:path>
              </a:pathLst>
            </a:custGeom>
            <a:solidFill>
              <a:srgbClr val="0046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9" name="Freeform 7"/>
            <p:cNvSpPr>
              <a:spLocks noEditPoints="1"/>
            </p:cNvSpPr>
            <p:nvPr userDrawn="1"/>
          </p:nvSpPr>
          <p:spPr bwMode="auto">
            <a:xfrm>
              <a:off x="1947863" y="652463"/>
              <a:ext cx="2327275" cy="374650"/>
            </a:xfrm>
            <a:custGeom>
              <a:avLst/>
              <a:gdLst>
                <a:gd name="T0" fmla="*/ 277 w 4397"/>
                <a:gd name="T1" fmla="*/ 174 h 707"/>
                <a:gd name="T2" fmla="*/ 313 w 4397"/>
                <a:gd name="T3" fmla="*/ 75 h 707"/>
                <a:gd name="T4" fmla="*/ 293 w 4397"/>
                <a:gd name="T5" fmla="*/ 202 h 707"/>
                <a:gd name="T6" fmla="*/ 512 w 4397"/>
                <a:gd name="T7" fmla="*/ 78 h 707"/>
                <a:gd name="T8" fmla="*/ 593 w 4397"/>
                <a:gd name="T9" fmla="*/ 94 h 707"/>
                <a:gd name="T10" fmla="*/ 634 w 4397"/>
                <a:gd name="T11" fmla="*/ 272 h 707"/>
                <a:gd name="T12" fmla="*/ 709 w 4397"/>
                <a:gd name="T13" fmla="*/ 156 h 707"/>
                <a:gd name="T14" fmla="*/ 766 w 4397"/>
                <a:gd name="T15" fmla="*/ 213 h 707"/>
                <a:gd name="T16" fmla="*/ 846 w 4397"/>
                <a:gd name="T17" fmla="*/ 248 h 707"/>
                <a:gd name="T18" fmla="*/ 1041 w 4397"/>
                <a:gd name="T19" fmla="*/ 74 h 707"/>
                <a:gd name="T20" fmla="*/ 1002 w 4397"/>
                <a:gd name="T21" fmla="*/ 147 h 707"/>
                <a:gd name="T22" fmla="*/ 1520 w 4397"/>
                <a:gd name="T23" fmla="*/ 159 h 707"/>
                <a:gd name="T24" fmla="*/ 1472 w 4397"/>
                <a:gd name="T25" fmla="*/ 229 h 707"/>
                <a:gd name="T26" fmla="*/ 1577 w 4397"/>
                <a:gd name="T27" fmla="*/ 259 h 707"/>
                <a:gd name="T28" fmla="*/ 1703 w 4397"/>
                <a:gd name="T29" fmla="*/ 112 h 707"/>
                <a:gd name="T30" fmla="*/ 1618 w 4397"/>
                <a:gd name="T31" fmla="*/ 100 h 707"/>
                <a:gd name="T32" fmla="*/ 1763 w 4397"/>
                <a:gd name="T33" fmla="*/ 91 h 707"/>
                <a:gd name="T34" fmla="*/ 1868 w 4397"/>
                <a:gd name="T35" fmla="*/ 141 h 707"/>
                <a:gd name="T36" fmla="*/ 1935 w 4397"/>
                <a:gd name="T37" fmla="*/ 199 h 707"/>
                <a:gd name="T38" fmla="*/ 1952 w 4397"/>
                <a:gd name="T39" fmla="*/ 98 h 707"/>
                <a:gd name="T40" fmla="*/ 2030 w 4397"/>
                <a:gd name="T41" fmla="*/ 183 h 707"/>
                <a:gd name="T42" fmla="*/ 2191 w 4397"/>
                <a:gd name="T43" fmla="*/ 318 h 707"/>
                <a:gd name="T44" fmla="*/ 2127 w 4397"/>
                <a:gd name="T45" fmla="*/ 172 h 707"/>
                <a:gd name="T46" fmla="*/ 2193 w 4397"/>
                <a:gd name="T47" fmla="*/ 347 h 707"/>
                <a:gd name="T48" fmla="*/ 2213 w 4397"/>
                <a:gd name="T49" fmla="*/ 100 h 707"/>
                <a:gd name="T50" fmla="*/ 2503 w 4397"/>
                <a:gd name="T51" fmla="*/ 138 h 707"/>
                <a:gd name="T52" fmla="*/ 2367 w 4397"/>
                <a:gd name="T53" fmla="*/ 218 h 707"/>
                <a:gd name="T54" fmla="*/ 2559 w 4397"/>
                <a:gd name="T55" fmla="*/ 291 h 707"/>
                <a:gd name="T56" fmla="*/ 2533 w 4397"/>
                <a:gd name="T57" fmla="*/ 226 h 707"/>
                <a:gd name="T58" fmla="*/ 2661 w 4397"/>
                <a:gd name="T59" fmla="*/ 331 h 707"/>
                <a:gd name="T60" fmla="*/ 2657 w 4397"/>
                <a:gd name="T61" fmla="*/ 140 h 707"/>
                <a:gd name="T62" fmla="*/ 2860 w 4397"/>
                <a:gd name="T63" fmla="*/ 272 h 707"/>
                <a:gd name="T64" fmla="*/ 2922 w 4397"/>
                <a:gd name="T65" fmla="*/ 128 h 707"/>
                <a:gd name="T66" fmla="*/ 3010 w 4397"/>
                <a:gd name="T67" fmla="*/ 2 h 707"/>
                <a:gd name="T68" fmla="*/ 3238 w 4397"/>
                <a:gd name="T69" fmla="*/ 274 h 707"/>
                <a:gd name="T70" fmla="*/ 3544 w 4397"/>
                <a:gd name="T71" fmla="*/ 84 h 707"/>
                <a:gd name="T72" fmla="*/ 3537 w 4397"/>
                <a:gd name="T73" fmla="*/ 121 h 707"/>
                <a:gd name="T74" fmla="*/ 3701 w 4397"/>
                <a:gd name="T75" fmla="*/ 164 h 707"/>
                <a:gd name="T76" fmla="*/ 3767 w 4397"/>
                <a:gd name="T77" fmla="*/ 100 h 707"/>
                <a:gd name="T78" fmla="*/ 3793 w 4397"/>
                <a:gd name="T79" fmla="*/ 269 h 707"/>
                <a:gd name="T80" fmla="*/ 3939 w 4397"/>
                <a:gd name="T81" fmla="*/ 101 h 707"/>
                <a:gd name="T82" fmla="*/ 4038 w 4397"/>
                <a:gd name="T83" fmla="*/ 213 h 707"/>
                <a:gd name="T84" fmla="*/ 4141 w 4397"/>
                <a:gd name="T85" fmla="*/ 256 h 707"/>
                <a:gd name="T86" fmla="*/ 4397 w 4397"/>
                <a:gd name="T87" fmla="*/ 269 h 707"/>
                <a:gd name="T88" fmla="*/ 234 w 4397"/>
                <a:gd name="T89" fmla="*/ 559 h 707"/>
                <a:gd name="T90" fmla="*/ 76 w 4397"/>
                <a:gd name="T91" fmla="*/ 370 h 707"/>
                <a:gd name="T92" fmla="*/ 36 w 4397"/>
                <a:gd name="T93" fmla="*/ 497 h 707"/>
                <a:gd name="T94" fmla="*/ 376 w 4397"/>
                <a:gd name="T95" fmla="*/ 632 h 707"/>
                <a:gd name="T96" fmla="*/ 363 w 4397"/>
                <a:gd name="T97" fmla="*/ 436 h 707"/>
                <a:gd name="T98" fmla="*/ 397 w 4397"/>
                <a:gd name="T99" fmla="*/ 506 h 707"/>
                <a:gd name="T100" fmla="*/ 571 w 4397"/>
                <a:gd name="T101" fmla="*/ 565 h 707"/>
                <a:gd name="T102" fmla="*/ 600 w 4397"/>
                <a:gd name="T103" fmla="*/ 480 h 707"/>
                <a:gd name="T104" fmla="*/ 610 w 4397"/>
                <a:gd name="T105" fmla="*/ 576 h 707"/>
                <a:gd name="T106" fmla="*/ 975 w 4397"/>
                <a:gd name="T107" fmla="*/ 589 h 707"/>
                <a:gd name="T108" fmla="*/ 865 w 4397"/>
                <a:gd name="T109" fmla="*/ 438 h 707"/>
                <a:gd name="T110" fmla="*/ 937 w 4397"/>
                <a:gd name="T111" fmla="*/ 588 h 707"/>
                <a:gd name="T112" fmla="*/ 1171 w 4397"/>
                <a:gd name="T113" fmla="*/ 435 h 707"/>
                <a:gd name="T114" fmla="*/ 1279 w 4397"/>
                <a:gd name="T115" fmla="*/ 635 h 707"/>
                <a:gd name="T116" fmla="*/ 1348 w 4397"/>
                <a:gd name="T117" fmla="*/ 449 h 707"/>
                <a:gd name="T118" fmla="*/ 1329 w 4397"/>
                <a:gd name="T119" fmla="*/ 472 h 707"/>
                <a:gd name="T120" fmla="*/ 1582 w 4397"/>
                <a:gd name="T121" fmla="*/ 549 h 707"/>
                <a:gd name="T122" fmla="*/ 1546 w 4397"/>
                <a:gd name="T123" fmla="*/ 568 h 707"/>
                <a:gd name="T124" fmla="*/ 1622 w 4397"/>
                <a:gd name="T125" fmla="*/ 614 h 7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97" h="707">
                  <a:moveTo>
                    <a:pt x="9" y="269"/>
                  </a:moveTo>
                  <a:lnTo>
                    <a:pt x="9" y="2"/>
                  </a:lnTo>
                  <a:lnTo>
                    <a:pt x="46" y="2"/>
                  </a:lnTo>
                  <a:lnTo>
                    <a:pt x="186" y="212"/>
                  </a:lnTo>
                  <a:lnTo>
                    <a:pt x="186" y="2"/>
                  </a:lnTo>
                  <a:lnTo>
                    <a:pt x="221" y="2"/>
                  </a:lnTo>
                  <a:lnTo>
                    <a:pt x="221" y="269"/>
                  </a:lnTo>
                  <a:lnTo>
                    <a:pt x="185" y="269"/>
                  </a:lnTo>
                  <a:lnTo>
                    <a:pt x="43" y="59"/>
                  </a:lnTo>
                  <a:lnTo>
                    <a:pt x="43" y="269"/>
                  </a:lnTo>
                  <a:lnTo>
                    <a:pt x="9" y="269"/>
                  </a:lnTo>
                  <a:close/>
                  <a:moveTo>
                    <a:pt x="392" y="246"/>
                  </a:moveTo>
                  <a:lnTo>
                    <a:pt x="382" y="254"/>
                  </a:lnTo>
                  <a:lnTo>
                    <a:pt x="373" y="259"/>
                  </a:lnTo>
                  <a:lnTo>
                    <a:pt x="365" y="264"/>
                  </a:lnTo>
                  <a:lnTo>
                    <a:pt x="356" y="268"/>
                  </a:lnTo>
                  <a:lnTo>
                    <a:pt x="348" y="271"/>
                  </a:lnTo>
                  <a:lnTo>
                    <a:pt x="339" y="272"/>
                  </a:lnTo>
                  <a:lnTo>
                    <a:pt x="329" y="274"/>
                  </a:lnTo>
                  <a:lnTo>
                    <a:pt x="320" y="274"/>
                  </a:lnTo>
                  <a:lnTo>
                    <a:pt x="304" y="274"/>
                  </a:lnTo>
                  <a:lnTo>
                    <a:pt x="291" y="271"/>
                  </a:lnTo>
                  <a:lnTo>
                    <a:pt x="280" y="265"/>
                  </a:lnTo>
                  <a:lnTo>
                    <a:pt x="271" y="258"/>
                  </a:lnTo>
                  <a:lnTo>
                    <a:pt x="262" y="251"/>
                  </a:lnTo>
                  <a:lnTo>
                    <a:pt x="258" y="241"/>
                  </a:lnTo>
                  <a:lnTo>
                    <a:pt x="254" y="231"/>
                  </a:lnTo>
                  <a:lnTo>
                    <a:pt x="254" y="219"/>
                  </a:lnTo>
                  <a:lnTo>
                    <a:pt x="254" y="212"/>
                  </a:lnTo>
                  <a:lnTo>
                    <a:pt x="255" y="205"/>
                  </a:lnTo>
                  <a:lnTo>
                    <a:pt x="257" y="199"/>
                  </a:lnTo>
                  <a:lnTo>
                    <a:pt x="260" y="193"/>
                  </a:lnTo>
                  <a:lnTo>
                    <a:pt x="264" y="187"/>
                  </a:lnTo>
                  <a:lnTo>
                    <a:pt x="267" y="182"/>
                  </a:lnTo>
                  <a:lnTo>
                    <a:pt x="273" y="177"/>
                  </a:lnTo>
                  <a:lnTo>
                    <a:pt x="277" y="174"/>
                  </a:lnTo>
                  <a:lnTo>
                    <a:pt x="288" y="167"/>
                  </a:lnTo>
                  <a:lnTo>
                    <a:pt x="300" y="163"/>
                  </a:lnTo>
                  <a:lnTo>
                    <a:pt x="313" y="160"/>
                  </a:lnTo>
                  <a:lnTo>
                    <a:pt x="330" y="159"/>
                  </a:lnTo>
                  <a:lnTo>
                    <a:pt x="349" y="156"/>
                  </a:lnTo>
                  <a:lnTo>
                    <a:pt x="365" y="153"/>
                  </a:lnTo>
                  <a:lnTo>
                    <a:pt x="378" y="150"/>
                  </a:lnTo>
                  <a:lnTo>
                    <a:pt x="389" y="147"/>
                  </a:lnTo>
                  <a:lnTo>
                    <a:pt x="389" y="141"/>
                  </a:lnTo>
                  <a:lnTo>
                    <a:pt x="389" y="138"/>
                  </a:lnTo>
                  <a:lnTo>
                    <a:pt x="388" y="130"/>
                  </a:lnTo>
                  <a:lnTo>
                    <a:pt x="386" y="121"/>
                  </a:lnTo>
                  <a:lnTo>
                    <a:pt x="384" y="115"/>
                  </a:lnTo>
                  <a:lnTo>
                    <a:pt x="379" y="110"/>
                  </a:lnTo>
                  <a:lnTo>
                    <a:pt x="372" y="105"/>
                  </a:lnTo>
                  <a:lnTo>
                    <a:pt x="363" y="102"/>
                  </a:lnTo>
                  <a:lnTo>
                    <a:pt x="353" y="100"/>
                  </a:lnTo>
                  <a:lnTo>
                    <a:pt x="342" y="100"/>
                  </a:lnTo>
                  <a:lnTo>
                    <a:pt x="332" y="100"/>
                  </a:lnTo>
                  <a:lnTo>
                    <a:pt x="322" y="101"/>
                  </a:lnTo>
                  <a:lnTo>
                    <a:pt x="314" y="104"/>
                  </a:lnTo>
                  <a:lnTo>
                    <a:pt x="307" y="107"/>
                  </a:lnTo>
                  <a:lnTo>
                    <a:pt x="303" y="112"/>
                  </a:lnTo>
                  <a:lnTo>
                    <a:pt x="298" y="118"/>
                  </a:lnTo>
                  <a:lnTo>
                    <a:pt x="294" y="127"/>
                  </a:lnTo>
                  <a:lnTo>
                    <a:pt x="291" y="136"/>
                  </a:lnTo>
                  <a:lnTo>
                    <a:pt x="260" y="131"/>
                  </a:lnTo>
                  <a:lnTo>
                    <a:pt x="261" y="121"/>
                  </a:lnTo>
                  <a:lnTo>
                    <a:pt x="265" y="112"/>
                  </a:lnTo>
                  <a:lnTo>
                    <a:pt x="268" y="105"/>
                  </a:lnTo>
                  <a:lnTo>
                    <a:pt x="274" y="98"/>
                  </a:lnTo>
                  <a:lnTo>
                    <a:pt x="280" y="92"/>
                  </a:lnTo>
                  <a:lnTo>
                    <a:pt x="286" y="87"/>
                  </a:lnTo>
                  <a:lnTo>
                    <a:pt x="294" y="82"/>
                  </a:lnTo>
                  <a:lnTo>
                    <a:pt x="303" y="79"/>
                  </a:lnTo>
                  <a:lnTo>
                    <a:pt x="313" y="75"/>
                  </a:lnTo>
                  <a:lnTo>
                    <a:pt x="323" y="74"/>
                  </a:lnTo>
                  <a:lnTo>
                    <a:pt x="335" y="72"/>
                  </a:lnTo>
                  <a:lnTo>
                    <a:pt x="348" y="72"/>
                  </a:lnTo>
                  <a:lnTo>
                    <a:pt x="359" y="72"/>
                  </a:lnTo>
                  <a:lnTo>
                    <a:pt x="369" y="74"/>
                  </a:lnTo>
                  <a:lnTo>
                    <a:pt x="379" y="75"/>
                  </a:lnTo>
                  <a:lnTo>
                    <a:pt x="388" y="78"/>
                  </a:lnTo>
                  <a:lnTo>
                    <a:pt x="395" y="81"/>
                  </a:lnTo>
                  <a:lnTo>
                    <a:pt x="401" y="84"/>
                  </a:lnTo>
                  <a:lnTo>
                    <a:pt x="407" y="88"/>
                  </a:lnTo>
                  <a:lnTo>
                    <a:pt x="411" y="92"/>
                  </a:lnTo>
                  <a:lnTo>
                    <a:pt x="414" y="97"/>
                  </a:lnTo>
                  <a:lnTo>
                    <a:pt x="417" y="102"/>
                  </a:lnTo>
                  <a:lnTo>
                    <a:pt x="418" y="108"/>
                  </a:lnTo>
                  <a:lnTo>
                    <a:pt x="421" y="115"/>
                  </a:lnTo>
                  <a:lnTo>
                    <a:pt x="422" y="127"/>
                  </a:lnTo>
                  <a:lnTo>
                    <a:pt x="422" y="146"/>
                  </a:lnTo>
                  <a:lnTo>
                    <a:pt x="422" y="189"/>
                  </a:lnTo>
                  <a:lnTo>
                    <a:pt x="422" y="209"/>
                  </a:lnTo>
                  <a:lnTo>
                    <a:pt x="422" y="226"/>
                  </a:lnTo>
                  <a:lnTo>
                    <a:pt x="424" y="238"/>
                  </a:lnTo>
                  <a:lnTo>
                    <a:pt x="424" y="246"/>
                  </a:lnTo>
                  <a:lnTo>
                    <a:pt x="427" y="258"/>
                  </a:lnTo>
                  <a:lnTo>
                    <a:pt x="433" y="269"/>
                  </a:lnTo>
                  <a:lnTo>
                    <a:pt x="398" y="269"/>
                  </a:lnTo>
                  <a:lnTo>
                    <a:pt x="394" y="259"/>
                  </a:lnTo>
                  <a:lnTo>
                    <a:pt x="392" y="246"/>
                  </a:lnTo>
                  <a:close/>
                  <a:moveTo>
                    <a:pt x="389" y="173"/>
                  </a:moveTo>
                  <a:lnTo>
                    <a:pt x="379" y="176"/>
                  </a:lnTo>
                  <a:lnTo>
                    <a:pt x="366" y="180"/>
                  </a:lnTo>
                  <a:lnTo>
                    <a:pt x="352" y="183"/>
                  </a:lnTo>
                  <a:lnTo>
                    <a:pt x="335" y="184"/>
                  </a:lnTo>
                  <a:lnTo>
                    <a:pt x="317" y="189"/>
                  </a:lnTo>
                  <a:lnTo>
                    <a:pt x="306" y="192"/>
                  </a:lnTo>
                  <a:lnTo>
                    <a:pt x="298" y="196"/>
                  </a:lnTo>
                  <a:lnTo>
                    <a:pt x="293" y="202"/>
                  </a:lnTo>
                  <a:lnTo>
                    <a:pt x="290" y="209"/>
                  </a:lnTo>
                  <a:lnTo>
                    <a:pt x="288" y="218"/>
                  </a:lnTo>
                  <a:lnTo>
                    <a:pt x="290" y="223"/>
                  </a:lnTo>
                  <a:lnTo>
                    <a:pt x="291" y="229"/>
                  </a:lnTo>
                  <a:lnTo>
                    <a:pt x="294" y="235"/>
                  </a:lnTo>
                  <a:lnTo>
                    <a:pt x="298" y="239"/>
                  </a:lnTo>
                  <a:lnTo>
                    <a:pt x="304" y="244"/>
                  </a:lnTo>
                  <a:lnTo>
                    <a:pt x="311" y="246"/>
                  </a:lnTo>
                  <a:lnTo>
                    <a:pt x="319" y="248"/>
                  </a:lnTo>
                  <a:lnTo>
                    <a:pt x="327" y="248"/>
                  </a:lnTo>
                  <a:lnTo>
                    <a:pt x="337" y="248"/>
                  </a:lnTo>
                  <a:lnTo>
                    <a:pt x="346" y="246"/>
                  </a:lnTo>
                  <a:lnTo>
                    <a:pt x="353" y="244"/>
                  </a:lnTo>
                  <a:lnTo>
                    <a:pt x="362" y="241"/>
                  </a:lnTo>
                  <a:lnTo>
                    <a:pt x="369" y="235"/>
                  </a:lnTo>
                  <a:lnTo>
                    <a:pt x="375" y="231"/>
                  </a:lnTo>
                  <a:lnTo>
                    <a:pt x="379" y="225"/>
                  </a:lnTo>
                  <a:lnTo>
                    <a:pt x="384" y="218"/>
                  </a:lnTo>
                  <a:lnTo>
                    <a:pt x="385" y="212"/>
                  </a:lnTo>
                  <a:lnTo>
                    <a:pt x="388" y="203"/>
                  </a:lnTo>
                  <a:lnTo>
                    <a:pt x="388" y="195"/>
                  </a:lnTo>
                  <a:lnTo>
                    <a:pt x="389" y="184"/>
                  </a:lnTo>
                  <a:lnTo>
                    <a:pt x="389" y="173"/>
                  </a:lnTo>
                  <a:close/>
                  <a:moveTo>
                    <a:pt x="320" y="52"/>
                  </a:moveTo>
                  <a:lnTo>
                    <a:pt x="343" y="0"/>
                  </a:lnTo>
                  <a:lnTo>
                    <a:pt x="386" y="0"/>
                  </a:lnTo>
                  <a:lnTo>
                    <a:pt x="348" y="52"/>
                  </a:lnTo>
                  <a:lnTo>
                    <a:pt x="320" y="52"/>
                  </a:lnTo>
                  <a:close/>
                  <a:moveTo>
                    <a:pt x="461" y="269"/>
                  </a:moveTo>
                  <a:lnTo>
                    <a:pt x="461" y="77"/>
                  </a:lnTo>
                  <a:lnTo>
                    <a:pt x="490" y="77"/>
                  </a:lnTo>
                  <a:lnTo>
                    <a:pt x="490" y="105"/>
                  </a:lnTo>
                  <a:lnTo>
                    <a:pt x="496" y="97"/>
                  </a:lnTo>
                  <a:lnTo>
                    <a:pt x="502" y="88"/>
                  </a:lnTo>
                  <a:lnTo>
                    <a:pt x="506" y="82"/>
                  </a:lnTo>
                  <a:lnTo>
                    <a:pt x="512" y="78"/>
                  </a:lnTo>
                  <a:lnTo>
                    <a:pt x="516" y="75"/>
                  </a:lnTo>
                  <a:lnTo>
                    <a:pt x="522" y="74"/>
                  </a:lnTo>
                  <a:lnTo>
                    <a:pt x="528" y="72"/>
                  </a:lnTo>
                  <a:lnTo>
                    <a:pt x="532" y="72"/>
                  </a:lnTo>
                  <a:lnTo>
                    <a:pt x="541" y="72"/>
                  </a:lnTo>
                  <a:lnTo>
                    <a:pt x="549" y="75"/>
                  </a:lnTo>
                  <a:lnTo>
                    <a:pt x="558" y="78"/>
                  </a:lnTo>
                  <a:lnTo>
                    <a:pt x="567" y="82"/>
                  </a:lnTo>
                  <a:lnTo>
                    <a:pt x="555" y="112"/>
                  </a:lnTo>
                  <a:lnTo>
                    <a:pt x="549" y="110"/>
                  </a:lnTo>
                  <a:lnTo>
                    <a:pt x="542" y="108"/>
                  </a:lnTo>
                  <a:lnTo>
                    <a:pt x="536" y="107"/>
                  </a:lnTo>
                  <a:lnTo>
                    <a:pt x="531" y="105"/>
                  </a:lnTo>
                  <a:lnTo>
                    <a:pt x="526" y="107"/>
                  </a:lnTo>
                  <a:lnTo>
                    <a:pt x="521" y="108"/>
                  </a:lnTo>
                  <a:lnTo>
                    <a:pt x="516" y="110"/>
                  </a:lnTo>
                  <a:lnTo>
                    <a:pt x="512" y="112"/>
                  </a:lnTo>
                  <a:lnTo>
                    <a:pt x="508" y="115"/>
                  </a:lnTo>
                  <a:lnTo>
                    <a:pt x="505" y="120"/>
                  </a:lnTo>
                  <a:lnTo>
                    <a:pt x="502" y="125"/>
                  </a:lnTo>
                  <a:lnTo>
                    <a:pt x="499" y="130"/>
                  </a:lnTo>
                  <a:lnTo>
                    <a:pt x="497" y="140"/>
                  </a:lnTo>
                  <a:lnTo>
                    <a:pt x="496" y="148"/>
                  </a:lnTo>
                  <a:lnTo>
                    <a:pt x="495" y="159"/>
                  </a:lnTo>
                  <a:lnTo>
                    <a:pt x="495" y="169"/>
                  </a:lnTo>
                  <a:lnTo>
                    <a:pt x="495" y="269"/>
                  </a:lnTo>
                  <a:lnTo>
                    <a:pt x="461" y="269"/>
                  </a:lnTo>
                  <a:close/>
                  <a:moveTo>
                    <a:pt x="562" y="173"/>
                  </a:moveTo>
                  <a:lnTo>
                    <a:pt x="562" y="160"/>
                  </a:lnTo>
                  <a:lnTo>
                    <a:pt x="564" y="148"/>
                  </a:lnTo>
                  <a:lnTo>
                    <a:pt x="567" y="137"/>
                  </a:lnTo>
                  <a:lnTo>
                    <a:pt x="570" y="127"/>
                  </a:lnTo>
                  <a:lnTo>
                    <a:pt x="574" y="117"/>
                  </a:lnTo>
                  <a:lnTo>
                    <a:pt x="580" y="108"/>
                  </a:lnTo>
                  <a:lnTo>
                    <a:pt x="585" y="100"/>
                  </a:lnTo>
                  <a:lnTo>
                    <a:pt x="593" y="94"/>
                  </a:lnTo>
                  <a:lnTo>
                    <a:pt x="598" y="88"/>
                  </a:lnTo>
                  <a:lnTo>
                    <a:pt x="606" y="84"/>
                  </a:lnTo>
                  <a:lnTo>
                    <a:pt x="613" y="81"/>
                  </a:lnTo>
                  <a:lnTo>
                    <a:pt x="620" y="77"/>
                  </a:lnTo>
                  <a:lnTo>
                    <a:pt x="636" y="74"/>
                  </a:lnTo>
                  <a:lnTo>
                    <a:pt x="653" y="72"/>
                  </a:lnTo>
                  <a:lnTo>
                    <a:pt x="663" y="72"/>
                  </a:lnTo>
                  <a:lnTo>
                    <a:pt x="672" y="74"/>
                  </a:lnTo>
                  <a:lnTo>
                    <a:pt x="682" y="75"/>
                  </a:lnTo>
                  <a:lnTo>
                    <a:pt x="689" y="78"/>
                  </a:lnTo>
                  <a:lnTo>
                    <a:pt x="698" y="82"/>
                  </a:lnTo>
                  <a:lnTo>
                    <a:pt x="705" y="87"/>
                  </a:lnTo>
                  <a:lnTo>
                    <a:pt x="712" y="92"/>
                  </a:lnTo>
                  <a:lnTo>
                    <a:pt x="719" y="98"/>
                  </a:lnTo>
                  <a:lnTo>
                    <a:pt x="725" y="105"/>
                  </a:lnTo>
                  <a:lnTo>
                    <a:pt x="730" y="112"/>
                  </a:lnTo>
                  <a:lnTo>
                    <a:pt x="734" y="120"/>
                  </a:lnTo>
                  <a:lnTo>
                    <a:pt x="738" y="130"/>
                  </a:lnTo>
                  <a:lnTo>
                    <a:pt x="741" y="138"/>
                  </a:lnTo>
                  <a:lnTo>
                    <a:pt x="743" y="148"/>
                  </a:lnTo>
                  <a:lnTo>
                    <a:pt x="744" y="159"/>
                  </a:lnTo>
                  <a:lnTo>
                    <a:pt x="744" y="170"/>
                  </a:lnTo>
                  <a:lnTo>
                    <a:pt x="744" y="187"/>
                  </a:lnTo>
                  <a:lnTo>
                    <a:pt x="741" y="203"/>
                  </a:lnTo>
                  <a:lnTo>
                    <a:pt x="738" y="218"/>
                  </a:lnTo>
                  <a:lnTo>
                    <a:pt x="732" y="229"/>
                  </a:lnTo>
                  <a:lnTo>
                    <a:pt x="727" y="239"/>
                  </a:lnTo>
                  <a:lnTo>
                    <a:pt x="719" y="248"/>
                  </a:lnTo>
                  <a:lnTo>
                    <a:pt x="711" y="255"/>
                  </a:lnTo>
                  <a:lnTo>
                    <a:pt x="701" y="262"/>
                  </a:lnTo>
                  <a:lnTo>
                    <a:pt x="689" y="268"/>
                  </a:lnTo>
                  <a:lnTo>
                    <a:pt x="678" y="271"/>
                  </a:lnTo>
                  <a:lnTo>
                    <a:pt x="666" y="274"/>
                  </a:lnTo>
                  <a:lnTo>
                    <a:pt x="653" y="274"/>
                  </a:lnTo>
                  <a:lnTo>
                    <a:pt x="643" y="274"/>
                  </a:lnTo>
                  <a:lnTo>
                    <a:pt x="634" y="272"/>
                  </a:lnTo>
                  <a:lnTo>
                    <a:pt x="624" y="271"/>
                  </a:lnTo>
                  <a:lnTo>
                    <a:pt x="617" y="268"/>
                  </a:lnTo>
                  <a:lnTo>
                    <a:pt x="608" y="264"/>
                  </a:lnTo>
                  <a:lnTo>
                    <a:pt x="601" y="259"/>
                  </a:lnTo>
                  <a:lnTo>
                    <a:pt x="594" y="254"/>
                  </a:lnTo>
                  <a:lnTo>
                    <a:pt x="587" y="248"/>
                  </a:lnTo>
                  <a:lnTo>
                    <a:pt x="581" y="241"/>
                  </a:lnTo>
                  <a:lnTo>
                    <a:pt x="577" y="233"/>
                  </a:lnTo>
                  <a:lnTo>
                    <a:pt x="572" y="225"/>
                  </a:lnTo>
                  <a:lnTo>
                    <a:pt x="568" y="216"/>
                  </a:lnTo>
                  <a:lnTo>
                    <a:pt x="565" y="206"/>
                  </a:lnTo>
                  <a:lnTo>
                    <a:pt x="564" y="196"/>
                  </a:lnTo>
                  <a:lnTo>
                    <a:pt x="562" y="184"/>
                  </a:lnTo>
                  <a:lnTo>
                    <a:pt x="562" y="173"/>
                  </a:lnTo>
                  <a:close/>
                  <a:moveTo>
                    <a:pt x="595" y="173"/>
                  </a:moveTo>
                  <a:lnTo>
                    <a:pt x="597" y="190"/>
                  </a:lnTo>
                  <a:lnTo>
                    <a:pt x="600" y="206"/>
                  </a:lnTo>
                  <a:lnTo>
                    <a:pt x="603" y="212"/>
                  </a:lnTo>
                  <a:lnTo>
                    <a:pt x="606" y="218"/>
                  </a:lnTo>
                  <a:lnTo>
                    <a:pt x="608" y="223"/>
                  </a:lnTo>
                  <a:lnTo>
                    <a:pt x="613" y="229"/>
                  </a:lnTo>
                  <a:lnTo>
                    <a:pt x="621" y="236"/>
                  </a:lnTo>
                  <a:lnTo>
                    <a:pt x="630" y="242"/>
                  </a:lnTo>
                  <a:lnTo>
                    <a:pt x="642" y="246"/>
                  </a:lnTo>
                  <a:lnTo>
                    <a:pt x="653" y="248"/>
                  </a:lnTo>
                  <a:lnTo>
                    <a:pt x="665" y="246"/>
                  </a:lnTo>
                  <a:lnTo>
                    <a:pt x="676" y="242"/>
                  </a:lnTo>
                  <a:lnTo>
                    <a:pt x="685" y="236"/>
                  </a:lnTo>
                  <a:lnTo>
                    <a:pt x="694" y="229"/>
                  </a:lnTo>
                  <a:lnTo>
                    <a:pt x="698" y="223"/>
                  </a:lnTo>
                  <a:lnTo>
                    <a:pt x="701" y="218"/>
                  </a:lnTo>
                  <a:lnTo>
                    <a:pt x="704" y="212"/>
                  </a:lnTo>
                  <a:lnTo>
                    <a:pt x="706" y="205"/>
                  </a:lnTo>
                  <a:lnTo>
                    <a:pt x="709" y="190"/>
                  </a:lnTo>
                  <a:lnTo>
                    <a:pt x="711" y="172"/>
                  </a:lnTo>
                  <a:lnTo>
                    <a:pt x="709" y="156"/>
                  </a:lnTo>
                  <a:lnTo>
                    <a:pt x="706" y="140"/>
                  </a:lnTo>
                  <a:lnTo>
                    <a:pt x="701" y="128"/>
                  </a:lnTo>
                  <a:lnTo>
                    <a:pt x="694" y="118"/>
                  </a:lnTo>
                  <a:lnTo>
                    <a:pt x="685" y="110"/>
                  </a:lnTo>
                  <a:lnTo>
                    <a:pt x="676" y="104"/>
                  </a:lnTo>
                  <a:lnTo>
                    <a:pt x="665" y="101"/>
                  </a:lnTo>
                  <a:lnTo>
                    <a:pt x="653" y="100"/>
                  </a:lnTo>
                  <a:lnTo>
                    <a:pt x="642" y="101"/>
                  </a:lnTo>
                  <a:lnTo>
                    <a:pt x="630" y="104"/>
                  </a:lnTo>
                  <a:lnTo>
                    <a:pt x="621" y="110"/>
                  </a:lnTo>
                  <a:lnTo>
                    <a:pt x="613" y="117"/>
                  </a:lnTo>
                  <a:lnTo>
                    <a:pt x="608" y="123"/>
                  </a:lnTo>
                  <a:lnTo>
                    <a:pt x="606" y="128"/>
                  </a:lnTo>
                  <a:lnTo>
                    <a:pt x="603" y="134"/>
                  </a:lnTo>
                  <a:lnTo>
                    <a:pt x="600" y="141"/>
                  </a:lnTo>
                  <a:lnTo>
                    <a:pt x="597" y="156"/>
                  </a:lnTo>
                  <a:lnTo>
                    <a:pt x="595" y="173"/>
                  </a:lnTo>
                  <a:close/>
                  <a:moveTo>
                    <a:pt x="897" y="269"/>
                  </a:moveTo>
                  <a:lnTo>
                    <a:pt x="897" y="245"/>
                  </a:lnTo>
                  <a:lnTo>
                    <a:pt x="892" y="252"/>
                  </a:lnTo>
                  <a:lnTo>
                    <a:pt x="887" y="258"/>
                  </a:lnTo>
                  <a:lnTo>
                    <a:pt x="881" y="262"/>
                  </a:lnTo>
                  <a:lnTo>
                    <a:pt x="874" y="267"/>
                  </a:lnTo>
                  <a:lnTo>
                    <a:pt x="867" y="269"/>
                  </a:lnTo>
                  <a:lnTo>
                    <a:pt x="859" y="272"/>
                  </a:lnTo>
                  <a:lnTo>
                    <a:pt x="851" y="274"/>
                  </a:lnTo>
                  <a:lnTo>
                    <a:pt x="842" y="274"/>
                  </a:lnTo>
                  <a:lnTo>
                    <a:pt x="830" y="274"/>
                  </a:lnTo>
                  <a:lnTo>
                    <a:pt x="820" y="271"/>
                  </a:lnTo>
                  <a:lnTo>
                    <a:pt x="810" y="267"/>
                  </a:lnTo>
                  <a:lnTo>
                    <a:pt x="800" y="261"/>
                  </a:lnTo>
                  <a:lnTo>
                    <a:pt x="790" y="255"/>
                  </a:lnTo>
                  <a:lnTo>
                    <a:pt x="783" y="246"/>
                  </a:lnTo>
                  <a:lnTo>
                    <a:pt x="776" y="236"/>
                  </a:lnTo>
                  <a:lnTo>
                    <a:pt x="770" y="226"/>
                  </a:lnTo>
                  <a:lnTo>
                    <a:pt x="766" y="213"/>
                  </a:lnTo>
                  <a:lnTo>
                    <a:pt x="761" y="202"/>
                  </a:lnTo>
                  <a:lnTo>
                    <a:pt x="760" y="187"/>
                  </a:lnTo>
                  <a:lnTo>
                    <a:pt x="758" y="173"/>
                  </a:lnTo>
                  <a:lnTo>
                    <a:pt x="760" y="159"/>
                  </a:lnTo>
                  <a:lnTo>
                    <a:pt x="761" y="146"/>
                  </a:lnTo>
                  <a:lnTo>
                    <a:pt x="764" y="133"/>
                  </a:lnTo>
                  <a:lnTo>
                    <a:pt x="768" y="121"/>
                  </a:lnTo>
                  <a:lnTo>
                    <a:pt x="774" y="110"/>
                  </a:lnTo>
                  <a:lnTo>
                    <a:pt x="781" y="100"/>
                  </a:lnTo>
                  <a:lnTo>
                    <a:pt x="789" y="91"/>
                  </a:lnTo>
                  <a:lnTo>
                    <a:pt x="797" y="84"/>
                  </a:lnTo>
                  <a:lnTo>
                    <a:pt x="807" y="79"/>
                  </a:lnTo>
                  <a:lnTo>
                    <a:pt x="819" y="75"/>
                  </a:lnTo>
                  <a:lnTo>
                    <a:pt x="829" y="72"/>
                  </a:lnTo>
                  <a:lnTo>
                    <a:pt x="841" y="72"/>
                  </a:lnTo>
                  <a:lnTo>
                    <a:pt x="849" y="72"/>
                  </a:lnTo>
                  <a:lnTo>
                    <a:pt x="858" y="74"/>
                  </a:lnTo>
                  <a:lnTo>
                    <a:pt x="865" y="77"/>
                  </a:lnTo>
                  <a:lnTo>
                    <a:pt x="872" y="79"/>
                  </a:lnTo>
                  <a:lnTo>
                    <a:pt x="879" y="84"/>
                  </a:lnTo>
                  <a:lnTo>
                    <a:pt x="885" y="88"/>
                  </a:lnTo>
                  <a:lnTo>
                    <a:pt x="890" y="92"/>
                  </a:lnTo>
                  <a:lnTo>
                    <a:pt x="894" y="98"/>
                  </a:lnTo>
                  <a:lnTo>
                    <a:pt x="894" y="2"/>
                  </a:lnTo>
                  <a:lnTo>
                    <a:pt x="927" y="2"/>
                  </a:lnTo>
                  <a:lnTo>
                    <a:pt x="927" y="269"/>
                  </a:lnTo>
                  <a:lnTo>
                    <a:pt x="897" y="269"/>
                  </a:lnTo>
                  <a:close/>
                  <a:moveTo>
                    <a:pt x="793" y="173"/>
                  </a:moveTo>
                  <a:lnTo>
                    <a:pt x="793" y="190"/>
                  </a:lnTo>
                  <a:lnTo>
                    <a:pt x="797" y="206"/>
                  </a:lnTo>
                  <a:lnTo>
                    <a:pt x="802" y="219"/>
                  </a:lnTo>
                  <a:lnTo>
                    <a:pt x="809" y="229"/>
                  </a:lnTo>
                  <a:lnTo>
                    <a:pt x="816" y="236"/>
                  </a:lnTo>
                  <a:lnTo>
                    <a:pt x="826" y="242"/>
                  </a:lnTo>
                  <a:lnTo>
                    <a:pt x="835" y="246"/>
                  </a:lnTo>
                  <a:lnTo>
                    <a:pt x="846" y="248"/>
                  </a:lnTo>
                  <a:lnTo>
                    <a:pt x="856" y="246"/>
                  </a:lnTo>
                  <a:lnTo>
                    <a:pt x="865" y="244"/>
                  </a:lnTo>
                  <a:lnTo>
                    <a:pt x="875" y="238"/>
                  </a:lnTo>
                  <a:lnTo>
                    <a:pt x="882" y="229"/>
                  </a:lnTo>
                  <a:lnTo>
                    <a:pt x="890" y="219"/>
                  </a:lnTo>
                  <a:lnTo>
                    <a:pt x="894" y="208"/>
                  </a:lnTo>
                  <a:lnTo>
                    <a:pt x="897" y="193"/>
                  </a:lnTo>
                  <a:lnTo>
                    <a:pt x="898" y="176"/>
                  </a:lnTo>
                  <a:lnTo>
                    <a:pt x="897" y="157"/>
                  </a:lnTo>
                  <a:lnTo>
                    <a:pt x="894" y="141"/>
                  </a:lnTo>
                  <a:lnTo>
                    <a:pt x="891" y="134"/>
                  </a:lnTo>
                  <a:lnTo>
                    <a:pt x="890" y="128"/>
                  </a:lnTo>
                  <a:lnTo>
                    <a:pt x="885" y="123"/>
                  </a:lnTo>
                  <a:lnTo>
                    <a:pt x="882" y="118"/>
                  </a:lnTo>
                  <a:lnTo>
                    <a:pt x="874" y="110"/>
                  </a:lnTo>
                  <a:lnTo>
                    <a:pt x="865" y="104"/>
                  </a:lnTo>
                  <a:lnTo>
                    <a:pt x="855" y="101"/>
                  </a:lnTo>
                  <a:lnTo>
                    <a:pt x="845" y="100"/>
                  </a:lnTo>
                  <a:lnTo>
                    <a:pt x="833" y="100"/>
                  </a:lnTo>
                  <a:lnTo>
                    <a:pt x="825" y="104"/>
                  </a:lnTo>
                  <a:lnTo>
                    <a:pt x="815" y="110"/>
                  </a:lnTo>
                  <a:lnTo>
                    <a:pt x="807" y="117"/>
                  </a:lnTo>
                  <a:lnTo>
                    <a:pt x="802" y="127"/>
                  </a:lnTo>
                  <a:lnTo>
                    <a:pt x="796" y="140"/>
                  </a:lnTo>
                  <a:lnTo>
                    <a:pt x="793" y="156"/>
                  </a:lnTo>
                  <a:lnTo>
                    <a:pt x="793" y="173"/>
                  </a:lnTo>
                  <a:close/>
                  <a:moveTo>
                    <a:pt x="969" y="269"/>
                  </a:moveTo>
                  <a:lnTo>
                    <a:pt x="969" y="77"/>
                  </a:lnTo>
                  <a:lnTo>
                    <a:pt x="998" y="77"/>
                  </a:lnTo>
                  <a:lnTo>
                    <a:pt x="998" y="104"/>
                  </a:lnTo>
                  <a:lnTo>
                    <a:pt x="1003" y="97"/>
                  </a:lnTo>
                  <a:lnTo>
                    <a:pt x="1009" y="89"/>
                  </a:lnTo>
                  <a:lnTo>
                    <a:pt x="1016" y="84"/>
                  </a:lnTo>
                  <a:lnTo>
                    <a:pt x="1024" y="79"/>
                  </a:lnTo>
                  <a:lnTo>
                    <a:pt x="1032" y="77"/>
                  </a:lnTo>
                  <a:lnTo>
                    <a:pt x="1041" y="74"/>
                  </a:lnTo>
                  <a:lnTo>
                    <a:pt x="1050" y="72"/>
                  </a:lnTo>
                  <a:lnTo>
                    <a:pt x="1060" y="72"/>
                  </a:lnTo>
                  <a:lnTo>
                    <a:pt x="1068" y="72"/>
                  </a:lnTo>
                  <a:lnTo>
                    <a:pt x="1077" y="74"/>
                  </a:lnTo>
                  <a:lnTo>
                    <a:pt x="1084" y="75"/>
                  </a:lnTo>
                  <a:lnTo>
                    <a:pt x="1091" y="78"/>
                  </a:lnTo>
                  <a:lnTo>
                    <a:pt x="1099" y="81"/>
                  </a:lnTo>
                  <a:lnTo>
                    <a:pt x="1104" y="85"/>
                  </a:lnTo>
                  <a:lnTo>
                    <a:pt x="1110" y="89"/>
                  </a:lnTo>
                  <a:lnTo>
                    <a:pt x="1113" y="95"/>
                  </a:lnTo>
                  <a:lnTo>
                    <a:pt x="1120" y="105"/>
                  </a:lnTo>
                  <a:lnTo>
                    <a:pt x="1125" y="118"/>
                  </a:lnTo>
                  <a:lnTo>
                    <a:pt x="1126" y="131"/>
                  </a:lnTo>
                  <a:lnTo>
                    <a:pt x="1126" y="151"/>
                  </a:lnTo>
                  <a:lnTo>
                    <a:pt x="1126" y="269"/>
                  </a:lnTo>
                  <a:lnTo>
                    <a:pt x="1093" y="269"/>
                  </a:lnTo>
                  <a:lnTo>
                    <a:pt x="1093" y="153"/>
                  </a:lnTo>
                  <a:lnTo>
                    <a:pt x="1091" y="134"/>
                  </a:lnTo>
                  <a:lnTo>
                    <a:pt x="1089" y="123"/>
                  </a:lnTo>
                  <a:lnTo>
                    <a:pt x="1087" y="117"/>
                  </a:lnTo>
                  <a:lnTo>
                    <a:pt x="1084" y="112"/>
                  </a:lnTo>
                  <a:lnTo>
                    <a:pt x="1080" y="110"/>
                  </a:lnTo>
                  <a:lnTo>
                    <a:pt x="1076" y="107"/>
                  </a:lnTo>
                  <a:lnTo>
                    <a:pt x="1070" y="104"/>
                  </a:lnTo>
                  <a:lnTo>
                    <a:pt x="1065" y="102"/>
                  </a:lnTo>
                  <a:lnTo>
                    <a:pt x="1058" y="101"/>
                  </a:lnTo>
                  <a:lnTo>
                    <a:pt x="1053" y="100"/>
                  </a:lnTo>
                  <a:lnTo>
                    <a:pt x="1042" y="101"/>
                  </a:lnTo>
                  <a:lnTo>
                    <a:pt x="1032" y="104"/>
                  </a:lnTo>
                  <a:lnTo>
                    <a:pt x="1024" y="108"/>
                  </a:lnTo>
                  <a:lnTo>
                    <a:pt x="1016" y="114"/>
                  </a:lnTo>
                  <a:lnTo>
                    <a:pt x="1012" y="117"/>
                  </a:lnTo>
                  <a:lnTo>
                    <a:pt x="1009" y="121"/>
                  </a:lnTo>
                  <a:lnTo>
                    <a:pt x="1006" y="127"/>
                  </a:lnTo>
                  <a:lnTo>
                    <a:pt x="1005" y="133"/>
                  </a:lnTo>
                  <a:lnTo>
                    <a:pt x="1002" y="147"/>
                  </a:lnTo>
                  <a:lnTo>
                    <a:pt x="1001" y="164"/>
                  </a:lnTo>
                  <a:lnTo>
                    <a:pt x="1001" y="269"/>
                  </a:lnTo>
                  <a:lnTo>
                    <a:pt x="969" y="269"/>
                  </a:lnTo>
                  <a:close/>
                  <a:moveTo>
                    <a:pt x="1176" y="269"/>
                  </a:moveTo>
                  <a:lnTo>
                    <a:pt x="1176" y="77"/>
                  </a:lnTo>
                  <a:lnTo>
                    <a:pt x="1210" y="77"/>
                  </a:lnTo>
                  <a:lnTo>
                    <a:pt x="1210" y="269"/>
                  </a:lnTo>
                  <a:lnTo>
                    <a:pt x="1176" y="269"/>
                  </a:lnTo>
                  <a:close/>
                  <a:moveTo>
                    <a:pt x="1166" y="52"/>
                  </a:moveTo>
                  <a:lnTo>
                    <a:pt x="1189" y="0"/>
                  </a:lnTo>
                  <a:lnTo>
                    <a:pt x="1233" y="0"/>
                  </a:lnTo>
                  <a:lnTo>
                    <a:pt x="1192" y="52"/>
                  </a:lnTo>
                  <a:lnTo>
                    <a:pt x="1166" y="52"/>
                  </a:lnTo>
                  <a:close/>
                  <a:moveTo>
                    <a:pt x="1352" y="344"/>
                  </a:moveTo>
                  <a:lnTo>
                    <a:pt x="1352" y="77"/>
                  </a:lnTo>
                  <a:lnTo>
                    <a:pt x="1383" y="77"/>
                  </a:lnTo>
                  <a:lnTo>
                    <a:pt x="1383" y="101"/>
                  </a:lnTo>
                  <a:lnTo>
                    <a:pt x="1387" y="95"/>
                  </a:lnTo>
                  <a:lnTo>
                    <a:pt x="1393" y="88"/>
                  </a:lnTo>
                  <a:lnTo>
                    <a:pt x="1400" y="84"/>
                  </a:lnTo>
                  <a:lnTo>
                    <a:pt x="1406" y="79"/>
                  </a:lnTo>
                  <a:lnTo>
                    <a:pt x="1413" y="77"/>
                  </a:lnTo>
                  <a:lnTo>
                    <a:pt x="1422" y="74"/>
                  </a:lnTo>
                  <a:lnTo>
                    <a:pt x="1429" y="72"/>
                  </a:lnTo>
                  <a:lnTo>
                    <a:pt x="1439" y="72"/>
                  </a:lnTo>
                  <a:lnTo>
                    <a:pt x="1450" y="72"/>
                  </a:lnTo>
                  <a:lnTo>
                    <a:pt x="1462" y="75"/>
                  </a:lnTo>
                  <a:lnTo>
                    <a:pt x="1472" y="79"/>
                  </a:lnTo>
                  <a:lnTo>
                    <a:pt x="1482" y="85"/>
                  </a:lnTo>
                  <a:lnTo>
                    <a:pt x="1491" y="92"/>
                  </a:lnTo>
                  <a:lnTo>
                    <a:pt x="1499" y="100"/>
                  </a:lnTo>
                  <a:lnTo>
                    <a:pt x="1505" y="110"/>
                  </a:lnTo>
                  <a:lnTo>
                    <a:pt x="1511" y="121"/>
                  </a:lnTo>
                  <a:lnTo>
                    <a:pt x="1515" y="133"/>
                  </a:lnTo>
                  <a:lnTo>
                    <a:pt x="1518" y="146"/>
                  </a:lnTo>
                  <a:lnTo>
                    <a:pt x="1520" y="159"/>
                  </a:lnTo>
                  <a:lnTo>
                    <a:pt x="1521" y="172"/>
                  </a:lnTo>
                  <a:lnTo>
                    <a:pt x="1520" y="186"/>
                  </a:lnTo>
                  <a:lnTo>
                    <a:pt x="1518" y="200"/>
                  </a:lnTo>
                  <a:lnTo>
                    <a:pt x="1515" y="213"/>
                  </a:lnTo>
                  <a:lnTo>
                    <a:pt x="1510" y="225"/>
                  </a:lnTo>
                  <a:lnTo>
                    <a:pt x="1504" y="236"/>
                  </a:lnTo>
                  <a:lnTo>
                    <a:pt x="1497" y="246"/>
                  </a:lnTo>
                  <a:lnTo>
                    <a:pt x="1488" y="255"/>
                  </a:lnTo>
                  <a:lnTo>
                    <a:pt x="1479" y="261"/>
                  </a:lnTo>
                  <a:lnTo>
                    <a:pt x="1469" y="267"/>
                  </a:lnTo>
                  <a:lnTo>
                    <a:pt x="1458" y="271"/>
                  </a:lnTo>
                  <a:lnTo>
                    <a:pt x="1448" y="274"/>
                  </a:lnTo>
                  <a:lnTo>
                    <a:pt x="1436" y="274"/>
                  </a:lnTo>
                  <a:lnTo>
                    <a:pt x="1429" y="274"/>
                  </a:lnTo>
                  <a:lnTo>
                    <a:pt x="1420" y="272"/>
                  </a:lnTo>
                  <a:lnTo>
                    <a:pt x="1413" y="271"/>
                  </a:lnTo>
                  <a:lnTo>
                    <a:pt x="1407" y="267"/>
                  </a:lnTo>
                  <a:lnTo>
                    <a:pt x="1400" y="264"/>
                  </a:lnTo>
                  <a:lnTo>
                    <a:pt x="1394" y="259"/>
                  </a:lnTo>
                  <a:lnTo>
                    <a:pt x="1390" y="255"/>
                  </a:lnTo>
                  <a:lnTo>
                    <a:pt x="1386" y="249"/>
                  </a:lnTo>
                  <a:lnTo>
                    <a:pt x="1386" y="344"/>
                  </a:lnTo>
                  <a:lnTo>
                    <a:pt x="1352" y="344"/>
                  </a:lnTo>
                  <a:close/>
                  <a:moveTo>
                    <a:pt x="1383" y="174"/>
                  </a:moveTo>
                  <a:lnTo>
                    <a:pt x="1383" y="192"/>
                  </a:lnTo>
                  <a:lnTo>
                    <a:pt x="1386" y="206"/>
                  </a:lnTo>
                  <a:lnTo>
                    <a:pt x="1391" y="219"/>
                  </a:lnTo>
                  <a:lnTo>
                    <a:pt x="1397" y="229"/>
                  </a:lnTo>
                  <a:lnTo>
                    <a:pt x="1406" y="238"/>
                  </a:lnTo>
                  <a:lnTo>
                    <a:pt x="1414" y="242"/>
                  </a:lnTo>
                  <a:lnTo>
                    <a:pt x="1423" y="246"/>
                  </a:lnTo>
                  <a:lnTo>
                    <a:pt x="1435" y="248"/>
                  </a:lnTo>
                  <a:lnTo>
                    <a:pt x="1445" y="246"/>
                  </a:lnTo>
                  <a:lnTo>
                    <a:pt x="1455" y="242"/>
                  </a:lnTo>
                  <a:lnTo>
                    <a:pt x="1463" y="236"/>
                  </a:lnTo>
                  <a:lnTo>
                    <a:pt x="1472" y="229"/>
                  </a:lnTo>
                  <a:lnTo>
                    <a:pt x="1478" y="218"/>
                  </a:lnTo>
                  <a:lnTo>
                    <a:pt x="1484" y="205"/>
                  </a:lnTo>
                  <a:lnTo>
                    <a:pt x="1486" y="190"/>
                  </a:lnTo>
                  <a:lnTo>
                    <a:pt x="1486" y="172"/>
                  </a:lnTo>
                  <a:lnTo>
                    <a:pt x="1486" y="154"/>
                  </a:lnTo>
                  <a:lnTo>
                    <a:pt x="1484" y="138"/>
                  </a:lnTo>
                  <a:lnTo>
                    <a:pt x="1478" y="127"/>
                  </a:lnTo>
                  <a:lnTo>
                    <a:pt x="1472" y="115"/>
                  </a:lnTo>
                  <a:lnTo>
                    <a:pt x="1463" y="108"/>
                  </a:lnTo>
                  <a:lnTo>
                    <a:pt x="1455" y="102"/>
                  </a:lnTo>
                  <a:lnTo>
                    <a:pt x="1446" y="98"/>
                  </a:lnTo>
                  <a:lnTo>
                    <a:pt x="1436" y="98"/>
                  </a:lnTo>
                  <a:lnTo>
                    <a:pt x="1426" y="100"/>
                  </a:lnTo>
                  <a:lnTo>
                    <a:pt x="1416" y="102"/>
                  </a:lnTo>
                  <a:lnTo>
                    <a:pt x="1407" y="108"/>
                  </a:lnTo>
                  <a:lnTo>
                    <a:pt x="1399" y="117"/>
                  </a:lnTo>
                  <a:lnTo>
                    <a:pt x="1391" y="128"/>
                  </a:lnTo>
                  <a:lnTo>
                    <a:pt x="1386" y="141"/>
                  </a:lnTo>
                  <a:lnTo>
                    <a:pt x="1383" y="157"/>
                  </a:lnTo>
                  <a:lnTo>
                    <a:pt x="1383" y="174"/>
                  </a:lnTo>
                  <a:close/>
                  <a:moveTo>
                    <a:pt x="1681" y="208"/>
                  </a:moveTo>
                  <a:lnTo>
                    <a:pt x="1716" y="212"/>
                  </a:lnTo>
                  <a:lnTo>
                    <a:pt x="1711" y="226"/>
                  </a:lnTo>
                  <a:lnTo>
                    <a:pt x="1704" y="238"/>
                  </a:lnTo>
                  <a:lnTo>
                    <a:pt x="1695" y="249"/>
                  </a:lnTo>
                  <a:lnTo>
                    <a:pt x="1685" y="258"/>
                  </a:lnTo>
                  <a:lnTo>
                    <a:pt x="1674" y="265"/>
                  </a:lnTo>
                  <a:lnTo>
                    <a:pt x="1661" y="269"/>
                  </a:lnTo>
                  <a:lnTo>
                    <a:pt x="1646" y="274"/>
                  </a:lnTo>
                  <a:lnTo>
                    <a:pt x="1631" y="274"/>
                  </a:lnTo>
                  <a:lnTo>
                    <a:pt x="1621" y="274"/>
                  </a:lnTo>
                  <a:lnTo>
                    <a:pt x="1610" y="272"/>
                  </a:lnTo>
                  <a:lnTo>
                    <a:pt x="1600" y="271"/>
                  </a:lnTo>
                  <a:lnTo>
                    <a:pt x="1592" y="268"/>
                  </a:lnTo>
                  <a:lnTo>
                    <a:pt x="1584" y="264"/>
                  </a:lnTo>
                  <a:lnTo>
                    <a:pt x="1577" y="259"/>
                  </a:lnTo>
                  <a:lnTo>
                    <a:pt x="1570" y="254"/>
                  </a:lnTo>
                  <a:lnTo>
                    <a:pt x="1563" y="248"/>
                  </a:lnTo>
                  <a:lnTo>
                    <a:pt x="1557" y="241"/>
                  </a:lnTo>
                  <a:lnTo>
                    <a:pt x="1553" y="233"/>
                  </a:lnTo>
                  <a:lnTo>
                    <a:pt x="1548" y="225"/>
                  </a:lnTo>
                  <a:lnTo>
                    <a:pt x="1544" y="216"/>
                  </a:lnTo>
                  <a:lnTo>
                    <a:pt x="1541" y="208"/>
                  </a:lnTo>
                  <a:lnTo>
                    <a:pt x="1540" y="197"/>
                  </a:lnTo>
                  <a:lnTo>
                    <a:pt x="1538" y="186"/>
                  </a:lnTo>
                  <a:lnTo>
                    <a:pt x="1538" y="174"/>
                  </a:lnTo>
                  <a:lnTo>
                    <a:pt x="1538" y="163"/>
                  </a:lnTo>
                  <a:lnTo>
                    <a:pt x="1540" y="151"/>
                  </a:lnTo>
                  <a:lnTo>
                    <a:pt x="1541" y="141"/>
                  </a:lnTo>
                  <a:lnTo>
                    <a:pt x="1544" y="131"/>
                  </a:lnTo>
                  <a:lnTo>
                    <a:pt x="1548" y="123"/>
                  </a:lnTo>
                  <a:lnTo>
                    <a:pt x="1553" y="114"/>
                  </a:lnTo>
                  <a:lnTo>
                    <a:pt x="1557" y="105"/>
                  </a:lnTo>
                  <a:lnTo>
                    <a:pt x="1563" y="98"/>
                  </a:lnTo>
                  <a:lnTo>
                    <a:pt x="1570" y="92"/>
                  </a:lnTo>
                  <a:lnTo>
                    <a:pt x="1577" y="87"/>
                  </a:lnTo>
                  <a:lnTo>
                    <a:pt x="1584" y="82"/>
                  </a:lnTo>
                  <a:lnTo>
                    <a:pt x="1592" y="78"/>
                  </a:lnTo>
                  <a:lnTo>
                    <a:pt x="1600" y="75"/>
                  </a:lnTo>
                  <a:lnTo>
                    <a:pt x="1609" y="74"/>
                  </a:lnTo>
                  <a:lnTo>
                    <a:pt x="1619" y="72"/>
                  </a:lnTo>
                  <a:lnTo>
                    <a:pt x="1629" y="72"/>
                  </a:lnTo>
                  <a:lnTo>
                    <a:pt x="1638" y="72"/>
                  </a:lnTo>
                  <a:lnTo>
                    <a:pt x="1646" y="74"/>
                  </a:lnTo>
                  <a:lnTo>
                    <a:pt x="1655" y="75"/>
                  </a:lnTo>
                  <a:lnTo>
                    <a:pt x="1664" y="78"/>
                  </a:lnTo>
                  <a:lnTo>
                    <a:pt x="1671" y="82"/>
                  </a:lnTo>
                  <a:lnTo>
                    <a:pt x="1678" y="87"/>
                  </a:lnTo>
                  <a:lnTo>
                    <a:pt x="1685" y="92"/>
                  </a:lnTo>
                  <a:lnTo>
                    <a:pt x="1693" y="98"/>
                  </a:lnTo>
                  <a:lnTo>
                    <a:pt x="1698" y="105"/>
                  </a:lnTo>
                  <a:lnTo>
                    <a:pt x="1703" y="112"/>
                  </a:lnTo>
                  <a:lnTo>
                    <a:pt x="1707" y="121"/>
                  </a:lnTo>
                  <a:lnTo>
                    <a:pt x="1710" y="130"/>
                  </a:lnTo>
                  <a:lnTo>
                    <a:pt x="1713" y="140"/>
                  </a:lnTo>
                  <a:lnTo>
                    <a:pt x="1716" y="150"/>
                  </a:lnTo>
                  <a:lnTo>
                    <a:pt x="1716" y="161"/>
                  </a:lnTo>
                  <a:lnTo>
                    <a:pt x="1717" y="173"/>
                  </a:lnTo>
                  <a:lnTo>
                    <a:pt x="1717" y="176"/>
                  </a:lnTo>
                  <a:lnTo>
                    <a:pt x="1717" y="182"/>
                  </a:lnTo>
                  <a:lnTo>
                    <a:pt x="1572" y="182"/>
                  </a:lnTo>
                  <a:lnTo>
                    <a:pt x="1573" y="196"/>
                  </a:lnTo>
                  <a:lnTo>
                    <a:pt x="1577" y="209"/>
                  </a:lnTo>
                  <a:lnTo>
                    <a:pt x="1583" y="220"/>
                  </a:lnTo>
                  <a:lnTo>
                    <a:pt x="1590" y="231"/>
                  </a:lnTo>
                  <a:lnTo>
                    <a:pt x="1599" y="238"/>
                  </a:lnTo>
                  <a:lnTo>
                    <a:pt x="1608" y="244"/>
                  </a:lnTo>
                  <a:lnTo>
                    <a:pt x="1619" y="246"/>
                  </a:lnTo>
                  <a:lnTo>
                    <a:pt x="1631" y="248"/>
                  </a:lnTo>
                  <a:lnTo>
                    <a:pt x="1639" y="246"/>
                  </a:lnTo>
                  <a:lnTo>
                    <a:pt x="1646" y="245"/>
                  </a:lnTo>
                  <a:lnTo>
                    <a:pt x="1655" y="242"/>
                  </a:lnTo>
                  <a:lnTo>
                    <a:pt x="1661" y="238"/>
                  </a:lnTo>
                  <a:lnTo>
                    <a:pt x="1667" y="232"/>
                  </a:lnTo>
                  <a:lnTo>
                    <a:pt x="1672" y="225"/>
                  </a:lnTo>
                  <a:lnTo>
                    <a:pt x="1677" y="218"/>
                  </a:lnTo>
                  <a:lnTo>
                    <a:pt x="1681" y="208"/>
                  </a:lnTo>
                  <a:close/>
                  <a:moveTo>
                    <a:pt x="1574" y="154"/>
                  </a:moveTo>
                  <a:lnTo>
                    <a:pt x="1683" y="154"/>
                  </a:lnTo>
                  <a:lnTo>
                    <a:pt x="1680" y="143"/>
                  </a:lnTo>
                  <a:lnTo>
                    <a:pt x="1678" y="133"/>
                  </a:lnTo>
                  <a:lnTo>
                    <a:pt x="1674" y="124"/>
                  </a:lnTo>
                  <a:lnTo>
                    <a:pt x="1670" y="118"/>
                  </a:lnTo>
                  <a:lnTo>
                    <a:pt x="1661" y="110"/>
                  </a:lnTo>
                  <a:lnTo>
                    <a:pt x="1651" y="104"/>
                  </a:lnTo>
                  <a:lnTo>
                    <a:pt x="1641" y="100"/>
                  </a:lnTo>
                  <a:lnTo>
                    <a:pt x="1629" y="98"/>
                  </a:lnTo>
                  <a:lnTo>
                    <a:pt x="1618" y="100"/>
                  </a:lnTo>
                  <a:lnTo>
                    <a:pt x="1608" y="102"/>
                  </a:lnTo>
                  <a:lnTo>
                    <a:pt x="1599" y="107"/>
                  </a:lnTo>
                  <a:lnTo>
                    <a:pt x="1590" y="114"/>
                  </a:lnTo>
                  <a:lnTo>
                    <a:pt x="1584" y="123"/>
                  </a:lnTo>
                  <a:lnTo>
                    <a:pt x="1579" y="131"/>
                  </a:lnTo>
                  <a:lnTo>
                    <a:pt x="1576" y="143"/>
                  </a:lnTo>
                  <a:lnTo>
                    <a:pt x="1574" y="154"/>
                  </a:lnTo>
                  <a:close/>
                  <a:moveTo>
                    <a:pt x="1871" y="269"/>
                  </a:moveTo>
                  <a:lnTo>
                    <a:pt x="1871" y="245"/>
                  </a:lnTo>
                  <a:lnTo>
                    <a:pt x="1866" y="252"/>
                  </a:lnTo>
                  <a:lnTo>
                    <a:pt x="1861" y="258"/>
                  </a:lnTo>
                  <a:lnTo>
                    <a:pt x="1856" y="262"/>
                  </a:lnTo>
                  <a:lnTo>
                    <a:pt x="1848" y="267"/>
                  </a:lnTo>
                  <a:lnTo>
                    <a:pt x="1841" y="269"/>
                  </a:lnTo>
                  <a:lnTo>
                    <a:pt x="1834" y="272"/>
                  </a:lnTo>
                  <a:lnTo>
                    <a:pt x="1825" y="274"/>
                  </a:lnTo>
                  <a:lnTo>
                    <a:pt x="1817" y="274"/>
                  </a:lnTo>
                  <a:lnTo>
                    <a:pt x="1805" y="274"/>
                  </a:lnTo>
                  <a:lnTo>
                    <a:pt x="1795" y="271"/>
                  </a:lnTo>
                  <a:lnTo>
                    <a:pt x="1785" y="267"/>
                  </a:lnTo>
                  <a:lnTo>
                    <a:pt x="1775" y="261"/>
                  </a:lnTo>
                  <a:lnTo>
                    <a:pt x="1765" y="255"/>
                  </a:lnTo>
                  <a:lnTo>
                    <a:pt x="1757" y="246"/>
                  </a:lnTo>
                  <a:lnTo>
                    <a:pt x="1750" y="236"/>
                  </a:lnTo>
                  <a:lnTo>
                    <a:pt x="1745" y="226"/>
                  </a:lnTo>
                  <a:lnTo>
                    <a:pt x="1739" y="213"/>
                  </a:lnTo>
                  <a:lnTo>
                    <a:pt x="1736" y="202"/>
                  </a:lnTo>
                  <a:lnTo>
                    <a:pt x="1734" y="187"/>
                  </a:lnTo>
                  <a:lnTo>
                    <a:pt x="1733" y="173"/>
                  </a:lnTo>
                  <a:lnTo>
                    <a:pt x="1734" y="159"/>
                  </a:lnTo>
                  <a:lnTo>
                    <a:pt x="1736" y="146"/>
                  </a:lnTo>
                  <a:lnTo>
                    <a:pt x="1739" y="133"/>
                  </a:lnTo>
                  <a:lnTo>
                    <a:pt x="1743" y="121"/>
                  </a:lnTo>
                  <a:lnTo>
                    <a:pt x="1749" y="110"/>
                  </a:lnTo>
                  <a:lnTo>
                    <a:pt x="1755" y="100"/>
                  </a:lnTo>
                  <a:lnTo>
                    <a:pt x="1763" y="91"/>
                  </a:lnTo>
                  <a:lnTo>
                    <a:pt x="1772" y="84"/>
                  </a:lnTo>
                  <a:lnTo>
                    <a:pt x="1782" y="79"/>
                  </a:lnTo>
                  <a:lnTo>
                    <a:pt x="1792" y="75"/>
                  </a:lnTo>
                  <a:lnTo>
                    <a:pt x="1804" y="72"/>
                  </a:lnTo>
                  <a:lnTo>
                    <a:pt x="1815" y="72"/>
                  </a:lnTo>
                  <a:lnTo>
                    <a:pt x="1824" y="72"/>
                  </a:lnTo>
                  <a:lnTo>
                    <a:pt x="1832" y="74"/>
                  </a:lnTo>
                  <a:lnTo>
                    <a:pt x="1840" y="77"/>
                  </a:lnTo>
                  <a:lnTo>
                    <a:pt x="1847" y="79"/>
                  </a:lnTo>
                  <a:lnTo>
                    <a:pt x="1853" y="84"/>
                  </a:lnTo>
                  <a:lnTo>
                    <a:pt x="1858" y="88"/>
                  </a:lnTo>
                  <a:lnTo>
                    <a:pt x="1864" y="92"/>
                  </a:lnTo>
                  <a:lnTo>
                    <a:pt x="1868" y="98"/>
                  </a:lnTo>
                  <a:lnTo>
                    <a:pt x="1868" y="2"/>
                  </a:lnTo>
                  <a:lnTo>
                    <a:pt x="1902" y="2"/>
                  </a:lnTo>
                  <a:lnTo>
                    <a:pt x="1902" y="269"/>
                  </a:lnTo>
                  <a:lnTo>
                    <a:pt x="1871" y="269"/>
                  </a:lnTo>
                  <a:close/>
                  <a:moveTo>
                    <a:pt x="1768" y="173"/>
                  </a:moveTo>
                  <a:lnTo>
                    <a:pt x="1768" y="190"/>
                  </a:lnTo>
                  <a:lnTo>
                    <a:pt x="1770" y="206"/>
                  </a:lnTo>
                  <a:lnTo>
                    <a:pt x="1776" y="219"/>
                  </a:lnTo>
                  <a:lnTo>
                    <a:pt x="1783" y="229"/>
                  </a:lnTo>
                  <a:lnTo>
                    <a:pt x="1791" y="236"/>
                  </a:lnTo>
                  <a:lnTo>
                    <a:pt x="1801" y="242"/>
                  </a:lnTo>
                  <a:lnTo>
                    <a:pt x="1809" y="246"/>
                  </a:lnTo>
                  <a:lnTo>
                    <a:pt x="1819" y="248"/>
                  </a:lnTo>
                  <a:lnTo>
                    <a:pt x="1831" y="246"/>
                  </a:lnTo>
                  <a:lnTo>
                    <a:pt x="1840" y="244"/>
                  </a:lnTo>
                  <a:lnTo>
                    <a:pt x="1848" y="238"/>
                  </a:lnTo>
                  <a:lnTo>
                    <a:pt x="1857" y="229"/>
                  </a:lnTo>
                  <a:lnTo>
                    <a:pt x="1864" y="219"/>
                  </a:lnTo>
                  <a:lnTo>
                    <a:pt x="1868" y="208"/>
                  </a:lnTo>
                  <a:lnTo>
                    <a:pt x="1871" y="193"/>
                  </a:lnTo>
                  <a:lnTo>
                    <a:pt x="1871" y="176"/>
                  </a:lnTo>
                  <a:lnTo>
                    <a:pt x="1871" y="157"/>
                  </a:lnTo>
                  <a:lnTo>
                    <a:pt x="1868" y="141"/>
                  </a:lnTo>
                  <a:lnTo>
                    <a:pt x="1866" y="134"/>
                  </a:lnTo>
                  <a:lnTo>
                    <a:pt x="1863" y="128"/>
                  </a:lnTo>
                  <a:lnTo>
                    <a:pt x="1860" y="123"/>
                  </a:lnTo>
                  <a:lnTo>
                    <a:pt x="1857" y="118"/>
                  </a:lnTo>
                  <a:lnTo>
                    <a:pt x="1848" y="110"/>
                  </a:lnTo>
                  <a:lnTo>
                    <a:pt x="1840" y="104"/>
                  </a:lnTo>
                  <a:lnTo>
                    <a:pt x="1830" y="101"/>
                  </a:lnTo>
                  <a:lnTo>
                    <a:pt x="1818" y="100"/>
                  </a:lnTo>
                  <a:lnTo>
                    <a:pt x="1808" y="100"/>
                  </a:lnTo>
                  <a:lnTo>
                    <a:pt x="1798" y="104"/>
                  </a:lnTo>
                  <a:lnTo>
                    <a:pt x="1789" y="110"/>
                  </a:lnTo>
                  <a:lnTo>
                    <a:pt x="1782" y="117"/>
                  </a:lnTo>
                  <a:lnTo>
                    <a:pt x="1775" y="127"/>
                  </a:lnTo>
                  <a:lnTo>
                    <a:pt x="1770" y="140"/>
                  </a:lnTo>
                  <a:lnTo>
                    <a:pt x="1768" y="156"/>
                  </a:lnTo>
                  <a:lnTo>
                    <a:pt x="1768" y="173"/>
                  </a:lnTo>
                  <a:close/>
                  <a:moveTo>
                    <a:pt x="2069" y="246"/>
                  </a:moveTo>
                  <a:lnTo>
                    <a:pt x="2060" y="254"/>
                  </a:lnTo>
                  <a:lnTo>
                    <a:pt x="2052" y="259"/>
                  </a:lnTo>
                  <a:lnTo>
                    <a:pt x="2043" y="264"/>
                  </a:lnTo>
                  <a:lnTo>
                    <a:pt x="2034" y="268"/>
                  </a:lnTo>
                  <a:lnTo>
                    <a:pt x="2026" y="271"/>
                  </a:lnTo>
                  <a:lnTo>
                    <a:pt x="2017" y="272"/>
                  </a:lnTo>
                  <a:lnTo>
                    <a:pt x="2007" y="274"/>
                  </a:lnTo>
                  <a:lnTo>
                    <a:pt x="1998" y="274"/>
                  </a:lnTo>
                  <a:lnTo>
                    <a:pt x="1982" y="274"/>
                  </a:lnTo>
                  <a:lnTo>
                    <a:pt x="1969" y="271"/>
                  </a:lnTo>
                  <a:lnTo>
                    <a:pt x="1958" y="265"/>
                  </a:lnTo>
                  <a:lnTo>
                    <a:pt x="1949" y="258"/>
                  </a:lnTo>
                  <a:lnTo>
                    <a:pt x="1941" y="251"/>
                  </a:lnTo>
                  <a:lnTo>
                    <a:pt x="1936" y="241"/>
                  </a:lnTo>
                  <a:lnTo>
                    <a:pt x="1932" y="231"/>
                  </a:lnTo>
                  <a:lnTo>
                    <a:pt x="1932" y="219"/>
                  </a:lnTo>
                  <a:lnTo>
                    <a:pt x="1932" y="212"/>
                  </a:lnTo>
                  <a:lnTo>
                    <a:pt x="1933" y="205"/>
                  </a:lnTo>
                  <a:lnTo>
                    <a:pt x="1935" y="199"/>
                  </a:lnTo>
                  <a:lnTo>
                    <a:pt x="1938" y="193"/>
                  </a:lnTo>
                  <a:lnTo>
                    <a:pt x="1942" y="187"/>
                  </a:lnTo>
                  <a:lnTo>
                    <a:pt x="1945" y="182"/>
                  </a:lnTo>
                  <a:lnTo>
                    <a:pt x="1949" y="177"/>
                  </a:lnTo>
                  <a:lnTo>
                    <a:pt x="1955" y="174"/>
                  </a:lnTo>
                  <a:lnTo>
                    <a:pt x="1967" y="167"/>
                  </a:lnTo>
                  <a:lnTo>
                    <a:pt x="1978" y="163"/>
                  </a:lnTo>
                  <a:lnTo>
                    <a:pt x="1991" y="160"/>
                  </a:lnTo>
                  <a:lnTo>
                    <a:pt x="2008" y="159"/>
                  </a:lnTo>
                  <a:lnTo>
                    <a:pt x="2027" y="156"/>
                  </a:lnTo>
                  <a:lnTo>
                    <a:pt x="2043" y="153"/>
                  </a:lnTo>
                  <a:lnTo>
                    <a:pt x="2056" y="150"/>
                  </a:lnTo>
                  <a:lnTo>
                    <a:pt x="2066" y="147"/>
                  </a:lnTo>
                  <a:lnTo>
                    <a:pt x="2067" y="141"/>
                  </a:lnTo>
                  <a:lnTo>
                    <a:pt x="2067" y="138"/>
                  </a:lnTo>
                  <a:lnTo>
                    <a:pt x="2066" y="130"/>
                  </a:lnTo>
                  <a:lnTo>
                    <a:pt x="2065" y="121"/>
                  </a:lnTo>
                  <a:lnTo>
                    <a:pt x="2062" y="115"/>
                  </a:lnTo>
                  <a:lnTo>
                    <a:pt x="2057" y="110"/>
                  </a:lnTo>
                  <a:lnTo>
                    <a:pt x="2050" y="105"/>
                  </a:lnTo>
                  <a:lnTo>
                    <a:pt x="2041" y="102"/>
                  </a:lnTo>
                  <a:lnTo>
                    <a:pt x="2031" y="100"/>
                  </a:lnTo>
                  <a:lnTo>
                    <a:pt x="2020" y="100"/>
                  </a:lnTo>
                  <a:lnTo>
                    <a:pt x="2008" y="100"/>
                  </a:lnTo>
                  <a:lnTo>
                    <a:pt x="2000" y="101"/>
                  </a:lnTo>
                  <a:lnTo>
                    <a:pt x="1992" y="104"/>
                  </a:lnTo>
                  <a:lnTo>
                    <a:pt x="1985" y="107"/>
                  </a:lnTo>
                  <a:lnTo>
                    <a:pt x="1981" y="112"/>
                  </a:lnTo>
                  <a:lnTo>
                    <a:pt x="1977" y="118"/>
                  </a:lnTo>
                  <a:lnTo>
                    <a:pt x="1972" y="127"/>
                  </a:lnTo>
                  <a:lnTo>
                    <a:pt x="1969" y="136"/>
                  </a:lnTo>
                  <a:lnTo>
                    <a:pt x="1936" y="131"/>
                  </a:lnTo>
                  <a:lnTo>
                    <a:pt x="1939" y="121"/>
                  </a:lnTo>
                  <a:lnTo>
                    <a:pt x="1943" y="112"/>
                  </a:lnTo>
                  <a:lnTo>
                    <a:pt x="1946" y="105"/>
                  </a:lnTo>
                  <a:lnTo>
                    <a:pt x="1952" y="98"/>
                  </a:lnTo>
                  <a:lnTo>
                    <a:pt x="1956" y="92"/>
                  </a:lnTo>
                  <a:lnTo>
                    <a:pt x="1964" y="87"/>
                  </a:lnTo>
                  <a:lnTo>
                    <a:pt x="1972" y="82"/>
                  </a:lnTo>
                  <a:lnTo>
                    <a:pt x="1981" y="79"/>
                  </a:lnTo>
                  <a:lnTo>
                    <a:pt x="1991" y="75"/>
                  </a:lnTo>
                  <a:lnTo>
                    <a:pt x="2001" y="74"/>
                  </a:lnTo>
                  <a:lnTo>
                    <a:pt x="2013" y="72"/>
                  </a:lnTo>
                  <a:lnTo>
                    <a:pt x="2024" y="72"/>
                  </a:lnTo>
                  <a:lnTo>
                    <a:pt x="2037" y="72"/>
                  </a:lnTo>
                  <a:lnTo>
                    <a:pt x="2047" y="74"/>
                  </a:lnTo>
                  <a:lnTo>
                    <a:pt x="2057" y="75"/>
                  </a:lnTo>
                  <a:lnTo>
                    <a:pt x="2066" y="78"/>
                  </a:lnTo>
                  <a:lnTo>
                    <a:pt x="2073" y="81"/>
                  </a:lnTo>
                  <a:lnTo>
                    <a:pt x="2079" y="84"/>
                  </a:lnTo>
                  <a:lnTo>
                    <a:pt x="2085" y="88"/>
                  </a:lnTo>
                  <a:lnTo>
                    <a:pt x="2088" y="92"/>
                  </a:lnTo>
                  <a:lnTo>
                    <a:pt x="2092" y="97"/>
                  </a:lnTo>
                  <a:lnTo>
                    <a:pt x="2095" y="102"/>
                  </a:lnTo>
                  <a:lnTo>
                    <a:pt x="2096" y="108"/>
                  </a:lnTo>
                  <a:lnTo>
                    <a:pt x="2099" y="115"/>
                  </a:lnTo>
                  <a:lnTo>
                    <a:pt x="2099" y="127"/>
                  </a:lnTo>
                  <a:lnTo>
                    <a:pt x="2101" y="146"/>
                  </a:lnTo>
                  <a:lnTo>
                    <a:pt x="2101" y="189"/>
                  </a:lnTo>
                  <a:lnTo>
                    <a:pt x="2101" y="209"/>
                  </a:lnTo>
                  <a:lnTo>
                    <a:pt x="2101" y="226"/>
                  </a:lnTo>
                  <a:lnTo>
                    <a:pt x="2102" y="238"/>
                  </a:lnTo>
                  <a:lnTo>
                    <a:pt x="2102" y="246"/>
                  </a:lnTo>
                  <a:lnTo>
                    <a:pt x="2105" y="258"/>
                  </a:lnTo>
                  <a:lnTo>
                    <a:pt x="2111" y="269"/>
                  </a:lnTo>
                  <a:lnTo>
                    <a:pt x="2076" y="269"/>
                  </a:lnTo>
                  <a:lnTo>
                    <a:pt x="2072" y="259"/>
                  </a:lnTo>
                  <a:lnTo>
                    <a:pt x="2069" y="246"/>
                  </a:lnTo>
                  <a:close/>
                  <a:moveTo>
                    <a:pt x="2067" y="173"/>
                  </a:moveTo>
                  <a:lnTo>
                    <a:pt x="2057" y="176"/>
                  </a:lnTo>
                  <a:lnTo>
                    <a:pt x="2044" y="180"/>
                  </a:lnTo>
                  <a:lnTo>
                    <a:pt x="2030" y="183"/>
                  </a:lnTo>
                  <a:lnTo>
                    <a:pt x="2013" y="184"/>
                  </a:lnTo>
                  <a:lnTo>
                    <a:pt x="1995" y="189"/>
                  </a:lnTo>
                  <a:lnTo>
                    <a:pt x="1984" y="192"/>
                  </a:lnTo>
                  <a:lnTo>
                    <a:pt x="1977" y="196"/>
                  </a:lnTo>
                  <a:lnTo>
                    <a:pt x="1971" y="202"/>
                  </a:lnTo>
                  <a:lnTo>
                    <a:pt x="1968" y="209"/>
                  </a:lnTo>
                  <a:lnTo>
                    <a:pt x="1967" y="218"/>
                  </a:lnTo>
                  <a:lnTo>
                    <a:pt x="1967" y="223"/>
                  </a:lnTo>
                  <a:lnTo>
                    <a:pt x="1969" y="229"/>
                  </a:lnTo>
                  <a:lnTo>
                    <a:pt x="1972" y="235"/>
                  </a:lnTo>
                  <a:lnTo>
                    <a:pt x="1977" y="239"/>
                  </a:lnTo>
                  <a:lnTo>
                    <a:pt x="1982" y="244"/>
                  </a:lnTo>
                  <a:lnTo>
                    <a:pt x="1988" y="246"/>
                  </a:lnTo>
                  <a:lnTo>
                    <a:pt x="1997" y="248"/>
                  </a:lnTo>
                  <a:lnTo>
                    <a:pt x="2005" y="248"/>
                  </a:lnTo>
                  <a:lnTo>
                    <a:pt x="2016" y="248"/>
                  </a:lnTo>
                  <a:lnTo>
                    <a:pt x="2024" y="246"/>
                  </a:lnTo>
                  <a:lnTo>
                    <a:pt x="2031" y="244"/>
                  </a:lnTo>
                  <a:lnTo>
                    <a:pt x="2040" y="241"/>
                  </a:lnTo>
                  <a:lnTo>
                    <a:pt x="2046" y="235"/>
                  </a:lnTo>
                  <a:lnTo>
                    <a:pt x="2053" y="231"/>
                  </a:lnTo>
                  <a:lnTo>
                    <a:pt x="2057" y="225"/>
                  </a:lnTo>
                  <a:lnTo>
                    <a:pt x="2062" y="218"/>
                  </a:lnTo>
                  <a:lnTo>
                    <a:pt x="2063" y="212"/>
                  </a:lnTo>
                  <a:lnTo>
                    <a:pt x="2066" y="203"/>
                  </a:lnTo>
                  <a:lnTo>
                    <a:pt x="2066" y="195"/>
                  </a:lnTo>
                  <a:lnTo>
                    <a:pt x="2066" y="184"/>
                  </a:lnTo>
                  <a:lnTo>
                    <a:pt x="2067" y="173"/>
                  </a:lnTo>
                  <a:close/>
                  <a:moveTo>
                    <a:pt x="2134" y="287"/>
                  </a:moveTo>
                  <a:lnTo>
                    <a:pt x="2165" y="291"/>
                  </a:lnTo>
                  <a:lnTo>
                    <a:pt x="2167" y="297"/>
                  </a:lnTo>
                  <a:lnTo>
                    <a:pt x="2168" y="304"/>
                  </a:lnTo>
                  <a:lnTo>
                    <a:pt x="2173" y="308"/>
                  </a:lnTo>
                  <a:lnTo>
                    <a:pt x="2177" y="313"/>
                  </a:lnTo>
                  <a:lnTo>
                    <a:pt x="2183" y="316"/>
                  </a:lnTo>
                  <a:lnTo>
                    <a:pt x="2191" y="318"/>
                  </a:lnTo>
                  <a:lnTo>
                    <a:pt x="2200" y="321"/>
                  </a:lnTo>
                  <a:lnTo>
                    <a:pt x="2210" y="321"/>
                  </a:lnTo>
                  <a:lnTo>
                    <a:pt x="2220" y="321"/>
                  </a:lnTo>
                  <a:lnTo>
                    <a:pt x="2230" y="318"/>
                  </a:lnTo>
                  <a:lnTo>
                    <a:pt x="2238" y="316"/>
                  </a:lnTo>
                  <a:lnTo>
                    <a:pt x="2245" y="313"/>
                  </a:lnTo>
                  <a:lnTo>
                    <a:pt x="2251" y="307"/>
                  </a:lnTo>
                  <a:lnTo>
                    <a:pt x="2255" y="301"/>
                  </a:lnTo>
                  <a:lnTo>
                    <a:pt x="2259" y="294"/>
                  </a:lnTo>
                  <a:lnTo>
                    <a:pt x="2262" y="287"/>
                  </a:lnTo>
                  <a:lnTo>
                    <a:pt x="2264" y="271"/>
                  </a:lnTo>
                  <a:lnTo>
                    <a:pt x="2265" y="245"/>
                  </a:lnTo>
                  <a:lnTo>
                    <a:pt x="2259" y="251"/>
                  </a:lnTo>
                  <a:lnTo>
                    <a:pt x="2253" y="255"/>
                  </a:lnTo>
                  <a:lnTo>
                    <a:pt x="2246" y="259"/>
                  </a:lnTo>
                  <a:lnTo>
                    <a:pt x="2240" y="264"/>
                  </a:lnTo>
                  <a:lnTo>
                    <a:pt x="2233" y="267"/>
                  </a:lnTo>
                  <a:lnTo>
                    <a:pt x="2226" y="268"/>
                  </a:lnTo>
                  <a:lnTo>
                    <a:pt x="2219" y="269"/>
                  </a:lnTo>
                  <a:lnTo>
                    <a:pt x="2210" y="269"/>
                  </a:lnTo>
                  <a:lnTo>
                    <a:pt x="2202" y="269"/>
                  </a:lnTo>
                  <a:lnTo>
                    <a:pt x="2191" y="268"/>
                  </a:lnTo>
                  <a:lnTo>
                    <a:pt x="2183" y="267"/>
                  </a:lnTo>
                  <a:lnTo>
                    <a:pt x="2176" y="262"/>
                  </a:lnTo>
                  <a:lnTo>
                    <a:pt x="2167" y="259"/>
                  </a:lnTo>
                  <a:lnTo>
                    <a:pt x="2161" y="254"/>
                  </a:lnTo>
                  <a:lnTo>
                    <a:pt x="2154" y="248"/>
                  </a:lnTo>
                  <a:lnTo>
                    <a:pt x="2148" y="241"/>
                  </a:lnTo>
                  <a:lnTo>
                    <a:pt x="2144" y="233"/>
                  </a:lnTo>
                  <a:lnTo>
                    <a:pt x="2140" y="226"/>
                  </a:lnTo>
                  <a:lnTo>
                    <a:pt x="2135" y="218"/>
                  </a:lnTo>
                  <a:lnTo>
                    <a:pt x="2132" y="209"/>
                  </a:lnTo>
                  <a:lnTo>
                    <a:pt x="2129" y="200"/>
                  </a:lnTo>
                  <a:lnTo>
                    <a:pt x="2128" y="192"/>
                  </a:lnTo>
                  <a:lnTo>
                    <a:pt x="2127" y="182"/>
                  </a:lnTo>
                  <a:lnTo>
                    <a:pt x="2127" y="172"/>
                  </a:lnTo>
                  <a:lnTo>
                    <a:pt x="2127" y="159"/>
                  </a:lnTo>
                  <a:lnTo>
                    <a:pt x="2129" y="146"/>
                  </a:lnTo>
                  <a:lnTo>
                    <a:pt x="2132" y="133"/>
                  </a:lnTo>
                  <a:lnTo>
                    <a:pt x="2137" y="121"/>
                  </a:lnTo>
                  <a:lnTo>
                    <a:pt x="2142" y="110"/>
                  </a:lnTo>
                  <a:lnTo>
                    <a:pt x="2150" y="100"/>
                  </a:lnTo>
                  <a:lnTo>
                    <a:pt x="2157" y="92"/>
                  </a:lnTo>
                  <a:lnTo>
                    <a:pt x="2165" y="85"/>
                  </a:lnTo>
                  <a:lnTo>
                    <a:pt x="2176" y="79"/>
                  </a:lnTo>
                  <a:lnTo>
                    <a:pt x="2187" y="75"/>
                  </a:lnTo>
                  <a:lnTo>
                    <a:pt x="2199" y="72"/>
                  </a:lnTo>
                  <a:lnTo>
                    <a:pt x="2210" y="72"/>
                  </a:lnTo>
                  <a:lnTo>
                    <a:pt x="2219" y="72"/>
                  </a:lnTo>
                  <a:lnTo>
                    <a:pt x="2227" y="74"/>
                  </a:lnTo>
                  <a:lnTo>
                    <a:pt x="2235" y="75"/>
                  </a:lnTo>
                  <a:lnTo>
                    <a:pt x="2242" y="79"/>
                  </a:lnTo>
                  <a:lnTo>
                    <a:pt x="2249" y="82"/>
                  </a:lnTo>
                  <a:lnTo>
                    <a:pt x="2255" y="88"/>
                  </a:lnTo>
                  <a:lnTo>
                    <a:pt x="2262" y="94"/>
                  </a:lnTo>
                  <a:lnTo>
                    <a:pt x="2268" y="100"/>
                  </a:lnTo>
                  <a:lnTo>
                    <a:pt x="2268" y="77"/>
                  </a:lnTo>
                  <a:lnTo>
                    <a:pt x="2298" y="77"/>
                  </a:lnTo>
                  <a:lnTo>
                    <a:pt x="2298" y="244"/>
                  </a:lnTo>
                  <a:lnTo>
                    <a:pt x="2297" y="265"/>
                  </a:lnTo>
                  <a:lnTo>
                    <a:pt x="2295" y="282"/>
                  </a:lnTo>
                  <a:lnTo>
                    <a:pt x="2292" y="297"/>
                  </a:lnTo>
                  <a:lnTo>
                    <a:pt x="2288" y="308"/>
                  </a:lnTo>
                  <a:lnTo>
                    <a:pt x="2284" y="317"/>
                  </a:lnTo>
                  <a:lnTo>
                    <a:pt x="2276" y="324"/>
                  </a:lnTo>
                  <a:lnTo>
                    <a:pt x="2268" y="331"/>
                  </a:lnTo>
                  <a:lnTo>
                    <a:pt x="2259" y="337"/>
                  </a:lnTo>
                  <a:lnTo>
                    <a:pt x="2249" y="343"/>
                  </a:lnTo>
                  <a:lnTo>
                    <a:pt x="2238" y="346"/>
                  </a:lnTo>
                  <a:lnTo>
                    <a:pt x="2225" y="347"/>
                  </a:lnTo>
                  <a:lnTo>
                    <a:pt x="2210" y="349"/>
                  </a:lnTo>
                  <a:lnTo>
                    <a:pt x="2193" y="347"/>
                  </a:lnTo>
                  <a:lnTo>
                    <a:pt x="2178" y="344"/>
                  </a:lnTo>
                  <a:lnTo>
                    <a:pt x="2165" y="340"/>
                  </a:lnTo>
                  <a:lnTo>
                    <a:pt x="2154" y="333"/>
                  </a:lnTo>
                  <a:lnTo>
                    <a:pt x="2150" y="328"/>
                  </a:lnTo>
                  <a:lnTo>
                    <a:pt x="2145" y="324"/>
                  </a:lnTo>
                  <a:lnTo>
                    <a:pt x="2141" y="318"/>
                  </a:lnTo>
                  <a:lnTo>
                    <a:pt x="2138" y="314"/>
                  </a:lnTo>
                  <a:lnTo>
                    <a:pt x="2135" y="307"/>
                  </a:lnTo>
                  <a:lnTo>
                    <a:pt x="2134" y="301"/>
                  </a:lnTo>
                  <a:lnTo>
                    <a:pt x="2134" y="294"/>
                  </a:lnTo>
                  <a:lnTo>
                    <a:pt x="2134" y="287"/>
                  </a:lnTo>
                  <a:close/>
                  <a:moveTo>
                    <a:pt x="2160" y="170"/>
                  </a:moveTo>
                  <a:lnTo>
                    <a:pt x="2161" y="187"/>
                  </a:lnTo>
                  <a:lnTo>
                    <a:pt x="2164" y="203"/>
                  </a:lnTo>
                  <a:lnTo>
                    <a:pt x="2168" y="215"/>
                  </a:lnTo>
                  <a:lnTo>
                    <a:pt x="2176" y="225"/>
                  </a:lnTo>
                  <a:lnTo>
                    <a:pt x="2184" y="233"/>
                  </a:lnTo>
                  <a:lnTo>
                    <a:pt x="2193" y="238"/>
                  </a:lnTo>
                  <a:lnTo>
                    <a:pt x="2203" y="242"/>
                  </a:lnTo>
                  <a:lnTo>
                    <a:pt x="2213" y="242"/>
                  </a:lnTo>
                  <a:lnTo>
                    <a:pt x="2225" y="242"/>
                  </a:lnTo>
                  <a:lnTo>
                    <a:pt x="2235" y="238"/>
                  </a:lnTo>
                  <a:lnTo>
                    <a:pt x="2243" y="233"/>
                  </a:lnTo>
                  <a:lnTo>
                    <a:pt x="2252" y="225"/>
                  </a:lnTo>
                  <a:lnTo>
                    <a:pt x="2258" y="215"/>
                  </a:lnTo>
                  <a:lnTo>
                    <a:pt x="2264" y="203"/>
                  </a:lnTo>
                  <a:lnTo>
                    <a:pt x="2266" y="189"/>
                  </a:lnTo>
                  <a:lnTo>
                    <a:pt x="2266" y="170"/>
                  </a:lnTo>
                  <a:lnTo>
                    <a:pt x="2266" y="154"/>
                  </a:lnTo>
                  <a:lnTo>
                    <a:pt x="2264" y="140"/>
                  </a:lnTo>
                  <a:lnTo>
                    <a:pt x="2258" y="127"/>
                  </a:lnTo>
                  <a:lnTo>
                    <a:pt x="2251" y="117"/>
                  </a:lnTo>
                  <a:lnTo>
                    <a:pt x="2243" y="110"/>
                  </a:lnTo>
                  <a:lnTo>
                    <a:pt x="2233" y="104"/>
                  </a:lnTo>
                  <a:lnTo>
                    <a:pt x="2223" y="100"/>
                  </a:lnTo>
                  <a:lnTo>
                    <a:pt x="2213" y="100"/>
                  </a:lnTo>
                  <a:lnTo>
                    <a:pt x="2203" y="100"/>
                  </a:lnTo>
                  <a:lnTo>
                    <a:pt x="2193" y="104"/>
                  </a:lnTo>
                  <a:lnTo>
                    <a:pt x="2184" y="110"/>
                  </a:lnTo>
                  <a:lnTo>
                    <a:pt x="2176" y="117"/>
                  </a:lnTo>
                  <a:lnTo>
                    <a:pt x="2168" y="127"/>
                  </a:lnTo>
                  <a:lnTo>
                    <a:pt x="2164" y="138"/>
                  </a:lnTo>
                  <a:lnTo>
                    <a:pt x="2161" y="153"/>
                  </a:lnTo>
                  <a:lnTo>
                    <a:pt x="2160" y="170"/>
                  </a:lnTo>
                  <a:close/>
                  <a:moveTo>
                    <a:pt x="2324" y="173"/>
                  </a:moveTo>
                  <a:lnTo>
                    <a:pt x="2324" y="160"/>
                  </a:lnTo>
                  <a:lnTo>
                    <a:pt x="2326" y="148"/>
                  </a:lnTo>
                  <a:lnTo>
                    <a:pt x="2328" y="137"/>
                  </a:lnTo>
                  <a:lnTo>
                    <a:pt x="2331" y="127"/>
                  </a:lnTo>
                  <a:lnTo>
                    <a:pt x="2336" y="117"/>
                  </a:lnTo>
                  <a:lnTo>
                    <a:pt x="2341" y="108"/>
                  </a:lnTo>
                  <a:lnTo>
                    <a:pt x="2347" y="100"/>
                  </a:lnTo>
                  <a:lnTo>
                    <a:pt x="2354" y="94"/>
                  </a:lnTo>
                  <a:lnTo>
                    <a:pt x="2360" y="88"/>
                  </a:lnTo>
                  <a:lnTo>
                    <a:pt x="2367" y="84"/>
                  </a:lnTo>
                  <a:lnTo>
                    <a:pt x="2375" y="81"/>
                  </a:lnTo>
                  <a:lnTo>
                    <a:pt x="2382" y="77"/>
                  </a:lnTo>
                  <a:lnTo>
                    <a:pt x="2398" y="74"/>
                  </a:lnTo>
                  <a:lnTo>
                    <a:pt x="2415" y="72"/>
                  </a:lnTo>
                  <a:lnTo>
                    <a:pt x="2425" y="72"/>
                  </a:lnTo>
                  <a:lnTo>
                    <a:pt x="2434" y="74"/>
                  </a:lnTo>
                  <a:lnTo>
                    <a:pt x="2442" y="75"/>
                  </a:lnTo>
                  <a:lnTo>
                    <a:pt x="2451" y="78"/>
                  </a:lnTo>
                  <a:lnTo>
                    <a:pt x="2460" y="82"/>
                  </a:lnTo>
                  <a:lnTo>
                    <a:pt x="2467" y="87"/>
                  </a:lnTo>
                  <a:lnTo>
                    <a:pt x="2474" y="92"/>
                  </a:lnTo>
                  <a:lnTo>
                    <a:pt x="2480" y="98"/>
                  </a:lnTo>
                  <a:lnTo>
                    <a:pt x="2487" y="105"/>
                  </a:lnTo>
                  <a:lnTo>
                    <a:pt x="2491" y="112"/>
                  </a:lnTo>
                  <a:lnTo>
                    <a:pt x="2496" y="120"/>
                  </a:lnTo>
                  <a:lnTo>
                    <a:pt x="2500" y="130"/>
                  </a:lnTo>
                  <a:lnTo>
                    <a:pt x="2503" y="138"/>
                  </a:lnTo>
                  <a:lnTo>
                    <a:pt x="2504" y="148"/>
                  </a:lnTo>
                  <a:lnTo>
                    <a:pt x="2506" y="159"/>
                  </a:lnTo>
                  <a:lnTo>
                    <a:pt x="2506" y="170"/>
                  </a:lnTo>
                  <a:lnTo>
                    <a:pt x="2506" y="187"/>
                  </a:lnTo>
                  <a:lnTo>
                    <a:pt x="2503" y="203"/>
                  </a:lnTo>
                  <a:lnTo>
                    <a:pt x="2500" y="218"/>
                  </a:lnTo>
                  <a:lnTo>
                    <a:pt x="2494" y="229"/>
                  </a:lnTo>
                  <a:lnTo>
                    <a:pt x="2488" y="239"/>
                  </a:lnTo>
                  <a:lnTo>
                    <a:pt x="2481" y="248"/>
                  </a:lnTo>
                  <a:lnTo>
                    <a:pt x="2473" y="255"/>
                  </a:lnTo>
                  <a:lnTo>
                    <a:pt x="2462" y="262"/>
                  </a:lnTo>
                  <a:lnTo>
                    <a:pt x="2451" y="268"/>
                  </a:lnTo>
                  <a:lnTo>
                    <a:pt x="2439" y="271"/>
                  </a:lnTo>
                  <a:lnTo>
                    <a:pt x="2428" y="274"/>
                  </a:lnTo>
                  <a:lnTo>
                    <a:pt x="2415" y="274"/>
                  </a:lnTo>
                  <a:lnTo>
                    <a:pt x="2405" y="274"/>
                  </a:lnTo>
                  <a:lnTo>
                    <a:pt x="2396" y="272"/>
                  </a:lnTo>
                  <a:lnTo>
                    <a:pt x="2386" y="271"/>
                  </a:lnTo>
                  <a:lnTo>
                    <a:pt x="2377" y="268"/>
                  </a:lnTo>
                  <a:lnTo>
                    <a:pt x="2370" y="264"/>
                  </a:lnTo>
                  <a:lnTo>
                    <a:pt x="2363" y="259"/>
                  </a:lnTo>
                  <a:lnTo>
                    <a:pt x="2356" y="254"/>
                  </a:lnTo>
                  <a:lnTo>
                    <a:pt x="2349" y="248"/>
                  </a:lnTo>
                  <a:lnTo>
                    <a:pt x="2343" y="241"/>
                  </a:lnTo>
                  <a:lnTo>
                    <a:pt x="2338" y="233"/>
                  </a:lnTo>
                  <a:lnTo>
                    <a:pt x="2334" y="225"/>
                  </a:lnTo>
                  <a:lnTo>
                    <a:pt x="2330" y="216"/>
                  </a:lnTo>
                  <a:lnTo>
                    <a:pt x="2327" y="206"/>
                  </a:lnTo>
                  <a:lnTo>
                    <a:pt x="2326" y="196"/>
                  </a:lnTo>
                  <a:lnTo>
                    <a:pt x="2324" y="184"/>
                  </a:lnTo>
                  <a:lnTo>
                    <a:pt x="2324" y="173"/>
                  </a:lnTo>
                  <a:close/>
                  <a:moveTo>
                    <a:pt x="2357" y="173"/>
                  </a:moveTo>
                  <a:lnTo>
                    <a:pt x="2359" y="190"/>
                  </a:lnTo>
                  <a:lnTo>
                    <a:pt x="2362" y="206"/>
                  </a:lnTo>
                  <a:lnTo>
                    <a:pt x="2364" y="212"/>
                  </a:lnTo>
                  <a:lnTo>
                    <a:pt x="2367" y="218"/>
                  </a:lnTo>
                  <a:lnTo>
                    <a:pt x="2370" y="223"/>
                  </a:lnTo>
                  <a:lnTo>
                    <a:pt x="2373" y="229"/>
                  </a:lnTo>
                  <a:lnTo>
                    <a:pt x="2383" y="236"/>
                  </a:lnTo>
                  <a:lnTo>
                    <a:pt x="2392" y="242"/>
                  </a:lnTo>
                  <a:lnTo>
                    <a:pt x="2403" y="246"/>
                  </a:lnTo>
                  <a:lnTo>
                    <a:pt x="2415" y="248"/>
                  </a:lnTo>
                  <a:lnTo>
                    <a:pt x="2426" y="246"/>
                  </a:lnTo>
                  <a:lnTo>
                    <a:pt x="2438" y="242"/>
                  </a:lnTo>
                  <a:lnTo>
                    <a:pt x="2447" y="236"/>
                  </a:lnTo>
                  <a:lnTo>
                    <a:pt x="2455" y="229"/>
                  </a:lnTo>
                  <a:lnTo>
                    <a:pt x="2460" y="223"/>
                  </a:lnTo>
                  <a:lnTo>
                    <a:pt x="2462" y="218"/>
                  </a:lnTo>
                  <a:lnTo>
                    <a:pt x="2465" y="212"/>
                  </a:lnTo>
                  <a:lnTo>
                    <a:pt x="2468" y="205"/>
                  </a:lnTo>
                  <a:lnTo>
                    <a:pt x="2471" y="190"/>
                  </a:lnTo>
                  <a:lnTo>
                    <a:pt x="2473" y="172"/>
                  </a:lnTo>
                  <a:lnTo>
                    <a:pt x="2471" y="156"/>
                  </a:lnTo>
                  <a:lnTo>
                    <a:pt x="2468" y="140"/>
                  </a:lnTo>
                  <a:lnTo>
                    <a:pt x="2462" y="128"/>
                  </a:lnTo>
                  <a:lnTo>
                    <a:pt x="2455" y="118"/>
                  </a:lnTo>
                  <a:lnTo>
                    <a:pt x="2447" y="110"/>
                  </a:lnTo>
                  <a:lnTo>
                    <a:pt x="2438" y="104"/>
                  </a:lnTo>
                  <a:lnTo>
                    <a:pt x="2426" y="101"/>
                  </a:lnTo>
                  <a:lnTo>
                    <a:pt x="2415" y="100"/>
                  </a:lnTo>
                  <a:lnTo>
                    <a:pt x="2403" y="101"/>
                  </a:lnTo>
                  <a:lnTo>
                    <a:pt x="2392" y="104"/>
                  </a:lnTo>
                  <a:lnTo>
                    <a:pt x="2383" y="110"/>
                  </a:lnTo>
                  <a:lnTo>
                    <a:pt x="2373" y="117"/>
                  </a:lnTo>
                  <a:lnTo>
                    <a:pt x="2370" y="123"/>
                  </a:lnTo>
                  <a:lnTo>
                    <a:pt x="2367" y="128"/>
                  </a:lnTo>
                  <a:lnTo>
                    <a:pt x="2364" y="134"/>
                  </a:lnTo>
                  <a:lnTo>
                    <a:pt x="2362" y="141"/>
                  </a:lnTo>
                  <a:lnTo>
                    <a:pt x="2359" y="156"/>
                  </a:lnTo>
                  <a:lnTo>
                    <a:pt x="2357" y="173"/>
                  </a:lnTo>
                  <a:close/>
                  <a:moveTo>
                    <a:pt x="2527" y="287"/>
                  </a:moveTo>
                  <a:lnTo>
                    <a:pt x="2559" y="291"/>
                  </a:lnTo>
                  <a:lnTo>
                    <a:pt x="2561" y="297"/>
                  </a:lnTo>
                  <a:lnTo>
                    <a:pt x="2562" y="304"/>
                  </a:lnTo>
                  <a:lnTo>
                    <a:pt x="2566" y="308"/>
                  </a:lnTo>
                  <a:lnTo>
                    <a:pt x="2571" y="313"/>
                  </a:lnTo>
                  <a:lnTo>
                    <a:pt x="2576" y="316"/>
                  </a:lnTo>
                  <a:lnTo>
                    <a:pt x="2585" y="318"/>
                  </a:lnTo>
                  <a:lnTo>
                    <a:pt x="2594" y="321"/>
                  </a:lnTo>
                  <a:lnTo>
                    <a:pt x="2604" y="321"/>
                  </a:lnTo>
                  <a:lnTo>
                    <a:pt x="2614" y="321"/>
                  </a:lnTo>
                  <a:lnTo>
                    <a:pt x="2624" y="318"/>
                  </a:lnTo>
                  <a:lnTo>
                    <a:pt x="2631" y="316"/>
                  </a:lnTo>
                  <a:lnTo>
                    <a:pt x="2638" y="313"/>
                  </a:lnTo>
                  <a:lnTo>
                    <a:pt x="2644" y="307"/>
                  </a:lnTo>
                  <a:lnTo>
                    <a:pt x="2648" y="301"/>
                  </a:lnTo>
                  <a:lnTo>
                    <a:pt x="2653" y="294"/>
                  </a:lnTo>
                  <a:lnTo>
                    <a:pt x="2656" y="287"/>
                  </a:lnTo>
                  <a:lnTo>
                    <a:pt x="2657" y="271"/>
                  </a:lnTo>
                  <a:lnTo>
                    <a:pt x="2659" y="245"/>
                  </a:lnTo>
                  <a:lnTo>
                    <a:pt x="2653" y="251"/>
                  </a:lnTo>
                  <a:lnTo>
                    <a:pt x="2647" y="255"/>
                  </a:lnTo>
                  <a:lnTo>
                    <a:pt x="2640" y="259"/>
                  </a:lnTo>
                  <a:lnTo>
                    <a:pt x="2634" y="264"/>
                  </a:lnTo>
                  <a:lnTo>
                    <a:pt x="2627" y="267"/>
                  </a:lnTo>
                  <a:lnTo>
                    <a:pt x="2620" y="268"/>
                  </a:lnTo>
                  <a:lnTo>
                    <a:pt x="2612" y="269"/>
                  </a:lnTo>
                  <a:lnTo>
                    <a:pt x="2604" y="269"/>
                  </a:lnTo>
                  <a:lnTo>
                    <a:pt x="2595" y="269"/>
                  </a:lnTo>
                  <a:lnTo>
                    <a:pt x="2585" y="268"/>
                  </a:lnTo>
                  <a:lnTo>
                    <a:pt x="2576" y="267"/>
                  </a:lnTo>
                  <a:lnTo>
                    <a:pt x="2569" y="262"/>
                  </a:lnTo>
                  <a:lnTo>
                    <a:pt x="2561" y="259"/>
                  </a:lnTo>
                  <a:lnTo>
                    <a:pt x="2555" y="254"/>
                  </a:lnTo>
                  <a:lnTo>
                    <a:pt x="2548" y="248"/>
                  </a:lnTo>
                  <a:lnTo>
                    <a:pt x="2542" y="241"/>
                  </a:lnTo>
                  <a:lnTo>
                    <a:pt x="2537" y="233"/>
                  </a:lnTo>
                  <a:lnTo>
                    <a:pt x="2533" y="226"/>
                  </a:lnTo>
                  <a:lnTo>
                    <a:pt x="2529" y="218"/>
                  </a:lnTo>
                  <a:lnTo>
                    <a:pt x="2526" y="209"/>
                  </a:lnTo>
                  <a:lnTo>
                    <a:pt x="2523" y="200"/>
                  </a:lnTo>
                  <a:lnTo>
                    <a:pt x="2522" y="192"/>
                  </a:lnTo>
                  <a:lnTo>
                    <a:pt x="2520" y="182"/>
                  </a:lnTo>
                  <a:lnTo>
                    <a:pt x="2520" y="172"/>
                  </a:lnTo>
                  <a:lnTo>
                    <a:pt x="2520" y="159"/>
                  </a:lnTo>
                  <a:lnTo>
                    <a:pt x="2523" y="146"/>
                  </a:lnTo>
                  <a:lnTo>
                    <a:pt x="2526" y="133"/>
                  </a:lnTo>
                  <a:lnTo>
                    <a:pt x="2530" y="121"/>
                  </a:lnTo>
                  <a:lnTo>
                    <a:pt x="2536" y="110"/>
                  </a:lnTo>
                  <a:lnTo>
                    <a:pt x="2543" y="100"/>
                  </a:lnTo>
                  <a:lnTo>
                    <a:pt x="2550" y="92"/>
                  </a:lnTo>
                  <a:lnTo>
                    <a:pt x="2559" y="85"/>
                  </a:lnTo>
                  <a:lnTo>
                    <a:pt x="2569" y="79"/>
                  </a:lnTo>
                  <a:lnTo>
                    <a:pt x="2581" y="75"/>
                  </a:lnTo>
                  <a:lnTo>
                    <a:pt x="2592" y="72"/>
                  </a:lnTo>
                  <a:lnTo>
                    <a:pt x="2604" y="72"/>
                  </a:lnTo>
                  <a:lnTo>
                    <a:pt x="2612" y="72"/>
                  </a:lnTo>
                  <a:lnTo>
                    <a:pt x="2621" y="74"/>
                  </a:lnTo>
                  <a:lnTo>
                    <a:pt x="2628" y="75"/>
                  </a:lnTo>
                  <a:lnTo>
                    <a:pt x="2635" y="79"/>
                  </a:lnTo>
                  <a:lnTo>
                    <a:pt x="2643" y="82"/>
                  </a:lnTo>
                  <a:lnTo>
                    <a:pt x="2648" y="88"/>
                  </a:lnTo>
                  <a:lnTo>
                    <a:pt x="2656" y="94"/>
                  </a:lnTo>
                  <a:lnTo>
                    <a:pt x="2661" y="100"/>
                  </a:lnTo>
                  <a:lnTo>
                    <a:pt x="2661" y="77"/>
                  </a:lnTo>
                  <a:lnTo>
                    <a:pt x="2692" y="77"/>
                  </a:lnTo>
                  <a:lnTo>
                    <a:pt x="2692" y="244"/>
                  </a:lnTo>
                  <a:lnTo>
                    <a:pt x="2690" y="265"/>
                  </a:lnTo>
                  <a:lnTo>
                    <a:pt x="2689" y="282"/>
                  </a:lnTo>
                  <a:lnTo>
                    <a:pt x="2686" y="297"/>
                  </a:lnTo>
                  <a:lnTo>
                    <a:pt x="2682" y="308"/>
                  </a:lnTo>
                  <a:lnTo>
                    <a:pt x="2677" y="317"/>
                  </a:lnTo>
                  <a:lnTo>
                    <a:pt x="2670" y="324"/>
                  </a:lnTo>
                  <a:lnTo>
                    <a:pt x="2661" y="331"/>
                  </a:lnTo>
                  <a:lnTo>
                    <a:pt x="2653" y="337"/>
                  </a:lnTo>
                  <a:lnTo>
                    <a:pt x="2643" y="343"/>
                  </a:lnTo>
                  <a:lnTo>
                    <a:pt x="2631" y="346"/>
                  </a:lnTo>
                  <a:lnTo>
                    <a:pt x="2618" y="347"/>
                  </a:lnTo>
                  <a:lnTo>
                    <a:pt x="2604" y="349"/>
                  </a:lnTo>
                  <a:lnTo>
                    <a:pt x="2586" y="347"/>
                  </a:lnTo>
                  <a:lnTo>
                    <a:pt x="2572" y="344"/>
                  </a:lnTo>
                  <a:lnTo>
                    <a:pt x="2559" y="340"/>
                  </a:lnTo>
                  <a:lnTo>
                    <a:pt x="2548" y="333"/>
                  </a:lnTo>
                  <a:lnTo>
                    <a:pt x="2543" y="328"/>
                  </a:lnTo>
                  <a:lnTo>
                    <a:pt x="2539" y="324"/>
                  </a:lnTo>
                  <a:lnTo>
                    <a:pt x="2535" y="318"/>
                  </a:lnTo>
                  <a:lnTo>
                    <a:pt x="2532" y="314"/>
                  </a:lnTo>
                  <a:lnTo>
                    <a:pt x="2529" y="307"/>
                  </a:lnTo>
                  <a:lnTo>
                    <a:pt x="2527" y="301"/>
                  </a:lnTo>
                  <a:lnTo>
                    <a:pt x="2527" y="294"/>
                  </a:lnTo>
                  <a:lnTo>
                    <a:pt x="2527" y="287"/>
                  </a:lnTo>
                  <a:close/>
                  <a:moveTo>
                    <a:pt x="2553" y="170"/>
                  </a:moveTo>
                  <a:lnTo>
                    <a:pt x="2555" y="187"/>
                  </a:lnTo>
                  <a:lnTo>
                    <a:pt x="2558" y="203"/>
                  </a:lnTo>
                  <a:lnTo>
                    <a:pt x="2562" y="215"/>
                  </a:lnTo>
                  <a:lnTo>
                    <a:pt x="2569" y="225"/>
                  </a:lnTo>
                  <a:lnTo>
                    <a:pt x="2578" y="233"/>
                  </a:lnTo>
                  <a:lnTo>
                    <a:pt x="2586" y="238"/>
                  </a:lnTo>
                  <a:lnTo>
                    <a:pt x="2597" y="242"/>
                  </a:lnTo>
                  <a:lnTo>
                    <a:pt x="2607" y="242"/>
                  </a:lnTo>
                  <a:lnTo>
                    <a:pt x="2618" y="242"/>
                  </a:lnTo>
                  <a:lnTo>
                    <a:pt x="2628" y="238"/>
                  </a:lnTo>
                  <a:lnTo>
                    <a:pt x="2637" y="233"/>
                  </a:lnTo>
                  <a:lnTo>
                    <a:pt x="2646" y="225"/>
                  </a:lnTo>
                  <a:lnTo>
                    <a:pt x="2651" y="215"/>
                  </a:lnTo>
                  <a:lnTo>
                    <a:pt x="2657" y="203"/>
                  </a:lnTo>
                  <a:lnTo>
                    <a:pt x="2660" y="189"/>
                  </a:lnTo>
                  <a:lnTo>
                    <a:pt x="2660" y="170"/>
                  </a:lnTo>
                  <a:lnTo>
                    <a:pt x="2660" y="154"/>
                  </a:lnTo>
                  <a:lnTo>
                    <a:pt x="2657" y="140"/>
                  </a:lnTo>
                  <a:lnTo>
                    <a:pt x="2651" y="127"/>
                  </a:lnTo>
                  <a:lnTo>
                    <a:pt x="2644" y="117"/>
                  </a:lnTo>
                  <a:lnTo>
                    <a:pt x="2637" y="110"/>
                  </a:lnTo>
                  <a:lnTo>
                    <a:pt x="2627" y="104"/>
                  </a:lnTo>
                  <a:lnTo>
                    <a:pt x="2617" y="100"/>
                  </a:lnTo>
                  <a:lnTo>
                    <a:pt x="2607" y="100"/>
                  </a:lnTo>
                  <a:lnTo>
                    <a:pt x="2597" y="100"/>
                  </a:lnTo>
                  <a:lnTo>
                    <a:pt x="2586" y="104"/>
                  </a:lnTo>
                  <a:lnTo>
                    <a:pt x="2578" y="110"/>
                  </a:lnTo>
                  <a:lnTo>
                    <a:pt x="2569" y="117"/>
                  </a:lnTo>
                  <a:lnTo>
                    <a:pt x="2562" y="127"/>
                  </a:lnTo>
                  <a:lnTo>
                    <a:pt x="2558" y="138"/>
                  </a:lnTo>
                  <a:lnTo>
                    <a:pt x="2555" y="153"/>
                  </a:lnTo>
                  <a:lnTo>
                    <a:pt x="2553" y="170"/>
                  </a:lnTo>
                  <a:close/>
                  <a:moveTo>
                    <a:pt x="2729" y="39"/>
                  </a:moveTo>
                  <a:lnTo>
                    <a:pt x="2729" y="2"/>
                  </a:lnTo>
                  <a:lnTo>
                    <a:pt x="2762" y="2"/>
                  </a:lnTo>
                  <a:lnTo>
                    <a:pt x="2762" y="39"/>
                  </a:lnTo>
                  <a:lnTo>
                    <a:pt x="2729" y="39"/>
                  </a:lnTo>
                  <a:close/>
                  <a:moveTo>
                    <a:pt x="2729" y="269"/>
                  </a:moveTo>
                  <a:lnTo>
                    <a:pt x="2729" y="77"/>
                  </a:lnTo>
                  <a:lnTo>
                    <a:pt x="2762" y="77"/>
                  </a:lnTo>
                  <a:lnTo>
                    <a:pt x="2762" y="269"/>
                  </a:lnTo>
                  <a:lnTo>
                    <a:pt x="2729" y="269"/>
                  </a:lnTo>
                  <a:close/>
                  <a:moveTo>
                    <a:pt x="2928" y="199"/>
                  </a:moveTo>
                  <a:lnTo>
                    <a:pt x="2961" y="203"/>
                  </a:lnTo>
                  <a:lnTo>
                    <a:pt x="2957" y="219"/>
                  </a:lnTo>
                  <a:lnTo>
                    <a:pt x="2951" y="233"/>
                  </a:lnTo>
                  <a:lnTo>
                    <a:pt x="2944" y="245"/>
                  </a:lnTo>
                  <a:lnTo>
                    <a:pt x="2934" y="255"/>
                  </a:lnTo>
                  <a:lnTo>
                    <a:pt x="2922" y="264"/>
                  </a:lnTo>
                  <a:lnTo>
                    <a:pt x="2909" y="269"/>
                  </a:lnTo>
                  <a:lnTo>
                    <a:pt x="2895" y="272"/>
                  </a:lnTo>
                  <a:lnTo>
                    <a:pt x="2881" y="274"/>
                  </a:lnTo>
                  <a:lnTo>
                    <a:pt x="2870" y="274"/>
                  </a:lnTo>
                  <a:lnTo>
                    <a:pt x="2860" y="272"/>
                  </a:lnTo>
                  <a:lnTo>
                    <a:pt x="2852" y="271"/>
                  </a:lnTo>
                  <a:lnTo>
                    <a:pt x="2845" y="268"/>
                  </a:lnTo>
                  <a:lnTo>
                    <a:pt x="2836" y="264"/>
                  </a:lnTo>
                  <a:lnTo>
                    <a:pt x="2829" y="259"/>
                  </a:lnTo>
                  <a:lnTo>
                    <a:pt x="2823" y="254"/>
                  </a:lnTo>
                  <a:lnTo>
                    <a:pt x="2816" y="248"/>
                  </a:lnTo>
                  <a:lnTo>
                    <a:pt x="2810" y="241"/>
                  </a:lnTo>
                  <a:lnTo>
                    <a:pt x="2806" y="233"/>
                  </a:lnTo>
                  <a:lnTo>
                    <a:pt x="2801" y="225"/>
                  </a:lnTo>
                  <a:lnTo>
                    <a:pt x="2798" y="216"/>
                  </a:lnTo>
                  <a:lnTo>
                    <a:pt x="2796" y="208"/>
                  </a:lnTo>
                  <a:lnTo>
                    <a:pt x="2793" y="196"/>
                  </a:lnTo>
                  <a:lnTo>
                    <a:pt x="2793" y="186"/>
                  </a:lnTo>
                  <a:lnTo>
                    <a:pt x="2791" y="174"/>
                  </a:lnTo>
                  <a:lnTo>
                    <a:pt x="2793" y="159"/>
                  </a:lnTo>
                  <a:lnTo>
                    <a:pt x="2794" y="144"/>
                  </a:lnTo>
                  <a:lnTo>
                    <a:pt x="2797" y="131"/>
                  </a:lnTo>
                  <a:lnTo>
                    <a:pt x="2803" y="118"/>
                  </a:lnTo>
                  <a:lnTo>
                    <a:pt x="2808" y="108"/>
                  </a:lnTo>
                  <a:lnTo>
                    <a:pt x="2816" y="98"/>
                  </a:lnTo>
                  <a:lnTo>
                    <a:pt x="2824" y="91"/>
                  </a:lnTo>
                  <a:lnTo>
                    <a:pt x="2834" y="84"/>
                  </a:lnTo>
                  <a:lnTo>
                    <a:pt x="2845" y="78"/>
                  </a:lnTo>
                  <a:lnTo>
                    <a:pt x="2856" y="75"/>
                  </a:lnTo>
                  <a:lnTo>
                    <a:pt x="2868" y="72"/>
                  </a:lnTo>
                  <a:lnTo>
                    <a:pt x="2881" y="72"/>
                  </a:lnTo>
                  <a:lnTo>
                    <a:pt x="2895" y="72"/>
                  </a:lnTo>
                  <a:lnTo>
                    <a:pt x="2909" y="77"/>
                  </a:lnTo>
                  <a:lnTo>
                    <a:pt x="2921" y="81"/>
                  </a:lnTo>
                  <a:lnTo>
                    <a:pt x="2932" y="88"/>
                  </a:lnTo>
                  <a:lnTo>
                    <a:pt x="2941" y="97"/>
                  </a:lnTo>
                  <a:lnTo>
                    <a:pt x="2948" y="107"/>
                  </a:lnTo>
                  <a:lnTo>
                    <a:pt x="2954" y="120"/>
                  </a:lnTo>
                  <a:lnTo>
                    <a:pt x="2957" y="133"/>
                  </a:lnTo>
                  <a:lnTo>
                    <a:pt x="2925" y="138"/>
                  </a:lnTo>
                  <a:lnTo>
                    <a:pt x="2922" y="128"/>
                  </a:lnTo>
                  <a:lnTo>
                    <a:pt x="2919" y="121"/>
                  </a:lnTo>
                  <a:lnTo>
                    <a:pt x="2915" y="114"/>
                  </a:lnTo>
                  <a:lnTo>
                    <a:pt x="2909" y="108"/>
                  </a:lnTo>
                  <a:lnTo>
                    <a:pt x="2904" y="104"/>
                  </a:lnTo>
                  <a:lnTo>
                    <a:pt x="2896" y="101"/>
                  </a:lnTo>
                  <a:lnTo>
                    <a:pt x="2889" y="100"/>
                  </a:lnTo>
                  <a:lnTo>
                    <a:pt x="2882" y="98"/>
                  </a:lnTo>
                  <a:lnTo>
                    <a:pt x="2869" y="100"/>
                  </a:lnTo>
                  <a:lnTo>
                    <a:pt x="2859" y="104"/>
                  </a:lnTo>
                  <a:lnTo>
                    <a:pt x="2849" y="108"/>
                  </a:lnTo>
                  <a:lnTo>
                    <a:pt x="2842" y="117"/>
                  </a:lnTo>
                  <a:lnTo>
                    <a:pt x="2837" y="121"/>
                  </a:lnTo>
                  <a:lnTo>
                    <a:pt x="2834" y="127"/>
                  </a:lnTo>
                  <a:lnTo>
                    <a:pt x="2832" y="133"/>
                  </a:lnTo>
                  <a:lnTo>
                    <a:pt x="2829" y="140"/>
                  </a:lnTo>
                  <a:lnTo>
                    <a:pt x="2826" y="154"/>
                  </a:lnTo>
                  <a:lnTo>
                    <a:pt x="2826" y="173"/>
                  </a:lnTo>
                  <a:lnTo>
                    <a:pt x="2826" y="192"/>
                  </a:lnTo>
                  <a:lnTo>
                    <a:pt x="2829" y="206"/>
                  </a:lnTo>
                  <a:lnTo>
                    <a:pt x="2834" y="219"/>
                  </a:lnTo>
                  <a:lnTo>
                    <a:pt x="2840" y="229"/>
                  </a:lnTo>
                  <a:lnTo>
                    <a:pt x="2849" y="238"/>
                  </a:lnTo>
                  <a:lnTo>
                    <a:pt x="2857" y="242"/>
                  </a:lnTo>
                  <a:lnTo>
                    <a:pt x="2868" y="246"/>
                  </a:lnTo>
                  <a:lnTo>
                    <a:pt x="2879" y="248"/>
                  </a:lnTo>
                  <a:lnTo>
                    <a:pt x="2889" y="246"/>
                  </a:lnTo>
                  <a:lnTo>
                    <a:pt x="2898" y="245"/>
                  </a:lnTo>
                  <a:lnTo>
                    <a:pt x="2905" y="241"/>
                  </a:lnTo>
                  <a:lnTo>
                    <a:pt x="2912" y="235"/>
                  </a:lnTo>
                  <a:lnTo>
                    <a:pt x="2918" y="229"/>
                  </a:lnTo>
                  <a:lnTo>
                    <a:pt x="2922" y="220"/>
                  </a:lnTo>
                  <a:lnTo>
                    <a:pt x="2927" y="210"/>
                  </a:lnTo>
                  <a:lnTo>
                    <a:pt x="2928" y="199"/>
                  </a:lnTo>
                  <a:close/>
                  <a:moveTo>
                    <a:pt x="2977" y="269"/>
                  </a:moveTo>
                  <a:lnTo>
                    <a:pt x="2977" y="2"/>
                  </a:lnTo>
                  <a:lnTo>
                    <a:pt x="3010" y="2"/>
                  </a:lnTo>
                  <a:lnTo>
                    <a:pt x="3010" y="154"/>
                  </a:lnTo>
                  <a:lnTo>
                    <a:pt x="3088" y="77"/>
                  </a:lnTo>
                  <a:lnTo>
                    <a:pt x="3131" y="77"/>
                  </a:lnTo>
                  <a:lnTo>
                    <a:pt x="3056" y="148"/>
                  </a:lnTo>
                  <a:lnTo>
                    <a:pt x="3139" y="269"/>
                  </a:lnTo>
                  <a:lnTo>
                    <a:pt x="3098" y="269"/>
                  </a:lnTo>
                  <a:lnTo>
                    <a:pt x="3033" y="172"/>
                  </a:lnTo>
                  <a:lnTo>
                    <a:pt x="3010" y="193"/>
                  </a:lnTo>
                  <a:lnTo>
                    <a:pt x="3010" y="269"/>
                  </a:lnTo>
                  <a:lnTo>
                    <a:pt x="2977" y="269"/>
                  </a:lnTo>
                  <a:close/>
                  <a:moveTo>
                    <a:pt x="3152" y="344"/>
                  </a:moveTo>
                  <a:lnTo>
                    <a:pt x="3147" y="314"/>
                  </a:lnTo>
                  <a:lnTo>
                    <a:pt x="3157" y="317"/>
                  </a:lnTo>
                  <a:lnTo>
                    <a:pt x="3166" y="317"/>
                  </a:lnTo>
                  <a:lnTo>
                    <a:pt x="3176" y="316"/>
                  </a:lnTo>
                  <a:lnTo>
                    <a:pt x="3185" y="314"/>
                  </a:lnTo>
                  <a:lnTo>
                    <a:pt x="3191" y="310"/>
                  </a:lnTo>
                  <a:lnTo>
                    <a:pt x="3195" y="303"/>
                  </a:lnTo>
                  <a:lnTo>
                    <a:pt x="3199" y="294"/>
                  </a:lnTo>
                  <a:lnTo>
                    <a:pt x="3205" y="278"/>
                  </a:lnTo>
                  <a:lnTo>
                    <a:pt x="3206" y="275"/>
                  </a:lnTo>
                  <a:lnTo>
                    <a:pt x="3208" y="271"/>
                  </a:lnTo>
                  <a:lnTo>
                    <a:pt x="3134" y="77"/>
                  </a:lnTo>
                  <a:lnTo>
                    <a:pt x="3169" y="77"/>
                  </a:lnTo>
                  <a:lnTo>
                    <a:pt x="3211" y="187"/>
                  </a:lnTo>
                  <a:lnTo>
                    <a:pt x="3214" y="199"/>
                  </a:lnTo>
                  <a:lnTo>
                    <a:pt x="3218" y="210"/>
                  </a:lnTo>
                  <a:lnTo>
                    <a:pt x="3221" y="220"/>
                  </a:lnTo>
                  <a:lnTo>
                    <a:pt x="3224" y="233"/>
                  </a:lnTo>
                  <a:lnTo>
                    <a:pt x="3227" y="222"/>
                  </a:lnTo>
                  <a:lnTo>
                    <a:pt x="3231" y="210"/>
                  </a:lnTo>
                  <a:lnTo>
                    <a:pt x="3234" y="200"/>
                  </a:lnTo>
                  <a:lnTo>
                    <a:pt x="3238" y="189"/>
                  </a:lnTo>
                  <a:lnTo>
                    <a:pt x="3278" y="77"/>
                  </a:lnTo>
                  <a:lnTo>
                    <a:pt x="3312" y="77"/>
                  </a:lnTo>
                  <a:lnTo>
                    <a:pt x="3238" y="274"/>
                  </a:lnTo>
                  <a:lnTo>
                    <a:pt x="3232" y="288"/>
                  </a:lnTo>
                  <a:lnTo>
                    <a:pt x="3228" y="300"/>
                  </a:lnTo>
                  <a:lnTo>
                    <a:pt x="3224" y="310"/>
                  </a:lnTo>
                  <a:lnTo>
                    <a:pt x="3219" y="317"/>
                  </a:lnTo>
                  <a:lnTo>
                    <a:pt x="3215" y="324"/>
                  </a:lnTo>
                  <a:lnTo>
                    <a:pt x="3211" y="331"/>
                  </a:lnTo>
                  <a:lnTo>
                    <a:pt x="3205" y="337"/>
                  </a:lnTo>
                  <a:lnTo>
                    <a:pt x="3201" y="341"/>
                  </a:lnTo>
                  <a:lnTo>
                    <a:pt x="3193" y="344"/>
                  </a:lnTo>
                  <a:lnTo>
                    <a:pt x="3188" y="347"/>
                  </a:lnTo>
                  <a:lnTo>
                    <a:pt x="3180" y="349"/>
                  </a:lnTo>
                  <a:lnTo>
                    <a:pt x="3173" y="349"/>
                  </a:lnTo>
                  <a:lnTo>
                    <a:pt x="3163" y="347"/>
                  </a:lnTo>
                  <a:lnTo>
                    <a:pt x="3152" y="344"/>
                  </a:lnTo>
                  <a:close/>
                  <a:moveTo>
                    <a:pt x="3203" y="52"/>
                  </a:moveTo>
                  <a:lnTo>
                    <a:pt x="3227" y="0"/>
                  </a:lnTo>
                  <a:lnTo>
                    <a:pt x="3271" y="0"/>
                  </a:lnTo>
                  <a:lnTo>
                    <a:pt x="3231" y="52"/>
                  </a:lnTo>
                  <a:lnTo>
                    <a:pt x="3203" y="52"/>
                  </a:lnTo>
                  <a:close/>
                  <a:moveTo>
                    <a:pt x="3424" y="39"/>
                  </a:moveTo>
                  <a:lnTo>
                    <a:pt x="3424" y="2"/>
                  </a:lnTo>
                  <a:lnTo>
                    <a:pt x="3456" y="2"/>
                  </a:lnTo>
                  <a:lnTo>
                    <a:pt x="3456" y="39"/>
                  </a:lnTo>
                  <a:lnTo>
                    <a:pt x="3424" y="39"/>
                  </a:lnTo>
                  <a:close/>
                  <a:moveTo>
                    <a:pt x="3424" y="269"/>
                  </a:moveTo>
                  <a:lnTo>
                    <a:pt x="3424" y="77"/>
                  </a:lnTo>
                  <a:lnTo>
                    <a:pt x="3456" y="77"/>
                  </a:lnTo>
                  <a:lnTo>
                    <a:pt x="3456" y="269"/>
                  </a:lnTo>
                  <a:lnTo>
                    <a:pt x="3424" y="269"/>
                  </a:lnTo>
                  <a:close/>
                  <a:moveTo>
                    <a:pt x="3495" y="269"/>
                  </a:moveTo>
                  <a:lnTo>
                    <a:pt x="3495" y="77"/>
                  </a:lnTo>
                  <a:lnTo>
                    <a:pt x="3525" y="77"/>
                  </a:lnTo>
                  <a:lnTo>
                    <a:pt x="3525" y="104"/>
                  </a:lnTo>
                  <a:lnTo>
                    <a:pt x="3531" y="97"/>
                  </a:lnTo>
                  <a:lnTo>
                    <a:pt x="3537" y="89"/>
                  </a:lnTo>
                  <a:lnTo>
                    <a:pt x="3544" y="84"/>
                  </a:lnTo>
                  <a:lnTo>
                    <a:pt x="3551" y="79"/>
                  </a:lnTo>
                  <a:lnTo>
                    <a:pt x="3558" y="77"/>
                  </a:lnTo>
                  <a:lnTo>
                    <a:pt x="3567" y="74"/>
                  </a:lnTo>
                  <a:lnTo>
                    <a:pt x="3577" y="72"/>
                  </a:lnTo>
                  <a:lnTo>
                    <a:pt x="3587" y="72"/>
                  </a:lnTo>
                  <a:lnTo>
                    <a:pt x="3596" y="72"/>
                  </a:lnTo>
                  <a:lnTo>
                    <a:pt x="3603" y="74"/>
                  </a:lnTo>
                  <a:lnTo>
                    <a:pt x="3611" y="75"/>
                  </a:lnTo>
                  <a:lnTo>
                    <a:pt x="3619" y="78"/>
                  </a:lnTo>
                  <a:lnTo>
                    <a:pt x="3626" y="81"/>
                  </a:lnTo>
                  <a:lnTo>
                    <a:pt x="3632" y="85"/>
                  </a:lnTo>
                  <a:lnTo>
                    <a:pt x="3636" y="89"/>
                  </a:lnTo>
                  <a:lnTo>
                    <a:pt x="3640" y="95"/>
                  </a:lnTo>
                  <a:lnTo>
                    <a:pt x="3648" y="105"/>
                  </a:lnTo>
                  <a:lnTo>
                    <a:pt x="3650" y="118"/>
                  </a:lnTo>
                  <a:lnTo>
                    <a:pt x="3652" y="131"/>
                  </a:lnTo>
                  <a:lnTo>
                    <a:pt x="3653" y="151"/>
                  </a:lnTo>
                  <a:lnTo>
                    <a:pt x="3653" y="269"/>
                  </a:lnTo>
                  <a:lnTo>
                    <a:pt x="3620" y="269"/>
                  </a:lnTo>
                  <a:lnTo>
                    <a:pt x="3620" y="153"/>
                  </a:lnTo>
                  <a:lnTo>
                    <a:pt x="3619" y="134"/>
                  </a:lnTo>
                  <a:lnTo>
                    <a:pt x="3616" y="123"/>
                  </a:lnTo>
                  <a:lnTo>
                    <a:pt x="3614" y="117"/>
                  </a:lnTo>
                  <a:lnTo>
                    <a:pt x="3610" y="112"/>
                  </a:lnTo>
                  <a:lnTo>
                    <a:pt x="3607" y="110"/>
                  </a:lnTo>
                  <a:lnTo>
                    <a:pt x="3603" y="107"/>
                  </a:lnTo>
                  <a:lnTo>
                    <a:pt x="3597" y="104"/>
                  </a:lnTo>
                  <a:lnTo>
                    <a:pt x="3591" y="102"/>
                  </a:lnTo>
                  <a:lnTo>
                    <a:pt x="3586" y="101"/>
                  </a:lnTo>
                  <a:lnTo>
                    <a:pt x="3580" y="100"/>
                  </a:lnTo>
                  <a:lnTo>
                    <a:pt x="3570" y="101"/>
                  </a:lnTo>
                  <a:lnTo>
                    <a:pt x="3560" y="104"/>
                  </a:lnTo>
                  <a:lnTo>
                    <a:pt x="3551" y="108"/>
                  </a:lnTo>
                  <a:lnTo>
                    <a:pt x="3544" y="114"/>
                  </a:lnTo>
                  <a:lnTo>
                    <a:pt x="3539" y="117"/>
                  </a:lnTo>
                  <a:lnTo>
                    <a:pt x="3537" y="121"/>
                  </a:lnTo>
                  <a:lnTo>
                    <a:pt x="3534" y="127"/>
                  </a:lnTo>
                  <a:lnTo>
                    <a:pt x="3532" y="133"/>
                  </a:lnTo>
                  <a:lnTo>
                    <a:pt x="3529" y="147"/>
                  </a:lnTo>
                  <a:lnTo>
                    <a:pt x="3528" y="164"/>
                  </a:lnTo>
                  <a:lnTo>
                    <a:pt x="3528" y="269"/>
                  </a:lnTo>
                  <a:lnTo>
                    <a:pt x="3495" y="269"/>
                  </a:lnTo>
                  <a:close/>
                  <a:moveTo>
                    <a:pt x="3679" y="212"/>
                  </a:moveTo>
                  <a:lnTo>
                    <a:pt x="3711" y="208"/>
                  </a:lnTo>
                  <a:lnTo>
                    <a:pt x="3714" y="216"/>
                  </a:lnTo>
                  <a:lnTo>
                    <a:pt x="3717" y="223"/>
                  </a:lnTo>
                  <a:lnTo>
                    <a:pt x="3721" y="231"/>
                  </a:lnTo>
                  <a:lnTo>
                    <a:pt x="3727" y="236"/>
                  </a:lnTo>
                  <a:lnTo>
                    <a:pt x="3734" y="241"/>
                  </a:lnTo>
                  <a:lnTo>
                    <a:pt x="3741" y="245"/>
                  </a:lnTo>
                  <a:lnTo>
                    <a:pt x="3751" y="246"/>
                  </a:lnTo>
                  <a:lnTo>
                    <a:pt x="3761" y="248"/>
                  </a:lnTo>
                  <a:lnTo>
                    <a:pt x="3773" y="246"/>
                  </a:lnTo>
                  <a:lnTo>
                    <a:pt x="3782" y="245"/>
                  </a:lnTo>
                  <a:lnTo>
                    <a:pt x="3789" y="242"/>
                  </a:lnTo>
                  <a:lnTo>
                    <a:pt x="3796" y="238"/>
                  </a:lnTo>
                  <a:lnTo>
                    <a:pt x="3800" y="233"/>
                  </a:lnTo>
                  <a:lnTo>
                    <a:pt x="3803" y="228"/>
                  </a:lnTo>
                  <a:lnTo>
                    <a:pt x="3806" y="222"/>
                  </a:lnTo>
                  <a:lnTo>
                    <a:pt x="3806" y="216"/>
                  </a:lnTo>
                  <a:lnTo>
                    <a:pt x="3806" y="210"/>
                  </a:lnTo>
                  <a:lnTo>
                    <a:pt x="3805" y="206"/>
                  </a:lnTo>
                  <a:lnTo>
                    <a:pt x="3800" y="202"/>
                  </a:lnTo>
                  <a:lnTo>
                    <a:pt x="3796" y="199"/>
                  </a:lnTo>
                  <a:lnTo>
                    <a:pt x="3784" y="195"/>
                  </a:lnTo>
                  <a:lnTo>
                    <a:pt x="3763" y="187"/>
                  </a:lnTo>
                  <a:lnTo>
                    <a:pt x="3746" y="183"/>
                  </a:lnTo>
                  <a:lnTo>
                    <a:pt x="3733" y="179"/>
                  </a:lnTo>
                  <a:lnTo>
                    <a:pt x="3721" y="176"/>
                  </a:lnTo>
                  <a:lnTo>
                    <a:pt x="3712" y="172"/>
                  </a:lnTo>
                  <a:lnTo>
                    <a:pt x="3707" y="169"/>
                  </a:lnTo>
                  <a:lnTo>
                    <a:pt x="3701" y="164"/>
                  </a:lnTo>
                  <a:lnTo>
                    <a:pt x="3695" y="159"/>
                  </a:lnTo>
                  <a:lnTo>
                    <a:pt x="3692" y="154"/>
                  </a:lnTo>
                  <a:lnTo>
                    <a:pt x="3688" y="147"/>
                  </a:lnTo>
                  <a:lnTo>
                    <a:pt x="3686" y="141"/>
                  </a:lnTo>
                  <a:lnTo>
                    <a:pt x="3685" y="134"/>
                  </a:lnTo>
                  <a:lnTo>
                    <a:pt x="3685" y="127"/>
                  </a:lnTo>
                  <a:lnTo>
                    <a:pt x="3685" y="121"/>
                  </a:lnTo>
                  <a:lnTo>
                    <a:pt x="3686" y="115"/>
                  </a:lnTo>
                  <a:lnTo>
                    <a:pt x="3688" y="110"/>
                  </a:lnTo>
                  <a:lnTo>
                    <a:pt x="3691" y="104"/>
                  </a:lnTo>
                  <a:lnTo>
                    <a:pt x="3698" y="94"/>
                  </a:lnTo>
                  <a:lnTo>
                    <a:pt x="3707" y="85"/>
                  </a:lnTo>
                  <a:lnTo>
                    <a:pt x="3715" y="81"/>
                  </a:lnTo>
                  <a:lnTo>
                    <a:pt x="3727" y="75"/>
                  </a:lnTo>
                  <a:lnTo>
                    <a:pt x="3741" y="72"/>
                  </a:lnTo>
                  <a:lnTo>
                    <a:pt x="3756" y="72"/>
                  </a:lnTo>
                  <a:lnTo>
                    <a:pt x="3767" y="72"/>
                  </a:lnTo>
                  <a:lnTo>
                    <a:pt x="3777" y="74"/>
                  </a:lnTo>
                  <a:lnTo>
                    <a:pt x="3787" y="75"/>
                  </a:lnTo>
                  <a:lnTo>
                    <a:pt x="3796" y="78"/>
                  </a:lnTo>
                  <a:lnTo>
                    <a:pt x="3805" y="82"/>
                  </a:lnTo>
                  <a:lnTo>
                    <a:pt x="3810" y="87"/>
                  </a:lnTo>
                  <a:lnTo>
                    <a:pt x="3816" y="91"/>
                  </a:lnTo>
                  <a:lnTo>
                    <a:pt x="3822" y="97"/>
                  </a:lnTo>
                  <a:lnTo>
                    <a:pt x="3825" y="102"/>
                  </a:lnTo>
                  <a:lnTo>
                    <a:pt x="3828" y="110"/>
                  </a:lnTo>
                  <a:lnTo>
                    <a:pt x="3831" y="117"/>
                  </a:lnTo>
                  <a:lnTo>
                    <a:pt x="3832" y="127"/>
                  </a:lnTo>
                  <a:lnTo>
                    <a:pt x="3800" y="131"/>
                  </a:lnTo>
                  <a:lnTo>
                    <a:pt x="3799" y="124"/>
                  </a:lnTo>
                  <a:lnTo>
                    <a:pt x="3796" y="117"/>
                  </a:lnTo>
                  <a:lnTo>
                    <a:pt x="3793" y="112"/>
                  </a:lnTo>
                  <a:lnTo>
                    <a:pt x="3787" y="107"/>
                  </a:lnTo>
                  <a:lnTo>
                    <a:pt x="3782" y="104"/>
                  </a:lnTo>
                  <a:lnTo>
                    <a:pt x="3776" y="101"/>
                  </a:lnTo>
                  <a:lnTo>
                    <a:pt x="3767" y="100"/>
                  </a:lnTo>
                  <a:lnTo>
                    <a:pt x="3759" y="98"/>
                  </a:lnTo>
                  <a:lnTo>
                    <a:pt x="3747" y="100"/>
                  </a:lnTo>
                  <a:lnTo>
                    <a:pt x="3738" y="101"/>
                  </a:lnTo>
                  <a:lnTo>
                    <a:pt x="3731" y="102"/>
                  </a:lnTo>
                  <a:lnTo>
                    <a:pt x="3725" y="107"/>
                  </a:lnTo>
                  <a:lnTo>
                    <a:pt x="3721" y="110"/>
                  </a:lnTo>
                  <a:lnTo>
                    <a:pt x="3718" y="114"/>
                  </a:lnTo>
                  <a:lnTo>
                    <a:pt x="3717" y="118"/>
                  </a:lnTo>
                  <a:lnTo>
                    <a:pt x="3717" y="124"/>
                  </a:lnTo>
                  <a:lnTo>
                    <a:pt x="3717" y="130"/>
                  </a:lnTo>
                  <a:lnTo>
                    <a:pt x="3720" y="136"/>
                  </a:lnTo>
                  <a:lnTo>
                    <a:pt x="3725" y="140"/>
                  </a:lnTo>
                  <a:lnTo>
                    <a:pt x="3733" y="144"/>
                  </a:lnTo>
                  <a:lnTo>
                    <a:pt x="3743" y="147"/>
                  </a:lnTo>
                  <a:lnTo>
                    <a:pt x="3761" y="153"/>
                  </a:lnTo>
                  <a:lnTo>
                    <a:pt x="3777" y="157"/>
                  </a:lnTo>
                  <a:lnTo>
                    <a:pt x="3792" y="161"/>
                  </a:lnTo>
                  <a:lnTo>
                    <a:pt x="3802" y="164"/>
                  </a:lnTo>
                  <a:lnTo>
                    <a:pt x="3810" y="167"/>
                  </a:lnTo>
                  <a:lnTo>
                    <a:pt x="3818" y="172"/>
                  </a:lnTo>
                  <a:lnTo>
                    <a:pt x="3823" y="174"/>
                  </a:lnTo>
                  <a:lnTo>
                    <a:pt x="3828" y="180"/>
                  </a:lnTo>
                  <a:lnTo>
                    <a:pt x="3832" y="184"/>
                  </a:lnTo>
                  <a:lnTo>
                    <a:pt x="3836" y="190"/>
                  </a:lnTo>
                  <a:lnTo>
                    <a:pt x="3838" y="197"/>
                  </a:lnTo>
                  <a:lnTo>
                    <a:pt x="3839" y="205"/>
                  </a:lnTo>
                  <a:lnTo>
                    <a:pt x="3841" y="213"/>
                  </a:lnTo>
                  <a:lnTo>
                    <a:pt x="3839" y="220"/>
                  </a:lnTo>
                  <a:lnTo>
                    <a:pt x="3838" y="229"/>
                  </a:lnTo>
                  <a:lnTo>
                    <a:pt x="3835" y="236"/>
                  </a:lnTo>
                  <a:lnTo>
                    <a:pt x="3831" y="244"/>
                  </a:lnTo>
                  <a:lnTo>
                    <a:pt x="3825" y="251"/>
                  </a:lnTo>
                  <a:lnTo>
                    <a:pt x="3819" y="256"/>
                  </a:lnTo>
                  <a:lnTo>
                    <a:pt x="3812" y="262"/>
                  </a:lnTo>
                  <a:lnTo>
                    <a:pt x="3803" y="267"/>
                  </a:lnTo>
                  <a:lnTo>
                    <a:pt x="3793" y="269"/>
                  </a:lnTo>
                  <a:lnTo>
                    <a:pt x="3783" y="272"/>
                  </a:lnTo>
                  <a:lnTo>
                    <a:pt x="3773" y="274"/>
                  </a:lnTo>
                  <a:lnTo>
                    <a:pt x="3761" y="274"/>
                  </a:lnTo>
                  <a:lnTo>
                    <a:pt x="3744" y="274"/>
                  </a:lnTo>
                  <a:lnTo>
                    <a:pt x="3728" y="271"/>
                  </a:lnTo>
                  <a:lnTo>
                    <a:pt x="3715" y="265"/>
                  </a:lnTo>
                  <a:lnTo>
                    <a:pt x="3704" y="258"/>
                  </a:lnTo>
                  <a:lnTo>
                    <a:pt x="3695" y="249"/>
                  </a:lnTo>
                  <a:lnTo>
                    <a:pt x="3688" y="239"/>
                  </a:lnTo>
                  <a:lnTo>
                    <a:pt x="3682" y="226"/>
                  </a:lnTo>
                  <a:lnTo>
                    <a:pt x="3679" y="212"/>
                  </a:lnTo>
                  <a:close/>
                  <a:moveTo>
                    <a:pt x="3939" y="241"/>
                  </a:moveTo>
                  <a:lnTo>
                    <a:pt x="3943" y="269"/>
                  </a:lnTo>
                  <a:lnTo>
                    <a:pt x="3930" y="272"/>
                  </a:lnTo>
                  <a:lnTo>
                    <a:pt x="3919" y="272"/>
                  </a:lnTo>
                  <a:lnTo>
                    <a:pt x="3910" y="272"/>
                  </a:lnTo>
                  <a:lnTo>
                    <a:pt x="3903" y="271"/>
                  </a:lnTo>
                  <a:lnTo>
                    <a:pt x="3897" y="269"/>
                  </a:lnTo>
                  <a:lnTo>
                    <a:pt x="3891" y="267"/>
                  </a:lnTo>
                  <a:lnTo>
                    <a:pt x="3887" y="264"/>
                  </a:lnTo>
                  <a:lnTo>
                    <a:pt x="3883" y="261"/>
                  </a:lnTo>
                  <a:lnTo>
                    <a:pt x="3880" y="256"/>
                  </a:lnTo>
                  <a:lnTo>
                    <a:pt x="3877" y="252"/>
                  </a:lnTo>
                  <a:lnTo>
                    <a:pt x="3875" y="246"/>
                  </a:lnTo>
                  <a:lnTo>
                    <a:pt x="3874" y="238"/>
                  </a:lnTo>
                  <a:lnTo>
                    <a:pt x="3874" y="226"/>
                  </a:lnTo>
                  <a:lnTo>
                    <a:pt x="3874" y="213"/>
                  </a:lnTo>
                  <a:lnTo>
                    <a:pt x="3874" y="101"/>
                  </a:lnTo>
                  <a:lnTo>
                    <a:pt x="3849" y="101"/>
                  </a:lnTo>
                  <a:lnTo>
                    <a:pt x="3849" y="77"/>
                  </a:lnTo>
                  <a:lnTo>
                    <a:pt x="3874" y="77"/>
                  </a:lnTo>
                  <a:lnTo>
                    <a:pt x="3874" y="28"/>
                  </a:lnTo>
                  <a:lnTo>
                    <a:pt x="3906" y="9"/>
                  </a:lnTo>
                  <a:lnTo>
                    <a:pt x="3906" y="77"/>
                  </a:lnTo>
                  <a:lnTo>
                    <a:pt x="3939" y="77"/>
                  </a:lnTo>
                  <a:lnTo>
                    <a:pt x="3939" y="101"/>
                  </a:lnTo>
                  <a:lnTo>
                    <a:pt x="3906" y="101"/>
                  </a:lnTo>
                  <a:lnTo>
                    <a:pt x="3906" y="215"/>
                  </a:lnTo>
                  <a:lnTo>
                    <a:pt x="3907" y="226"/>
                  </a:lnTo>
                  <a:lnTo>
                    <a:pt x="3908" y="233"/>
                  </a:lnTo>
                  <a:lnTo>
                    <a:pt x="3910" y="236"/>
                  </a:lnTo>
                  <a:lnTo>
                    <a:pt x="3914" y="239"/>
                  </a:lnTo>
                  <a:lnTo>
                    <a:pt x="3919" y="241"/>
                  </a:lnTo>
                  <a:lnTo>
                    <a:pt x="3924" y="242"/>
                  </a:lnTo>
                  <a:lnTo>
                    <a:pt x="3932" y="242"/>
                  </a:lnTo>
                  <a:lnTo>
                    <a:pt x="3939" y="241"/>
                  </a:lnTo>
                  <a:close/>
                  <a:moveTo>
                    <a:pt x="3960" y="39"/>
                  </a:moveTo>
                  <a:lnTo>
                    <a:pt x="3960" y="2"/>
                  </a:lnTo>
                  <a:lnTo>
                    <a:pt x="3994" y="2"/>
                  </a:lnTo>
                  <a:lnTo>
                    <a:pt x="3994" y="39"/>
                  </a:lnTo>
                  <a:lnTo>
                    <a:pt x="3960" y="39"/>
                  </a:lnTo>
                  <a:close/>
                  <a:moveTo>
                    <a:pt x="3960" y="269"/>
                  </a:moveTo>
                  <a:lnTo>
                    <a:pt x="3960" y="77"/>
                  </a:lnTo>
                  <a:lnTo>
                    <a:pt x="3994" y="77"/>
                  </a:lnTo>
                  <a:lnTo>
                    <a:pt x="3994" y="269"/>
                  </a:lnTo>
                  <a:lnTo>
                    <a:pt x="3960" y="269"/>
                  </a:lnTo>
                  <a:close/>
                  <a:moveTo>
                    <a:pt x="4103" y="241"/>
                  </a:moveTo>
                  <a:lnTo>
                    <a:pt x="4107" y="269"/>
                  </a:lnTo>
                  <a:lnTo>
                    <a:pt x="4094" y="272"/>
                  </a:lnTo>
                  <a:lnTo>
                    <a:pt x="4083" y="272"/>
                  </a:lnTo>
                  <a:lnTo>
                    <a:pt x="4074" y="272"/>
                  </a:lnTo>
                  <a:lnTo>
                    <a:pt x="4067" y="271"/>
                  </a:lnTo>
                  <a:lnTo>
                    <a:pt x="4061" y="269"/>
                  </a:lnTo>
                  <a:lnTo>
                    <a:pt x="4056" y="267"/>
                  </a:lnTo>
                  <a:lnTo>
                    <a:pt x="4051" y="264"/>
                  </a:lnTo>
                  <a:lnTo>
                    <a:pt x="4047" y="261"/>
                  </a:lnTo>
                  <a:lnTo>
                    <a:pt x="4044" y="256"/>
                  </a:lnTo>
                  <a:lnTo>
                    <a:pt x="4041" y="252"/>
                  </a:lnTo>
                  <a:lnTo>
                    <a:pt x="4040" y="246"/>
                  </a:lnTo>
                  <a:lnTo>
                    <a:pt x="4038" y="238"/>
                  </a:lnTo>
                  <a:lnTo>
                    <a:pt x="4038" y="226"/>
                  </a:lnTo>
                  <a:lnTo>
                    <a:pt x="4038" y="213"/>
                  </a:lnTo>
                  <a:lnTo>
                    <a:pt x="4038" y="101"/>
                  </a:lnTo>
                  <a:lnTo>
                    <a:pt x="4014" y="101"/>
                  </a:lnTo>
                  <a:lnTo>
                    <a:pt x="4014" y="77"/>
                  </a:lnTo>
                  <a:lnTo>
                    <a:pt x="4038" y="77"/>
                  </a:lnTo>
                  <a:lnTo>
                    <a:pt x="4038" y="28"/>
                  </a:lnTo>
                  <a:lnTo>
                    <a:pt x="4070" y="9"/>
                  </a:lnTo>
                  <a:lnTo>
                    <a:pt x="4070" y="77"/>
                  </a:lnTo>
                  <a:lnTo>
                    <a:pt x="4103" y="77"/>
                  </a:lnTo>
                  <a:lnTo>
                    <a:pt x="4103" y="101"/>
                  </a:lnTo>
                  <a:lnTo>
                    <a:pt x="4070" y="101"/>
                  </a:lnTo>
                  <a:lnTo>
                    <a:pt x="4070" y="215"/>
                  </a:lnTo>
                  <a:lnTo>
                    <a:pt x="4071" y="226"/>
                  </a:lnTo>
                  <a:lnTo>
                    <a:pt x="4073" y="233"/>
                  </a:lnTo>
                  <a:lnTo>
                    <a:pt x="4074" y="236"/>
                  </a:lnTo>
                  <a:lnTo>
                    <a:pt x="4079" y="239"/>
                  </a:lnTo>
                  <a:lnTo>
                    <a:pt x="4083" y="241"/>
                  </a:lnTo>
                  <a:lnTo>
                    <a:pt x="4089" y="242"/>
                  </a:lnTo>
                  <a:lnTo>
                    <a:pt x="4096" y="242"/>
                  </a:lnTo>
                  <a:lnTo>
                    <a:pt x="4103" y="241"/>
                  </a:lnTo>
                  <a:close/>
                  <a:moveTo>
                    <a:pt x="4252" y="269"/>
                  </a:moveTo>
                  <a:lnTo>
                    <a:pt x="4252" y="241"/>
                  </a:lnTo>
                  <a:lnTo>
                    <a:pt x="4246" y="249"/>
                  </a:lnTo>
                  <a:lnTo>
                    <a:pt x="4239" y="255"/>
                  </a:lnTo>
                  <a:lnTo>
                    <a:pt x="4233" y="261"/>
                  </a:lnTo>
                  <a:lnTo>
                    <a:pt x="4224" y="267"/>
                  </a:lnTo>
                  <a:lnTo>
                    <a:pt x="4217" y="269"/>
                  </a:lnTo>
                  <a:lnTo>
                    <a:pt x="4208" y="272"/>
                  </a:lnTo>
                  <a:lnTo>
                    <a:pt x="4200" y="274"/>
                  </a:lnTo>
                  <a:lnTo>
                    <a:pt x="4190" y="274"/>
                  </a:lnTo>
                  <a:lnTo>
                    <a:pt x="4181" y="274"/>
                  </a:lnTo>
                  <a:lnTo>
                    <a:pt x="4174" y="272"/>
                  </a:lnTo>
                  <a:lnTo>
                    <a:pt x="4165" y="271"/>
                  </a:lnTo>
                  <a:lnTo>
                    <a:pt x="4158" y="268"/>
                  </a:lnTo>
                  <a:lnTo>
                    <a:pt x="4151" y="264"/>
                  </a:lnTo>
                  <a:lnTo>
                    <a:pt x="4145" y="261"/>
                  </a:lnTo>
                  <a:lnTo>
                    <a:pt x="4141" y="256"/>
                  </a:lnTo>
                  <a:lnTo>
                    <a:pt x="4136" y="251"/>
                  </a:lnTo>
                  <a:lnTo>
                    <a:pt x="4131" y="241"/>
                  </a:lnTo>
                  <a:lnTo>
                    <a:pt x="4126" y="226"/>
                  </a:lnTo>
                  <a:lnTo>
                    <a:pt x="4125" y="215"/>
                  </a:lnTo>
                  <a:lnTo>
                    <a:pt x="4123" y="196"/>
                  </a:lnTo>
                  <a:lnTo>
                    <a:pt x="4123" y="77"/>
                  </a:lnTo>
                  <a:lnTo>
                    <a:pt x="4156" y="77"/>
                  </a:lnTo>
                  <a:lnTo>
                    <a:pt x="4156" y="183"/>
                  </a:lnTo>
                  <a:lnTo>
                    <a:pt x="4158" y="205"/>
                  </a:lnTo>
                  <a:lnTo>
                    <a:pt x="4159" y="218"/>
                  </a:lnTo>
                  <a:lnTo>
                    <a:pt x="4161" y="225"/>
                  </a:lnTo>
                  <a:lnTo>
                    <a:pt x="4164" y="229"/>
                  </a:lnTo>
                  <a:lnTo>
                    <a:pt x="4168" y="235"/>
                  </a:lnTo>
                  <a:lnTo>
                    <a:pt x="4172" y="238"/>
                  </a:lnTo>
                  <a:lnTo>
                    <a:pt x="4177" y="242"/>
                  </a:lnTo>
                  <a:lnTo>
                    <a:pt x="4184" y="244"/>
                  </a:lnTo>
                  <a:lnTo>
                    <a:pt x="4190" y="245"/>
                  </a:lnTo>
                  <a:lnTo>
                    <a:pt x="4197" y="246"/>
                  </a:lnTo>
                  <a:lnTo>
                    <a:pt x="4204" y="245"/>
                  </a:lnTo>
                  <a:lnTo>
                    <a:pt x="4211" y="244"/>
                  </a:lnTo>
                  <a:lnTo>
                    <a:pt x="4218" y="242"/>
                  </a:lnTo>
                  <a:lnTo>
                    <a:pt x="4224" y="238"/>
                  </a:lnTo>
                  <a:lnTo>
                    <a:pt x="4230" y="233"/>
                  </a:lnTo>
                  <a:lnTo>
                    <a:pt x="4236" y="229"/>
                  </a:lnTo>
                  <a:lnTo>
                    <a:pt x="4240" y="223"/>
                  </a:lnTo>
                  <a:lnTo>
                    <a:pt x="4243" y="218"/>
                  </a:lnTo>
                  <a:lnTo>
                    <a:pt x="4246" y="210"/>
                  </a:lnTo>
                  <a:lnTo>
                    <a:pt x="4247" y="202"/>
                  </a:lnTo>
                  <a:lnTo>
                    <a:pt x="4247" y="192"/>
                  </a:lnTo>
                  <a:lnTo>
                    <a:pt x="4249" y="180"/>
                  </a:lnTo>
                  <a:lnTo>
                    <a:pt x="4249" y="77"/>
                  </a:lnTo>
                  <a:lnTo>
                    <a:pt x="4280" y="77"/>
                  </a:lnTo>
                  <a:lnTo>
                    <a:pt x="4280" y="269"/>
                  </a:lnTo>
                  <a:lnTo>
                    <a:pt x="4252" y="269"/>
                  </a:lnTo>
                  <a:close/>
                  <a:moveTo>
                    <a:pt x="4393" y="241"/>
                  </a:moveTo>
                  <a:lnTo>
                    <a:pt x="4397" y="269"/>
                  </a:lnTo>
                  <a:lnTo>
                    <a:pt x="4384" y="272"/>
                  </a:lnTo>
                  <a:lnTo>
                    <a:pt x="4373" y="272"/>
                  </a:lnTo>
                  <a:lnTo>
                    <a:pt x="4364" y="272"/>
                  </a:lnTo>
                  <a:lnTo>
                    <a:pt x="4357" y="271"/>
                  </a:lnTo>
                  <a:lnTo>
                    <a:pt x="4350" y="269"/>
                  </a:lnTo>
                  <a:lnTo>
                    <a:pt x="4345" y="267"/>
                  </a:lnTo>
                  <a:lnTo>
                    <a:pt x="4341" y="264"/>
                  </a:lnTo>
                  <a:lnTo>
                    <a:pt x="4337" y="261"/>
                  </a:lnTo>
                  <a:lnTo>
                    <a:pt x="4334" y="256"/>
                  </a:lnTo>
                  <a:lnTo>
                    <a:pt x="4331" y="252"/>
                  </a:lnTo>
                  <a:lnTo>
                    <a:pt x="4329" y="246"/>
                  </a:lnTo>
                  <a:lnTo>
                    <a:pt x="4328" y="238"/>
                  </a:lnTo>
                  <a:lnTo>
                    <a:pt x="4327" y="226"/>
                  </a:lnTo>
                  <a:lnTo>
                    <a:pt x="4327" y="213"/>
                  </a:lnTo>
                  <a:lnTo>
                    <a:pt x="4327" y="101"/>
                  </a:lnTo>
                  <a:lnTo>
                    <a:pt x="4302" y="101"/>
                  </a:lnTo>
                  <a:lnTo>
                    <a:pt x="4302" y="77"/>
                  </a:lnTo>
                  <a:lnTo>
                    <a:pt x="4327" y="77"/>
                  </a:lnTo>
                  <a:lnTo>
                    <a:pt x="4327" y="28"/>
                  </a:lnTo>
                  <a:lnTo>
                    <a:pt x="4360" y="9"/>
                  </a:lnTo>
                  <a:lnTo>
                    <a:pt x="4360" y="77"/>
                  </a:lnTo>
                  <a:lnTo>
                    <a:pt x="4393" y="77"/>
                  </a:lnTo>
                  <a:lnTo>
                    <a:pt x="4393" y="101"/>
                  </a:lnTo>
                  <a:lnTo>
                    <a:pt x="4360" y="101"/>
                  </a:lnTo>
                  <a:lnTo>
                    <a:pt x="4360" y="215"/>
                  </a:lnTo>
                  <a:lnTo>
                    <a:pt x="4360" y="226"/>
                  </a:lnTo>
                  <a:lnTo>
                    <a:pt x="4361" y="233"/>
                  </a:lnTo>
                  <a:lnTo>
                    <a:pt x="4364" y="236"/>
                  </a:lnTo>
                  <a:lnTo>
                    <a:pt x="4367" y="239"/>
                  </a:lnTo>
                  <a:lnTo>
                    <a:pt x="4373" y="241"/>
                  </a:lnTo>
                  <a:lnTo>
                    <a:pt x="4378" y="242"/>
                  </a:lnTo>
                  <a:lnTo>
                    <a:pt x="4384" y="242"/>
                  </a:lnTo>
                  <a:lnTo>
                    <a:pt x="4393" y="241"/>
                  </a:lnTo>
                  <a:close/>
                  <a:moveTo>
                    <a:pt x="200" y="539"/>
                  </a:moveTo>
                  <a:lnTo>
                    <a:pt x="237" y="547"/>
                  </a:lnTo>
                  <a:lnTo>
                    <a:pt x="234" y="559"/>
                  </a:lnTo>
                  <a:lnTo>
                    <a:pt x="229" y="569"/>
                  </a:lnTo>
                  <a:lnTo>
                    <a:pt x="225" y="578"/>
                  </a:lnTo>
                  <a:lnTo>
                    <a:pt x="221" y="586"/>
                  </a:lnTo>
                  <a:lnTo>
                    <a:pt x="215" y="595"/>
                  </a:lnTo>
                  <a:lnTo>
                    <a:pt x="209" y="602"/>
                  </a:lnTo>
                  <a:lnTo>
                    <a:pt x="203" y="608"/>
                  </a:lnTo>
                  <a:lnTo>
                    <a:pt x="196" y="615"/>
                  </a:lnTo>
                  <a:lnTo>
                    <a:pt x="189" y="619"/>
                  </a:lnTo>
                  <a:lnTo>
                    <a:pt x="180" y="625"/>
                  </a:lnTo>
                  <a:lnTo>
                    <a:pt x="173" y="628"/>
                  </a:lnTo>
                  <a:lnTo>
                    <a:pt x="164" y="632"/>
                  </a:lnTo>
                  <a:lnTo>
                    <a:pt x="154" y="634"/>
                  </a:lnTo>
                  <a:lnTo>
                    <a:pt x="146" y="637"/>
                  </a:lnTo>
                  <a:lnTo>
                    <a:pt x="136" y="637"/>
                  </a:lnTo>
                  <a:lnTo>
                    <a:pt x="125" y="638"/>
                  </a:lnTo>
                  <a:lnTo>
                    <a:pt x="105" y="637"/>
                  </a:lnTo>
                  <a:lnTo>
                    <a:pt x="87" y="632"/>
                  </a:lnTo>
                  <a:lnTo>
                    <a:pt x="69" y="628"/>
                  </a:lnTo>
                  <a:lnTo>
                    <a:pt x="55" y="619"/>
                  </a:lnTo>
                  <a:lnTo>
                    <a:pt x="42" y="609"/>
                  </a:lnTo>
                  <a:lnTo>
                    <a:pt x="32" y="598"/>
                  </a:lnTo>
                  <a:lnTo>
                    <a:pt x="22" y="585"/>
                  </a:lnTo>
                  <a:lnTo>
                    <a:pt x="14" y="569"/>
                  </a:lnTo>
                  <a:lnTo>
                    <a:pt x="7" y="552"/>
                  </a:lnTo>
                  <a:lnTo>
                    <a:pt x="3" y="534"/>
                  </a:lnTo>
                  <a:lnTo>
                    <a:pt x="0" y="516"/>
                  </a:lnTo>
                  <a:lnTo>
                    <a:pt x="0" y="497"/>
                  </a:lnTo>
                  <a:lnTo>
                    <a:pt x="0" y="477"/>
                  </a:lnTo>
                  <a:lnTo>
                    <a:pt x="3" y="458"/>
                  </a:lnTo>
                  <a:lnTo>
                    <a:pt x="9" y="441"/>
                  </a:lnTo>
                  <a:lnTo>
                    <a:pt x="16" y="424"/>
                  </a:lnTo>
                  <a:lnTo>
                    <a:pt x="25" y="409"/>
                  </a:lnTo>
                  <a:lnTo>
                    <a:pt x="35" y="396"/>
                  </a:lnTo>
                  <a:lnTo>
                    <a:pt x="48" y="386"/>
                  </a:lnTo>
                  <a:lnTo>
                    <a:pt x="61" y="377"/>
                  </a:lnTo>
                  <a:lnTo>
                    <a:pt x="76" y="370"/>
                  </a:lnTo>
                  <a:lnTo>
                    <a:pt x="92" y="364"/>
                  </a:lnTo>
                  <a:lnTo>
                    <a:pt x="108" y="362"/>
                  </a:lnTo>
                  <a:lnTo>
                    <a:pt x="125" y="360"/>
                  </a:lnTo>
                  <a:lnTo>
                    <a:pt x="146" y="362"/>
                  </a:lnTo>
                  <a:lnTo>
                    <a:pt x="163" y="366"/>
                  </a:lnTo>
                  <a:lnTo>
                    <a:pt x="172" y="369"/>
                  </a:lnTo>
                  <a:lnTo>
                    <a:pt x="179" y="372"/>
                  </a:lnTo>
                  <a:lnTo>
                    <a:pt x="186" y="376"/>
                  </a:lnTo>
                  <a:lnTo>
                    <a:pt x="193" y="382"/>
                  </a:lnTo>
                  <a:lnTo>
                    <a:pt x="200" y="386"/>
                  </a:lnTo>
                  <a:lnTo>
                    <a:pt x="206" y="392"/>
                  </a:lnTo>
                  <a:lnTo>
                    <a:pt x="212" y="399"/>
                  </a:lnTo>
                  <a:lnTo>
                    <a:pt x="216" y="406"/>
                  </a:lnTo>
                  <a:lnTo>
                    <a:pt x="225" y="421"/>
                  </a:lnTo>
                  <a:lnTo>
                    <a:pt x="232" y="438"/>
                  </a:lnTo>
                  <a:lnTo>
                    <a:pt x="198" y="447"/>
                  </a:lnTo>
                  <a:lnTo>
                    <a:pt x="192" y="434"/>
                  </a:lnTo>
                  <a:lnTo>
                    <a:pt x="186" y="422"/>
                  </a:lnTo>
                  <a:lnTo>
                    <a:pt x="179" y="412"/>
                  </a:lnTo>
                  <a:lnTo>
                    <a:pt x="170" y="405"/>
                  </a:lnTo>
                  <a:lnTo>
                    <a:pt x="160" y="399"/>
                  </a:lnTo>
                  <a:lnTo>
                    <a:pt x="150" y="395"/>
                  </a:lnTo>
                  <a:lnTo>
                    <a:pt x="138" y="392"/>
                  </a:lnTo>
                  <a:lnTo>
                    <a:pt x="125" y="390"/>
                  </a:lnTo>
                  <a:lnTo>
                    <a:pt x="111" y="392"/>
                  </a:lnTo>
                  <a:lnTo>
                    <a:pt x="97" y="395"/>
                  </a:lnTo>
                  <a:lnTo>
                    <a:pt x="85" y="399"/>
                  </a:lnTo>
                  <a:lnTo>
                    <a:pt x="74" y="406"/>
                  </a:lnTo>
                  <a:lnTo>
                    <a:pt x="65" y="413"/>
                  </a:lnTo>
                  <a:lnTo>
                    <a:pt x="56" y="424"/>
                  </a:lnTo>
                  <a:lnTo>
                    <a:pt x="49" y="434"/>
                  </a:lnTo>
                  <a:lnTo>
                    <a:pt x="45" y="445"/>
                  </a:lnTo>
                  <a:lnTo>
                    <a:pt x="40" y="458"/>
                  </a:lnTo>
                  <a:lnTo>
                    <a:pt x="39" y="471"/>
                  </a:lnTo>
                  <a:lnTo>
                    <a:pt x="38" y="484"/>
                  </a:lnTo>
                  <a:lnTo>
                    <a:pt x="36" y="497"/>
                  </a:lnTo>
                  <a:lnTo>
                    <a:pt x="38" y="513"/>
                  </a:lnTo>
                  <a:lnTo>
                    <a:pt x="39" y="529"/>
                  </a:lnTo>
                  <a:lnTo>
                    <a:pt x="42" y="543"/>
                  </a:lnTo>
                  <a:lnTo>
                    <a:pt x="46" y="556"/>
                  </a:lnTo>
                  <a:lnTo>
                    <a:pt x="52" y="569"/>
                  </a:lnTo>
                  <a:lnTo>
                    <a:pt x="59" y="579"/>
                  </a:lnTo>
                  <a:lnTo>
                    <a:pt x="68" y="588"/>
                  </a:lnTo>
                  <a:lnTo>
                    <a:pt x="76" y="595"/>
                  </a:lnTo>
                  <a:lnTo>
                    <a:pt x="88" y="601"/>
                  </a:lnTo>
                  <a:lnTo>
                    <a:pt x="100" y="604"/>
                  </a:lnTo>
                  <a:lnTo>
                    <a:pt x="111" y="606"/>
                  </a:lnTo>
                  <a:lnTo>
                    <a:pt x="123" y="606"/>
                  </a:lnTo>
                  <a:lnTo>
                    <a:pt x="137" y="606"/>
                  </a:lnTo>
                  <a:lnTo>
                    <a:pt x="150" y="604"/>
                  </a:lnTo>
                  <a:lnTo>
                    <a:pt x="162" y="598"/>
                  </a:lnTo>
                  <a:lnTo>
                    <a:pt x="173" y="591"/>
                  </a:lnTo>
                  <a:lnTo>
                    <a:pt x="182" y="580"/>
                  </a:lnTo>
                  <a:lnTo>
                    <a:pt x="190" y="569"/>
                  </a:lnTo>
                  <a:lnTo>
                    <a:pt x="196" y="555"/>
                  </a:lnTo>
                  <a:lnTo>
                    <a:pt x="200" y="539"/>
                  </a:lnTo>
                  <a:close/>
                  <a:moveTo>
                    <a:pt x="124" y="328"/>
                  </a:moveTo>
                  <a:lnTo>
                    <a:pt x="146" y="297"/>
                  </a:lnTo>
                  <a:lnTo>
                    <a:pt x="183" y="297"/>
                  </a:lnTo>
                  <a:lnTo>
                    <a:pt x="141" y="349"/>
                  </a:lnTo>
                  <a:lnTo>
                    <a:pt x="105" y="349"/>
                  </a:lnTo>
                  <a:lnTo>
                    <a:pt x="66" y="297"/>
                  </a:lnTo>
                  <a:lnTo>
                    <a:pt x="104" y="297"/>
                  </a:lnTo>
                  <a:lnTo>
                    <a:pt x="124" y="328"/>
                  </a:lnTo>
                  <a:close/>
                  <a:moveTo>
                    <a:pt x="397" y="570"/>
                  </a:moveTo>
                  <a:lnTo>
                    <a:pt x="431" y="575"/>
                  </a:lnTo>
                  <a:lnTo>
                    <a:pt x="427" y="589"/>
                  </a:lnTo>
                  <a:lnTo>
                    <a:pt x="420" y="601"/>
                  </a:lnTo>
                  <a:lnTo>
                    <a:pt x="411" y="612"/>
                  </a:lnTo>
                  <a:lnTo>
                    <a:pt x="401" y="621"/>
                  </a:lnTo>
                  <a:lnTo>
                    <a:pt x="389" y="628"/>
                  </a:lnTo>
                  <a:lnTo>
                    <a:pt x="376" y="632"/>
                  </a:lnTo>
                  <a:lnTo>
                    <a:pt x="362" y="637"/>
                  </a:lnTo>
                  <a:lnTo>
                    <a:pt x="346" y="637"/>
                  </a:lnTo>
                  <a:lnTo>
                    <a:pt x="336" y="637"/>
                  </a:lnTo>
                  <a:lnTo>
                    <a:pt x="326" y="635"/>
                  </a:lnTo>
                  <a:lnTo>
                    <a:pt x="317" y="634"/>
                  </a:lnTo>
                  <a:lnTo>
                    <a:pt x="309" y="631"/>
                  </a:lnTo>
                  <a:lnTo>
                    <a:pt x="300" y="627"/>
                  </a:lnTo>
                  <a:lnTo>
                    <a:pt x="293" y="622"/>
                  </a:lnTo>
                  <a:lnTo>
                    <a:pt x="286" y="616"/>
                  </a:lnTo>
                  <a:lnTo>
                    <a:pt x="278" y="611"/>
                  </a:lnTo>
                  <a:lnTo>
                    <a:pt x="273" y="604"/>
                  </a:lnTo>
                  <a:lnTo>
                    <a:pt x="268" y="596"/>
                  </a:lnTo>
                  <a:lnTo>
                    <a:pt x="264" y="588"/>
                  </a:lnTo>
                  <a:lnTo>
                    <a:pt x="260" y="579"/>
                  </a:lnTo>
                  <a:lnTo>
                    <a:pt x="257" y="570"/>
                  </a:lnTo>
                  <a:lnTo>
                    <a:pt x="255" y="560"/>
                  </a:lnTo>
                  <a:lnTo>
                    <a:pt x="254" y="549"/>
                  </a:lnTo>
                  <a:lnTo>
                    <a:pt x="254" y="537"/>
                  </a:lnTo>
                  <a:lnTo>
                    <a:pt x="254" y="526"/>
                  </a:lnTo>
                  <a:lnTo>
                    <a:pt x="255" y="514"/>
                  </a:lnTo>
                  <a:lnTo>
                    <a:pt x="257" y="504"/>
                  </a:lnTo>
                  <a:lnTo>
                    <a:pt x="260" y="494"/>
                  </a:lnTo>
                  <a:lnTo>
                    <a:pt x="264" y="485"/>
                  </a:lnTo>
                  <a:lnTo>
                    <a:pt x="268" y="477"/>
                  </a:lnTo>
                  <a:lnTo>
                    <a:pt x="273" y="468"/>
                  </a:lnTo>
                  <a:lnTo>
                    <a:pt x="278" y="462"/>
                  </a:lnTo>
                  <a:lnTo>
                    <a:pt x="286" y="455"/>
                  </a:lnTo>
                  <a:lnTo>
                    <a:pt x="293" y="449"/>
                  </a:lnTo>
                  <a:lnTo>
                    <a:pt x="300" y="445"/>
                  </a:lnTo>
                  <a:lnTo>
                    <a:pt x="307" y="441"/>
                  </a:lnTo>
                  <a:lnTo>
                    <a:pt x="316" y="438"/>
                  </a:lnTo>
                  <a:lnTo>
                    <a:pt x="324" y="436"/>
                  </a:lnTo>
                  <a:lnTo>
                    <a:pt x="335" y="435"/>
                  </a:lnTo>
                  <a:lnTo>
                    <a:pt x="345" y="435"/>
                  </a:lnTo>
                  <a:lnTo>
                    <a:pt x="353" y="435"/>
                  </a:lnTo>
                  <a:lnTo>
                    <a:pt x="363" y="436"/>
                  </a:lnTo>
                  <a:lnTo>
                    <a:pt x="372" y="438"/>
                  </a:lnTo>
                  <a:lnTo>
                    <a:pt x="379" y="441"/>
                  </a:lnTo>
                  <a:lnTo>
                    <a:pt x="388" y="445"/>
                  </a:lnTo>
                  <a:lnTo>
                    <a:pt x="395" y="449"/>
                  </a:lnTo>
                  <a:lnTo>
                    <a:pt x="401" y="455"/>
                  </a:lnTo>
                  <a:lnTo>
                    <a:pt x="408" y="461"/>
                  </a:lnTo>
                  <a:lnTo>
                    <a:pt x="414" y="468"/>
                  </a:lnTo>
                  <a:lnTo>
                    <a:pt x="418" y="475"/>
                  </a:lnTo>
                  <a:lnTo>
                    <a:pt x="422" y="484"/>
                  </a:lnTo>
                  <a:lnTo>
                    <a:pt x="427" y="493"/>
                  </a:lnTo>
                  <a:lnTo>
                    <a:pt x="428" y="503"/>
                  </a:lnTo>
                  <a:lnTo>
                    <a:pt x="431" y="513"/>
                  </a:lnTo>
                  <a:lnTo>
                    <a:pt x="433" y="524"/>
                  </a:lnTo>
                  <a:lnTo>
                    <a:pt x="433" y="536"/>
                  </a:lnTo>
                  <a:lnTo>
                    <a:pt x="433" y="539"/>
                  </a:lnTo>
                  <a:lnTo>
                    <a:pt x="433" y="544"/>
                  </a:lnTo>
                  <a:lnTo>
                    <a:pt x="287" y="544"/>
                  </a:lnTo>
                  <a:lnTo>
                    <a:pt x="290" y="559"/>
                  </a:lnTo>
                  <a:lnTo>
                    <a:pt x="293" y="572"/>
                  </a:lnTo>
                  <a:lnTo>
                    <a:pt x="298" y="583"/>
                  </a:lnTo>
                  <a:lnTo>
                    <a:pt x="306" y="593"/>
                  </a:lnTo>
                  <a:lnTo>
                    <a:pt x="314" y="601"/>
                  </a:lnTo>
                  <a:lnTo>
                    <a:pt x="324" y="606"/>
                  </a:lnTo>
                  <a:lnTo>
                    <a:pt x="335" y="609"/>
                  </a:lnTo>
                  <a:lnTo>
                    <a:pt x="346" y="611"/>
                  </a:lnTo>
                  <a:lnTo>
                    <a:pt x="355" y="609"/>
                  </a:lnTo>
                  <a:lnTo>
                    <a:pt x="363" y="608"/>
                  </a:lnTo>
                  <a:lnTo>
                    <a:pt x="371" y="605"/>
                  </a:lnTo>
                  <a:lnTo>
                    <a:pt x="376" y="601"/>
                  </a:lnTo>
                  <a:lnTo>
                    <a:pt x="384" y="595"/>
                  </a:lnTo>
                  <a:lnTo>
                    <a:pt x="388" y="588"/>
                  </a:lnTo>
                  <a:lnTo>
                    <a:pt x="394" y="580"/>
                  </a:lnTo>
                  <a:lnTo>
                    <a:pt x="397" y="570"/>
                  </a:lnTo>
                  <a:close/>
                  <a:moveTo>
                    <a:pt x="290" y="517"/>
                  </a:moveTo>
                  <a:lnTo>
                    <a:pt x="398" y="517"/>
                  </a:lnTo>
                  <a:lnTo>
                    <a:pt x="397" y="506"/>
                  </a:lnTo>
                  <a:lnTo>
                    <a:pt x="394" y="496"/>
                  </a:lnTo>
                  <a:lnTo>
                    <a:pt x="389" y="487"/>
                  </a:lnTo>
                  <a:lnTo>
                    <a:pt x="385" y="481"/>
                  </a:lnTo>
                  <a:lnTo>
                    <a:pt x="376" y="472"/>
                  </a:lnTo>
                  <a:lnTo>
                    <a:pt x="368" y="467"/>
                  </a:lnTo>
                  <a:lnTo>
                    <a:pt x="356" y="462"/>
                  </a:lnTo>
                  <a:lnTo>
                    <a:pt x="345" y="461"/>
                  </a:lnTo>
                  <a:lnTo>
                    <a:pt x="333" y="462"/>
                  </a:lnTo>
                  <a:lnTo>
                    <a:pt x="323" y="465"/>
                  </a:lnTo>
                  <a:lnTo>
                    <a:pt x="314" y="470"/>
                  </a:lnTo>
                  <a:lnTo>
                    <a:pt x="306" y="477"/>
                  </a:lnTo>
                  <a:lnTo>
                    <a:pt x="300" y="485"/>
                  </a:lnTo>
                  <a:lnTo>
                    <a:pt x="294" y="494"/>
                  </a:lnTo>
                  <a:lnTo>
                    <a:pt x="291" y="506"/>
                  </a:lnTo>
                  <a:lnTo>
                    <a:pt x="290" y="517"/>
                  </a:lnTo>
                  <a:close/>
                  <a:moveTo>
                    <a:pt x="448" y="575"/>
                  </a:moveTo>
                  <a:lnTo>
                    <a:pt x="480" y="570"/>
                  </a:lnTo>
                  <a:lnTo>
                    <a:pt x="483" y="579"/>
                  </a:lnTo>
                  <a:lnTo>
                    <a:pt x="486" y="588"/>
                  </a:lnTo>
                  <a:lnTo>
                    <a:pt x="490" y="593"/>
                  </a:lnTo>
                  <a:lnTo>
                    <a:pt x="496" y="599"/>
                  </a:lnTo>
                  <a:lnTo>
                    <a:pt x="503" y="604"/>
                  </a:lnTo>
                  <a:lnTo>
                    <a:pt x="512" y="608"/>
                  </a:lnTo>
                  <a:lnTo>
                    <a:pt x="521" y="609"/>
                  </a:lnTo>
                  <a:lnTo>
                    <a:pt x="531" y="611"/>
                  </a:lnTo>
                  <a:lnTo>
                    <a:pt x="542" y="609"/>
                  </a:lnTo>
                  <a:lnTo>
                    <a:pt x="551" y="608"/>
                  </a:lnTo>
                  <a:lnTo>
                    <a:pt x="558" y="605"/>
                  </a:lnTo>
                  <a:lnTo>
                    <a:pt x="565" y="601"/>
                  </a:lnTo>
                  <a:lnTo>
                    <a:pt x="570" y="596"/>
                  </a:lnTo>
                  <a:lnTo>
                    <a:pt x="574" y="591"/>
                  </a:lnTo>
                  <a:lnTo>
                    <a:pt x="575" y="585"/>
                  </a:lnTo>
                  <a:lnTo>
                    <a:pt x="575" y="579"/>
                  </a:lnTo>
                  <a:lnTo>
                    <a:pt x="575" y="573"/>
                  </a:lnTo>
                  <a:lnTo>
                    <a:pt x="574" y="569"/>
                  </a:lnTo>
                  <a:lnTo>
                    <a:pt x="571" y="565"/>
                  </a:lnTo>
                  <a:lnTo>
                    <a:pt x="567" y="562"/>
                  </a:lnTo>
                  <a:lnTo>
                    <a:pt x="554" y="557"/>
                  </a:lnTo>
                  <a:lnTo>
                    <a:pt x="532" y="550"/>
                  </a:lnTo>
                  <a:lnTo>
                    <a:pt x="516" y="546"/>
                  </a:lnTo>
                  <a:lnTo>
                    <a:pt x="502" y="542"/>
                  </a:lnTo>
                  <a:lnTo>
                    <a:pt x="490" y="539"/>
                  </a:lnTo>
                  <a:lnTo>
                    <a:pt x="482" y="534"/>
                  </a:lnTo>
                  <a:lnTo>
                    <a:pt x="476" y="532"/>
                  </a:lnTo>
                  <a:lnTo>
                    <a:pt x="470" y="527"/>
                  </a:lnTo>
                  <a:lnTo>
                    <a:pt x="466" y="521"/>
                  </a:lnTo>
                  <a:lnTo>
                    <a:pt x="461" y="517"/>
                  </a:lnTo>
                  <a:lnTo>
                    <a:pt x="459" y="510"/>
                  </a:lnTo>
                  <a:lnTo>
                    <a:pt x="456" y="504"/>
                  </a:lnTo>
                  <a:lnTo>
                    <a:pt x="454" y="497"/>
                  </a:lnTo>
                  <a:lnTo>
                    <a:pt x="454" y="491"/>
                  </a:lnTo>
                  <a:lnTo>
                    <a:pt x="454" y="484"/>
                  </a:lnTo>
                  <a:lnTo>
                    <a:pt x="456" y="478"/>
                  </a:lnTo>
                  <a:lnTo>
                    <a:pt x="457" y="472"/>
                  </a:lnTo>
                  <a:lnTo>
                    <a:pt x="460" y="467"/>
                  </a:lnTo>
                  <a:lnTo>
                    <a:pt x="467" y="457"/>
                  </a:lnTo>
                  <a:lnTo>
                    <a:pt x="476" y="448"/>
                  </a:lnTo>
                  <a:lnTo>
                    <a:pt x="484" y="444"/>
                  </a:lnTo>
                  <a:lnTo>
                    <a:pt x="497" y="438"/>
                  </a:lnTo>
                  <a:lnTo>
                    <a:pt x="510" y="435"/>
                  </a:lnTo>
                  <a:lnTo>
                    <a:pt x="525" y="435"/>
                  </a:lnTo>
                  <a:lnTo>
                    <a:pt x="536" y="435"/>
                  </a:lnTo>
                  <a:lnTo>
                    <a:pt x="546" y="436"/>
                  </a:lnTo>
                  <a:lnTo>
                    <a:pt x="557" y="438"/>
                  </a:lnTo>
                  <a:lnTo>
                    <a:pt x="565" y="441"/>
                  </a:lnTo>
                  <a:lnTo>
                    <a:pt x="574" y="445"/>
                  </a:lnTo>
                  <a:lnTo>
                    <a:pt x="581" y="449"/>
                  </a:lnTo>
                  <a:lnTo>
                    <a:pt x="587" y="454"/>
                  </a:lnTo>
                  <a:lnTo>
                    <a:pt x="591" y="460"/>
                  </a:lnTo>
                  <a:lnTo>
                    <a:pt x="594" y="465"/>
                  </a:lnTo>
                  <a:lnTo>
                    <a:pt x="598" y="472"/>
                  </a:lnTo>
                  <a:lnTo>
                    <a:pt x="600" y="480"/>
                  </a:lnTo>
                  <a:lnTo>
                    <a:pt x="603" y="490"/>
                  </a:lnTo>
                  <a:lnTo>
                    <a:pt x="570" y="494"/>
                  </a:lnTo>
                  <a:lnTo>
                    <a:pt x="568" y="487"/>
                  </a:lnTo>
                  <a:lnTo>
                    <a:pt x="565" y="480"/>
                  </a:lnTo>
                  <a:lnTo>
                    <a:pt x="562" y="475"/>
                  </a:lnTo>
                  <a:lnTo>
                    <a:pt x="557" y="470"/>
                  </a:lnTo>
                  <a:lnTo>
                    <a:pt x="551" y="467"/>
                  </a:lnTo>
                  <a:lnTo>
                    <a:pt x="545" y="464"/>
                  </a:lnTo>
                  <a:lnTo>
                    <a:pt x="536" y="462"/>
                  </a:lnTo>
                  <a:lnTo>
                    <a:pt x="528" y="461"/>
                  </a:lnTo>
                  <a:lnTo>
                    <a:pt x="518" y="462"/>
                  </a:lnTo>
                  <a:lnTo>
                    <a:pt x="509" y="464"/>
                  </a:lnTo>
                  <a:lnTo>
                    <a:pt x="500" y="465"/>
                  </a:lnTo>
                  <a:lnTo>
                    <a:pt x="496" y="470"/>
                  </a:lnTo>
                  <a:lnTo>
                    <a:pt x="492" y="472"/>
                  </a:lnTo>
                  <a:lnTo>
                    <a:pt x="489" y="477"/>
                  </a:lnTo>
                  <a:lnTo>
                    <a:pt x="486" y="481"/>
                  </a:lnTo>
                  <a:lnTo>
                    <a:pt x="486" y="487"/>
                  </a:lnTo>
                  <a:lnTo>
                    <a:pt x="487" y="493"/>
                  </a:lnTo>
                  <a:lnTo>
                    <a:pt x="490" y="498"/>
                  </a:lnTo>
                  <a:lnTo>
                    <a:pt x="495" y="503"/>
                  </a:lnTo>
                  <a:lnTo>
                    <a:pt x="502" y="507"/>
                  </a:lnTo>
                  <a:lnTo>
                    <a:pt x="512" y="510"/>
                  </a:lnTo>
                  <a:lnTo>
                    <a:pt x="531" y="516"/>
                  </a:lnTo>
                  <a:lnTo>
                    <a:pt x="548" y="520"/>
                  </a:lnTo>
                  <a:lnTo>
                    <a:pt x="561" y="524"/>
                  </a:lnTo>
                  <a:lnTo>
                    <a:pt x="572" y="527"/>
                  </a:lnTo>
                  <a:lnTo>
                    <a:pt x="580" y="530"/>
                  </a:lnTo>
                  <a:lnTo>
                    <a:pt x="587" y="534"/>
                  </a:lnTo>
                  <a:lnTo>
                    <a:pt x="593" y="537"/>
                  </a:lnTo>
                  <a:lnTo>
                    <a:pt x="597" y="543"/>
                  </a:lnTo>
                  <a:lnTo>
                    <a:pt x="601" y="547"/>
                  </a:lnTo>
                  <a:lnTo>
                    <a:pt x="606" y="553"/>
                  </a:lnTo>
                  <a:lnTo>
                    <a:pt x="607" y="560"/>
                  </a:lnTo>
                  <a:lnTo>
                    <a:pt x="608" y="568"/>
                  </a:lnTo>
                  <a:lnTo>
                    <a:pt x="610" y="576"/>
                  </a:lnTo>
                  <a:lnTo>
                    <a:pt x="608" y="583"/>
                  </a:lnTo>
                  <a:lnTo>
                    <a:pt x="607" y="592"/>
                  </a:lnTo>
                  <a:lnTo>
                    <a:pt x="604" y="599"/>
                  </a:lnTo>
                  <a:lnTo>
                    <a:pt x="600" y="606"/>
                  </a:lnTo>
                  <a:lnTo>
                    <a:pt x="594" y="614"/>
                  </a:lnTo>
                  <a:lnTo>
                    <a:pt x="588" y="619"/>
                  </a:lnTo>
                  <a:lnTo>
                    <a:pt x="581" y="625"/>
                  </a:lnTo>
                  <a:lnTo>
                    <a:pt x="572" y="629"/>
                  </a:lnTo>
                  <a:lnTo>
                    <a:pt x="562" y="632"/>
                  </a:lnTo>
                  <a:lnTo>
                    <a:pt x="554" y="635"/>
                  </a:lnTo>
                  <a:lnTo>
                    <a:pt x="542" y="637"/>
                  </a:lnTo>
                  <a:lnTo>
                    <a:pt x="531" y="637"/>
                  </a:lnTo>
                  <a:lnTo>
                    <a:pt x="513" y="637"/>
                  </a:lnTo>
                  <a:lnTo>
                    <a:pt x="497" y="634"/>
                  </a:lnTo>
                  <a:lnTo>
                    <a:pt x="484" y="628"/>
                  </a:lnTo>
                  <a:lnTo>
                    <a:pt x="473" y="621"/>
                  </a:lnTo>
                  <a:lnTo>
                    <a:pt x="464" y="612"/>
                  </a:lnTo>
                  <a:lnTo>
                    <a:pt x="457" y="602"/>
                  </a:lnTo>
                  <a:lnTo>
                    <a:pt x="451" y="589"/>
                  </a:lnTo>
                  <a:lnTo>
                    <a:pt x="448" y="575"/>
                  </a:lnTo>
                  <a:close/>
                  <a:moveTo>
                    <a:pt x="637" y="632"/>
                  </a:moveTo>
                  <a:lnTo>
                    <a:pt x="637" y="364"/>
                  </a:lnTo>
                  <a:lnTo>
                    <a:pt x="670" y="364"/>
                  </a:lnTo>
                  <a:lnTo>
                    <a:pt x="670" y="517"/>
                  </a:lnTo>
                  <a:lnTo>
                    <a:pt x="748" y="439"/>
                  </a:lnTo>
                  <a:lnTo>
                    <a:pt x="790" y="439"/>
                  </a:lnTo>
                  <a:lnTo>
                    <a:pt x="717" y="511"/>
                  </a:lnTo>
                  <a:lnTo>
                    <a:pt x="799" y="632"/>
                  </a:lnTo>
                  <a:lnTo>
                    <a:pt x="757" y="632"/>
                  </a:lnTo>
                  <a:lnTo>
                    <a:pt x="694" y="534"/>
                  </a:lnTo>
                  <a:lnTo>
                    <a:pt x="670" y="556"/>
                  </a:lnTo>
                  <a:lnTo>
                    <a:pt x="670" y="632"/>
                  </a:lnTo>
                  <a:lnTo>
                    <a:pt x="637" y="632"/>
                  </a:lnTo>
                  <a:close/>
                  <a:moveTo>
                    <a:pt x="946" y="570"/>
                  </a:moveTo>
                  <a:lnTo>
                    <a:pt x="979" y="575"/>
                  </a:lnTo>
                  <a:lnTo>
                    <a:pt x="975" y="589"/>
                  </a:lnTo>
                  <a:lnTo>
                    <a:pt x="967" y="601"/>
                  </a:lnTo>
                  <a:lnTo>
                    <a:pt x="960" y="612"/>
                  </a:lnTo>
                  <a:lnTo>
                    <a:pt x="950" y="621"/>
                  </a:lnTo>
                  <a:lnTo>
                    <a:pt x="939" y="628"/>
                  </a:lnTo>
                  <a:lnTo>
                    <a:pt x="926" y="632"/>
                  </a:lnTo>
                  <a:lnTo>
                    <a:pt x="910" y="637"/>
                  </a:lnTo>
                  <a:lnTo>
                    <a:pt x="894" y="637"/>
                  </a:lnTo>
                  <a:lnTo>
                    <a:pt x="884" y="637"/>
                  </a:lnTo>
                  <a:lnTo>
                    <a:pt x="874" y="635"/>
                  </a:lnTo>
                  <a:lnTo>
                    <a:pt x="865" y="634"/>
                  </a:lnTo>
                  <a:lnTo>
                    <a:pt x="856" y="631"/>
                  </a:lnTo>
                  <a:lnTo>
                    <a:pt x="848" y="627"/>
                  </a:lnTo>
                  <a:lnTo>
                    <a:pt x="841" y="622"/>
                  </a:lnTo>
                  <a:lnTo>
                    <a:pt x="833" y="616"/>
                  </a:lnTo>
                  <a:lnTo>
                    <a:pt x="828" y="611"/>
                  </a:lnTo>
                  <a:lnTo>
                    <a:pt x="820" y="604"/>
                  </a:lnTo>
                  <a:lnTo>
                    <a:pt x="816" y="596"/>
                  </a:lnTo>
                  <a:lnTo>
                    <a:pt x="812" y="588"/>
                  </a:lnTo>
                  <a:lnTo>
                    <a:pt x="809" y="579"/>
                  </a:lnTo>
                  <a:lnTo>
                    <a:pt x="806" y="570"/>
                  </a:lnTo>
                  <a:lnTo>
                    <a:pt x="803" y="560"/>
                  </a:lnTo>
                  <a:lnTo>
                    <a:pt x="803" y="549"/>
                  </a:lnTo>
                  <a:lnTo>
                    <a:pt x="802" y="537"/>
                  </a:lnTo>
                  <a:lnTo>
                    <a:pt x="803" y="526"/>
                  </a:lnTo>
                  <a:lnTo>
                    <a:pt x="803" y="514"/>
                  </a:lnTo>
                  <a:lnTo>
                    <a:pt x="806" y="504"/>
                  </a:lnTo>
                  <a:lnTo>
                    <a:pt x="809" y="494"/>
                  </a:lnTo>
                  <a:lnTo>
                    <a:pt x="812" y="485"/>
                  </a:lnTo>
                  <a:lnTo>
                    <a:pt x="816" y="477"/>
                  </a:lnTo>
                  <a:lnTo>
                    <a:pt x="822" y="468"/>
                  </a:lnTo>
                  <a:lnTo>
                    <a:pt x="828" y="462"/>
                  </a:lnTo>
                  <a:lnTo>
                    <a:pt x="833" y="455"/>
                  </a:lnTo>
                  <a:lnTo>
                    <a:pt x="841" y="449"/>
                  </a:lnTo>
                  <a:lnTo>
                    <a:pt x="848" y="445"/>
                  </a:lnTo>
                  <a:lnTo>
                    <a:pt x="856" y="441"/>
                  </a:lnTo>
                  <a:lnTo>
                    <a:pt x="865" y="438"/>
                  </a:lnTo>
                  <a:lnTo>
                    <a:pt x="874" y="436"/>
                  </a:lnTo>
                  <a:lnTo>
                    <a:pt x="882" y="435"/>
                  </a:lnTo>
                  <a:lnTo>
                    <a:pt x="892" y="435"/>
                  </a:lnTo>
                  <a:lnTo>
                    <a:pt x="903" y="435"/>
                  </a:lnTo>
                  <a:lnTo>
                    <a:pt x="911" y="436"/>
                  </a:lnTo>
                  <a:lnTo>
                    <a:pt x="920" y="438"/>
                  </a:lnTo>
                  <a:lnTo>
                    <a:pt x="929" y="441"/>
                  </a:lnTo>
                  <a:lnTo>
                    <a:pt x="936" y="445"/>
                  </a:lnTo>
                  <a:lnTo>
                    <a:pt x="943" y="449"/>
                  </a:lnTo>
                  <a:lnTo>
                    <a:pt x="950" y="455"/>
                  </a:lnTo>
                  <a:lnTo>
                    <a:pt x="956" y="461"/>
                  </a:lnTo>
                  <a:lnTo>
                    <a:pt x="962" y="468"/>
                  </a:lnTo>
                  <a:lnTo>
                    <a:pt x="967" y="475"/>
                  </a:lnTo>
                  <a:lnTo>
                    <a:pt x="970" y="484"/>
                  </a:lnTo>
                  <a:lnTo>
                    <a:pt x="975" y="493"/>
                  </a:lnTo>
                  <a:lnTo>
                    <a:pt x="978" y="503"/>
                  </a:lnTo>
                  <a:lnTo>
                    <a:pt x="979" y="513"/>
                  </a:lnTo>
                  <a:lnTo>
                    <a:pt x="980" y="524"/>
                  </a:lnTo>
                  <a:lnTo>
                    <a:pt x="980" y="536"/>
                  </a:lnTo>
                  <a:lnTo>
                    <a:pt x="980" y="539"/>
                  </a:lnTo>
                  <a:lnTo>
                    <a:pt x="980" y="544"/>
                  </a:lnTo>
                  <a:lnTo>
                    <a:pt x="836" y="544"/>
                  </a:lnTo>
                  <a:lnTo>
                    <a:pt x="838" y="559"/>
                  </a:lnTo>
                  <a:lnTo>
                    <a:pt x="841" y="572"/>
                  </a:lnTo>
                  <a:lnTo>
                    <a:pt x="846" y="583"/>
                  </a:lnTo>
                  <a:lnTo>
                    <a:pt x="854" y="593"/>
                  </a:lnTo>
                  <a:lnTo>
                    <a:pt x="862" y="601"/>
                  </a:lnTo>
                  <a:lnTo>
                    <a:pt x="872" y="606"/>
                  </a:lnTo>
                  <a:lnTo>
                    <a:pt x="882" y="609"/>
                  </a:lnTo>
                  <a:lnTo>
                    <a:pt x="894" y="611"/>
                  </a:lnTo>
                  <a:lnTo>
                    <a:pt x="903" y="609"/>
                  </a:lnTo>
                  <a:lnTo>
                    <a:pt x="911" y="608"/>
                  </a:lnTo>
                  <a:lnTo>
                    <a:pt x="918" y="605"/>
                  </a:lnTo>
                  <a:lnTo>
                    <a:pt x="926" y="601"/>
                  </a:lnTo>
                  <a:lnTo>
                    <a:pt x="931" y="595"/>
                  </a:lnTo>
                  <a:lnTo>
                    <a:pt x="937" y="588"/>
                  </a:lnTo>
                  <a:lnTo>
                    <a:pt x="941" y="580"/>
                  </a:lnTo>
                  <a:lnTo>
                    <a:pt x="946" y="570"/>
                  </a:lnTo>
                  <a:close/>
                  <a:moveTo>
                    <a:pt x="838" y="517"/>
                  </a:moveTo>
                  <a:lnTo>
                    <a:pt x="946" y="517"/>
                  </a:lnTo>
                  <a:lnTo>
                    <a:pt x="944" y="506"/>
                  </a:lnTo>
                  <a:lnTo>
                    <a:pt x="941" y="496"/>
                  </a:lnTo>
                  <a:lnTo>
                    <a:pt x="939" y="487"/>
                  </a:lnTo>
                  <a:lnTo>
                    <a:pt x="933" y="481"/>
                  </a:lnTo>
                  <a:lnTo>
                    <a:pt x="926" y="472"/>
                  </a:lnTo>
                  <a:lnTo>
                    <a:pt x="916" y="467"/>
                  </a:lnTo>
                  <a:lnTo>
                    <a:pt x="904" y="462"/>
                  </a:lnTo>
                  <a:lnTo>
                    <a:pt x="892" y="461"/>
                  </a:lnTo>
                  <a:lnTo>
                    <a:pt x="882" y="462"/>
                  </a:lnTo>
                  <a:lnTo>
                    <a:pt x="872" y="465"/>
                  </a:lnTo>
                  <a:lnTo>
                    <a:pt x="862" y="470"/>
                  </a:lnTo>
                  <a:lnTo>
                    <a:pt x="855" y="477"/>
                  </a:lnTo>
                  <a:lnTo>
                    <a:pt x="848" y="485"/>
                  </a:lnTo>
                  <a:lnTo>
                    <a:pt x="842" y="494"/>
                  </a:lnTo>
                  <a:lnTo>
                    <a:pt x="839" y="506"/>
                  </a:lnTo>
                  <a:lnTo>
                    <a:pt x="838" y="517"/>
                  </a:lnTo>
                  <a:close/>
                  <a:moveTo>
                    <a:pt x="865" y="415"/>
                  </a:moveTo>
                  <a:lnTo>
                    <a:pt x="890" y="363"/>
                  </a:lnTo>
                  <a:lnTo>
                    <a:pt x="933" y="363"/>
                  </a:lnTo>
                  <a:lnTo>
                    <a:pt x="892" y="415"/>
                  </a:lnTo>
                  <a:lnTo>
                    <a:pt x="865" y="415"/>
                  </a:lnTo>
                  <a:close/>
                  <a:moveTo>
                    <a:pt x="1104" y="632"/>
                  </a:moveTo>
                  <a:lnTo>
                    <a:pt x="1104" y="439"/>
                  </a:lnTo>
                  <a:lnTo>
                    <a:pt x="1133" y="439"/>
                  </a:lnTo>
                  <a:lnTo>
                    <a:pt x="1133" y="468"/>
                  </a:lnTo>
                  <a:lnTo>
                    <a:pt x="1139" y="460"/>
                  </a:lnTo>
                  <a:lnTo>
                    <a:pt x="1145" y="451"/>
                  </a:lnTo>
                  <a:lnTo>
                    <a:pt x="1149" y="445"/>
                  </a:lnTo>
                  <a:lnTo>
                    <a:pt x="1155" y="441"/>
                  </a:lnTo>
                  <a:lnTo>
                    <a:pt x="1159" y="438"/>
                  </a:lnTo>
                  <a:lnTo>
                    <a:pt x="1165" y="436"/>
                  </a:lnTo>
                  <a:lnTo>
                    <a:pt x="1171" y="435"/>
                  </a:lnTo>
                  <a:lnTo>
                    <a:pt x="1175" y="435"/>
                  </a:lnTo>
                  <a:lnTo>
                    <a:pt x="1184" y="435"/>
                  </a:lnTo>
                  <a:lnTo>
                    <a:pt x="1192" y="438"/>
                  </a:lnTo>
                  <a:lnTo>
                    <a:pt x="1201" y="441"/>
                  </a:lnTo>
                  <a:lnTo>
                    <a:pt x="1210" y="445"/>
                  </a:lnTo>
                  <a:lnTo>
                    <a:pt x="1198" y="475"/>
                  </a:lnTo>
                  <a:lnTo>
                    <a:pt x="1192" y="472"/>
                  </a:lnTo>
                  <a:lnTo>
                    <a:pt x="1185" y="471"/>
                  </a:lnTo>
                  <a:lnTo>
                    <a:pt x="1179" y="470"/>
                  </a:lnTo>
                  <a:lnTo>
                    <a:pt x="1174" y="468"/>
                  </a:lnTo>
                  <a:lnTo>
                    <a:pt x="1169" y="470"/>
                  </a:lnTo>
                  <a:lnTo>
                    <a:pt x="1164" y="471"/>
                  </a:lnTo>
                  <a:lnTo>
                    <a:pt x="1159" y="472"/>
                  </a:lnTo>
                  <a:lnTo>
                    <a:pt x="1155" y="475"/>
                  </a:lnTo>
                  <a:lnTo>
                    <a:pt x="1151" y="478"/>
                  </a:lnTo>
                  <a:lnTo>
                    <a:pt x="1148" y="483"/>
                  </a:lnTo>
                  <a:lnTo>
                    <a:pt x="1145" y="488"/>
                  </a:lnTo>
                  <a:lnTo>
                    <a:pt x="1142" y="493"/>
                  </a:lnTo>
                  <a:lnTo>
                    <a:pt x="1140" y="503"/>
                  </a:lnTo>
                  <a:lnTo>
                    <a:pt x="1138" y="511"/>
                  </a:lnTo>
                  <a:lnTo>
                    <a:pt x="1138" y="521"/>
                  </a:lnTo>
                  <a:lnTo>
                    <a:pt x="1138" y="532"/>
                  </a:lnTo>
                  <a:lnTo>
                    <a:pt x="1138" y="632"/>
                  </a:lnTo>
                  <a:lnTo>
                    <a:pt x="1104" y="632"/>
                  </a:lnTo>
                  <a:close/>
                  <a:moveTo>
                    <a:pt x="1349" y="570"/>
                  </a:moveTo>
                  <a:lnTo>
                    <a:pt x="1384" y="575"/>
                  </a:lnTo>
                  <a:lnTo>
                    <a:pt x="1380" y="589"/>
                  </a:lnTo>
                  <a:lnTo>
                    <a:pt x="1373" y="601"/>
                  </a:lnTo>
                  <a:lnTo>
                    <a:pt x="1364" y="612"/>
                  </a:lnTo>
                  <a:lnTo>
                    <a:pt x="1354" y="621"/>
                  </a:lnTo>
                  <a:lnTo>
                    <a:pt x="1342" y="628"/>
                  </a:lnTo>
                  <a:lnTo>
                    <a:pt x="1329" y="632"/>
                  </a:lnTo>
                  <a:lnTo>
                    <a:pt x="1315" y="637"/>
                  </a:lnTo>
                  <a:lnTo>
                    <a:pt x="1299" y="637"/>
                  </a:lnTo>
                  <a:lnTo>
                    <a:pt x="1289" y="637"/>
                  </a:lnTo>
                  <a:lnTo>
                    <a:pt x="1279" y="635"/>
                  </a:lnTo>
                  <a:lnTo>
                    <a:pt x="1270" y="634"/>
                  </a:lnTo>
                  <a:lnTo>
                    <a:pt x="1262" y="631"/>
                  </a:lnTo>
                  <a:lnTo>
                    <a:pt x="1253" y="627"/>
                  </a:lnTo>
                  <a:lnTo>
                    <a:pt x="1246" y="622"/>
                  </a:lnTo>
                  <a:lnTo>
                    <a:pt x="1238" y="616"/>
                  </a:lnTo>
                  <a:lnTo>
                    <a:pt x="1231" y="611"/>
                  </a:lnTo>
                  <a:lnTo>
                    <a:pt x="1226" y="604"/>
                  </a:lnTo>
                  <a:lnTo>
                    <a:pt x="1221" y="596"/>
                  </a:lnTo>
                  <a:lnTo>
                    <a:pt x="1217" y="588"/>
                  </a:lnTo>
                  <a:lnTo>
                    <a:pt x="1213" y="579"/>
                  </a:lnTo>
                  <a:lnTo>
                    <a:pt x="1210" y="570"/>
                  </a:lnTo>
                  <a:lnTo>
                    <a:pt x="1208" y="560"/>
                  </a:lnTo>
                  <a:lnTo>
                    <a:pt x="1207" y="549"/>
                  </a:lnTo>
                  <a:lnTo>
                    <a:pt x="1207" y="537"/>
                  </a:lnTo>
                  <a:lnTo>
                    <a:pt x="1207" y="526"/>
                  </a:lnTo>
                  <a:lnTo>
                    <a:pt x="1208" y="514"/>
                  </a:lnTo>
                  <a:lnTo>
                    <a:pt x="1210" y="504"/>
                  </a:lnTo>
                  <a:lnTo>
                    <a:pt x="1213" y="494"/>
                  </a:lnTo>
                  <a:lnTo>
                    <a:pt x="1217" y="485"/>
                  </a:lnTo>
                  <a:lnTo>
                    <a:pt x="1221" y="477"/>
                  </a:lnTo>
                  <a:lnTo>
                    <a:pt x="1226" y="468"/>
                  </a:lnTo>
                  <a:lnTo>
                    <a:pt x="1231" y="462"/>
                  </a:lnTo>
                  <a:lnTo>
                    <a:pt x="1238" y="455"/>
                  </a:lnTo>
                  <a:lnTo>
                    <a:pt x="1246" y="449"/>
                  </a:lnTo>
                  <a:lnTo>
                    <a:pt x="1253" y="445"/>
                  </a:lnTo>
                  <a:lnTo>
                    <a:pt x="1260" y="441"/>
                  </a:lnTo>
                  <a:lnTo>
                    <a:pt x="1269" y="438"/>
                  </a:lnTo>
                  <a:lnTo>
                    <a:pt x="1277" y="436"/>
                  </a:lnTo>
                  <a:lnTo>
                    <a:pt x="1287" y="435"/>
                  </a:lnTo>
                  <a:lnTo>
                    <a:pt x="1298" y="435"/>
                  </a:lnTo>
                  <a:lnTo>
                    <a:pt x="1306" y="435"/>
                  </a:lnTo>
                  <a:lnTo>
                    <a:pt x="1316" y="436"/>
                  </a:lnTo>
                  <a:lnTo>
                    <a:pt x="1325" y="438"/>
                  </a:lnTo>
                  <a:lnTo>
                    <a:pt x="1332" y="441"/>
                  </a:lnTo>
                  <a:lnTo>
                    <a:pt x="1341" y="445"/>
                  </a:lnTo>
                  <a:lnTo>
                    <a:pt x="1348" y="449"/>
                  </a:lnTo>
                  <a:lnTo>
                    <a:pt x="1354" y="455"/>
                  </a:lnTo>
                  <a:lnTo>
                    <a:pt x="1361" y="461"/>
                  </a:lnTo>
                  <a:lnTo>
                    <a:pt x="1367" y="468"/>
                  </a:lnTo>
                  <a:lnTo>
                    <a:pt x="1371" y="475"/>
                  </a:lnTo>
                  <a:lnTo>
                    <a:pt x="1375" y="484"/>
                  </a:lnTo>
                  <a:lnTo>
                    <a:pt x="1380" y="493"/>
                  </a:lnTo>
                  <a:lnTo>
                    <a:pt x="1381" y="503"/>
                  </a:lnTo>
                  <a:lnTo>
                    <a:pt x="1384" y="513"/>
                  </a:lnTo>
                  <a:lnTo>
                    <a:pt x="1386" y="524"/>
                  </a:lnTo>
                  <a:lnTo>
                    <a:pt x="1386" y="536"/>
                  </a:lnTo>
                  <a:lnTo>
                    <a:pt x="1386" y="539"/>
                  </a:lnTo>
                  <a:lnTo>
                    <a:pt x="1386" y="544"/>
                  </a:lnTo>
                  <a:lnTo>
                    <a:pt x="1240" y="544"/>
                  </a:lnTo>
                  <a:lnTo>
                    <a:pt x="1243" y="559"/>
                  </a:lnTo>
                  <a:lnTo>
                    <a:pt x="1246" y="572"/>
                  </a:lnTo>
                  <a:lnTo>
                    <a:pt x="1251" y="583"/>
                  </a:lnTo>
                  <a:lnTo>
                    <a:pt x="1259" y="593"/>
                  </a:lnTo>
                  <a:lnTo>
                    <a:pt x="1267" y="601"/>
                  </a:lnTo>
                  <a:lnTo>
                    <a:pt x="1277" y="606"/>
                  </a:lnTo>
                  <a:lnTo>
                    <a:pt x="1287" y="609"/>
                  </a:lnTo>
                  <a:lnTo>
                    <a:pt x="1299" y="611"/>
                  </a:lnTo>
                  <a:lnTo>
                    <a:pt x="1308" y="609"/>
                  </a:lnTo>
                  <a:lnTo>
                    <a:pt x="1316" y="608"/>
                  </a:lnTo>
                  <a:lnTo>
                    <a:pt x="1324" y="605"/>
                  </a:lnTo>
                  <a:lnTo>
                    <a:pt x="1329" y="601"/>
                  </a:lnTo>
                  <a:lnTo>
                    <a:pt x="1337" y="595"/>
                  </a:lnTo>
                  <a:lnTo>
                    <a:pt x="1341" y="588"/>
                  </a:lnTo>
                  <a:lnTo>
                    <a:pt x="1347" y="580"/>
                  </a:lnTo>
                  <a:lnTo>
                    <a:pt x="1349" y="570"/>
                  </a:lnTo>
                  <a:close/>
                  <a:moveTo>
                    <a:pt x="1243" y="517"/>
                  </a:moveTo>
                  <a:lnTo>
                    <a:pt x="1351" y="517"/>
                  </a:lnTo>
                  <a:lnTo>
                    <a:pt x="1349" y="506"/>
                  </a:lnTo>
                  <a:lnTo>
                    <a:pt x="1347" y="496"/>
                  </a:lnTo>
                  <a:lnTo>
                    <a:pt x="1342" y="487"/>
                  </a:lnTo>
                  <a:lnTo>
                    <a:pt x="1338" y="481"/>
                  </a:lnTo>
                  <a:lnTo>
                    <a:pt x="1329" y="472"/>
                  </a:lnTo>
                  <a:lnTo>
                    <a:pt x="1321" y="467"/>
                  </a:lnTo>
                  <a:lnTo>
                    <a:pt x="1309" y="462"/>
                  </a:lnTo>
                  <a:lnTo>
                    <a:pt x="1298" y="461"/>
                  </a:lnTo>
                  <a:lnTo>
                    <a:pt x="1286" y="462"/>
                  </a:lnTo>
                  <a:lnTo>
                    <a:pt x="1276" y="465"/>
                  </a:lnTo>
                  <a:lnTo>
                    <a:pt x="1267" y="470"/>
                  </a:lnTo>
                  <a:lnTo>
                    <a:pt x="1259" y="477"/>
                  </a:lnTo>
                  <a:lnTo>
                    <a:pt x="1253" y="485"/>
                  </a:lnTo>
                  <a:lnTo>
                    <a:pt x="1247" y="494"/>
                  </a:lnTo>
                  <a:lnTo>
                    <a:pt x="1244" y="506"/>
                  </a:lnTo>
                  <a:lnTo>
                    <a:pt x="1243" y="517"/>
                  </a:lnTo>
                  <a:close/>
                  <a:moveTo>
                    <a:pt x="1414" y="707"/>
                  </a:moveTo>
                  <a:lnTo>
                    <a:pt x="1414" y="439"/>
                  </a:lnTo>
                  <a:lnTo>
                    <a:pt x="1445" y="439"/>
                  </a:lnTo>
                  <a:lnTo>
                    <a:pt x="1445" y="464"/>
                  </a:lnTo>
                  <a:lnTo>
                    <a:pt x="1450" y="458"/>
                  </a:lnTo>
                  <a:lnTo>
                    <a:pt x="1456" y="451"/>
                  </a:lnTo>
                  <a:lnTo>
                    <a:pt x="1462" y="447"/>
                  </a:lnTo>
                  <a:lnTo>
                    <a:pt x="1468" y="442"/>
                  </a:lnTo>
                  <a:lnTo>
                    <a:pt x="1475" y="439"/>
                  </a:lnTo>
                  <a:lnTo>
                    <a:pt x="1484" y="436"/>
                  </a:lnTo>
                  <a:lnTo>
                    <a:pt x="1491" y="435"/>
                  </a:lnTo>
                  <a:lnTo>
                    <a:pt x="1501" y="435"/>
                  </a:lnTo>
                  <a:lnTo>
                    <a:pt x="1512" y="435"/>
                  </a:lnTo>
                  <a:lnTo>
                    <a:pt x="1524" y="438"/>
                  </a:lnTo>
                  <a:lnTo>
                    <a:pt x="1534" y="442"/>
                  </a:lnTo>
                  <a:lnTo>
                    <a:pt x="1544" y="448"/>
                  </a:lnTo>
                  <a:lnTo>
                    <a:pt x="1553" y="455"/>
                  </a:lnTo>
                  <a:lnTo>
                    <a:pt x="1561" y="462"/>
                  </a:lnTo>
                  <a:lnTo>
                    <a:pt x="1567" y="472"/>
                  </a:lnTo>
                  <a:lnTo>
                    <a:pt x="1573" y="484"/>
                  </a:lnTo>
                  <a:lnTo>
                    <a:pt x="1577" y="496"/>
                  </a:lnTo>
                  <a:lnTo>
                    <a:pt x="1580" y="508"/>
                  </a:lnTo>
                  <a:lnTo>
                    <a:pt x="1582" y="521"/>
                  </a:lnTo>
                  <a:lnTo>
                    <a:pt x="1583" y="534"/>
                  </a:lnTo>
                  <a:lnTo>
                    <a:pt x="1582" y="549"/>
                  </a:lnTo>
                  <a:lnTo>
                    <a:pt x="1580" y="563"/>
                  </a:lnTo>
                  <a:lnTo>
                    <a:pt x="1577" y="576"/>
                  </a:lnTo>
                  <a:lnTo>
                    <a:pt x="1572" y="588"/>
                  </a:lnTo>
                  <a:lnTo>
                    <a:pt x="1566" y="599"/>
                  </a:lnTo>
                  <a:lnTo>
                    <a:pt x="1559" y="609"/>
                  </a:lnTo>
                  <a:lnTo>
                    <a:pt x="1551" y="618"/>
                  </a:lnTo>
                  <a:lnTo>
                    <a:pt x="1541" y="624"/>
                  </a:lnTo>
                  <a:lnTo>
                    <a:pt x="1531" y="629"/>
                  </a:lnTo>
                  <a:lnTo>
                    <a:pt x="1520" y="634"/>
                  </a:lnTo>
                  <a:lnTo>
                    <a:pt x="1510" y="637"/>
                  </a:lnTo>
                  <a:lnTo>
                    <a:pt x="1498" y="637"/>
                  </a:lnTo>
                  <a:lnTo>
                    <a:pt x="1491" y="637"/>
                  </a:lnTo>
                  <a:lnTo>
                    <a:pt x="1482" y="635"/>
                  </a:lnTo>
                  <a:lnTo>
                    <a:pt x="1475" y="634"/>
                  </a:lnTo>
                  <a:lnTo>
                    <a:pt x="1469" y="629"/>
                  </a:lnTo>
                  <a:lnTo>
                    <a:pt x="1462" y="627"/>
                  </a:lnTo>
                  <a:lnTo>
                    <a:pt x="1456" y="622"/>
                  </a:lnTo>
                  <a:lnTo>
                    <a:pt x="1452" y="618"/>
                  </a:lnTo>
                  <a:lnTo>
                    <a:pt x="1448" y="612"/>
                  </a:lnTo>
                  <a:lnTo>
                    <a:pt x="1448" y="707"/>
                  </a:lnTo>
                  <a:lnTo>
                    <a:pt x="1414" y="707"/>
                  </a:lnTo>
                  <a:close/>
                  <a:moveTo>
                    <a:pt x="1445" y="537"/>
                  </a:moveTo>
                  <a:lnTo>
                    <a:pt x="1445" y="555"/>
                  </a:lnTo>
                  <a:lnTo>
                    <a:pt x="1448" y="569"/>
                  </a:lnTo>
                  <a:lnTo>
                    <a:pt x="1453" y="582"/>
                  </a:lnTo>
                  <a:lnTo>
                    <a:pt x="1459" y="592"/>
                  </a:lnTo>
                  <a:lnTo>
                    <a:pt x="1468" y="601"/>
                  </a:lnTo>
                  <a:lnTo>
                    <a:pt x="1476" y="605"/>
                  </a:lnTo>
                  <a:lnTo>
                    <a:pt x="1486" y="609"/>
                  </a:lnTo>
                  <a:lnTo>
                    <a:pt x="1497" y="611"/>
                  </a:lnTo>
                  <a:lnTo>
                    <a:pt x="1507" y="609"/>
                  </a:lnTo>
                  <a:lnTo>
                    <a:pt x="1517" y="605"/>
                  </a:lnTo>
                  <a:lnTo>
                    <a:pt x="1525" y="599"/>
                  </a:lnTo>
                  <a:lnTo>
                    <a:pt x="1534" y="592"/>
                  </a:lnTo>
                  <a:lnTo>
                    <a:pt x="1540" y="580"/>
                  </a:lnTo>
                  <a:lnTo>
                    <a:pt x="1546" y="568"/>
                  </a:lnTo>
                  <a:lnTo>
                    <a:pt x="1548" y="553"/>
                  </a:lnTo>
                  <a:lnTo>
                    <a:pt x="1548" y="534"/>
                  </a:lnTo>
                  <a:lnTo>
                    <a:pt x="1548" y="517"/>
                  </a:lnTo>
                  <a:lnTo>
                    <a:pt x="1546" y="501"/>
                  </a:lnTo>
                  <a:lnTo>
                    <a:pt x="1541" y="490"/>
                  </a:lnTo>
                  <a:lnTo>
                    <a:pt x="1534" y="478"/>
                  </a:lnTo>
                  <a:lnTo>
                    <a:pt x="1525" y="471"/>
                  </a:lnTo>
                  <a:lnTo>
                    <a:pt x="1517" y="465"/>
                  </a:lnTo>
                  <a:lnTo>
                    <a:pt x="1508" y="461"/>
                  </a:lnTo>
                  <a:lnTo>
                    <a:pt x="1498" y="461"/>
                  </a:lnTo>
                  <a:lnTo>
                    <a:pt x="1488" y="462"/>
                  </a:lnTo>
                  <a:lnTo>
                    <a:pt x="1478" y="465"/>
                  </a:lnTo>
                  <a:lnTo>
                    <a:pt x="1469" y="471"/>
                  </a:lnTo>
                  <a:lnTo>
                    <a:pt x="1460" y="480"/>
                  </a:lnTo>
                  <a:lnTo>
                    <a:pt x="1453" y="491"/>
                  </a:lnTo>
                  <a:lnTo>
                    <a:pt x="1449" y="504"/>
                  </a:lnTo>
                  <a:lnTo>
                    <a:pt x="1445" y="520"/>
                  </a:lnTo>
                  <a:lnTo>
                    <a:pt x="1445" y="537"/>
                  </a:lnTo>
                  <a:close/>
                  <a:moveTo>
                    <a:pt x="1739" y="632"/>
                  </a:moveTo>
                  <a:lnTo>
                    <a:pt x="1739" y="604"/>
                  </a:lnTo>
                  <a:lnTo>
                    <a:pt x="1732" y="612"/>
                  </a:lnTo>
                  <a:lnTo>
                    <a:pt x="1726" y="618"/>
                  </a:lnTo>
                  <a:lnTo>
                    <a:pt x="1719" y="624"/>
                  </a:lnTo>
                  <a:lnTo>
                    <a:pt x="1711" y="629"/>
                  </a:lnTo>
                  <a:lnTo>
                    <a:pt x="1704" y="632"/>
                  </a:lnTo>
                  <a:lnTo>
                    <a:pt x="1695" y="635"/>
                  </a:lnTo>
                  <a:lnTo>
                    <a:pt x="1685" y="637"/>
                  </a:lnTo>
                  <a:lnTo>
                    <a:pt x="1677" y="637"/>
                  </a:lnTo>
                  <a:lnTo>
                    <a:pt x="1668" y="637"/>
                  </a:lnTo>
                  <a:lnTo>
                    <a:pt x="1659" y="635"/>
                  </a:lnTo>
                  <a:lnTo>
                    <a:pt x="1652" y="634"/>
                  </a:lnTo>
                  <a:lnTo>
                    <a:pt x="1645" y="631"/>
                  </a:lnTo>
                  <a:lnTo>
                    <a:pt x="1638" y="627"/>
                  </a:lnTo>
                  <a:lnTo>
                    <a:pt x="1632" y="624"/>
                  </a:lnTo>
                  <a:lnTo>
                    <a:pt x="1626" y="619"/>
                  </a:lnTo>
                  <a:lnTo>
                    <a:pt x="1622" y="614"/>
                  </a:lnTo>
                  <a:lnTo>
                    <a:pt x="1616" y="604"/>
                  </a:lnTo>
                  <a:lnTo>
                    <a:pt x="1612" y="589"/>
                  </a:lnTo>
                  <a:lnTo>
                    <a:pt x="1610" y="578"/>
                  </a:lnTo>
                  <a:lnTo>
                    <a:pt x="1610" y="559"/>
                  </a:lnTo>
                  <a:lnTo>
                    <a:pt x="1610" y="439"/>
                  </a:lnTo>
                  <a:lnTo>
                    <a:pt x="1644" y="439"/>
                  </a:lnTo>
                  <a:lnTo>
                    <a:pt x="1644" y="546"/>
                  </a:lnTo>
                  <a:lnTo>
                    <a:pt x="1644" y="568"/>
                  </a:lnTo>
                  <a:lnTo>
                    <a:pt x="1645" y="580"/>
                  </a:lnTo>
                  <a:lnTo>
                    <a:pt x="1648" y="588"/>
                  </a:lnTo>
                  <a:lnTo>
                    <a:pt x="1651" y="592"/>
                  </a:lnTo>
                  <a:lnTo>
                    <a:pt x="1654" y="598"/>
                  </a:lnTo>
                  <a:lnTo>
                    <a:pt x="1658" y="601"/>
                  </a:lnTo>
                  <a:lnTo>
                    <a:pt x="1664" y="605"/>
                  </a:lnTo>
                  <a:lnTo>
                    <a:pt x="1670" y="606"/>
                  </a:lnTo>
                  <a:lnTo>
                    <a:pt x="1677" y="608"/>
                  </a:lnTo>
                  <a:lnTo>
                    <a:pt x="1684" y="609"/>
                  </a:lnTo>
                  <a:lnTo>
                    <a:pt x="1691" y="608"/>
                  </a:lnTo>
                  <a:lnTo>
                    <a:pt x="1697" y="606"/>
                  </a:lnTo>
                  <a:lnTo>
                    <a:pt x="1704" y="605"/>
                  </a:lnTo>
                  <a:lnTo>
                    <a:pt x="1711" y="601"/>
                  </a:lnTo>
                  <a:lnTo>
                    <a:pt x="1717" y="596"/>
                  </a:lnTo>
                  <a:lnTo>
                    <a:pt x="1721" y="592"/>
                  </a:lnTo>
                  <a:lnTo>
                    <a:pt x="1726" y="586"/>
                  </a:lnTo>
                  <a:lnTo>
                    <a:pt x="1729" y="580"/>
                  </a:lnTo>
                  <a:lnTo>
                    <a:pt x="1732" y="573"/>
                  </a:lnTo>
                  <a:lnTo>
                    <a:pt x="1733" y="565"/>
                  </a:lnTo>
                  <a:lnTo>
                    <a:pt x="1734" y="555"/>
                  </a:lnTo>
                  <a:lnTo>
                    <a:pt x="1734" y="543"/>
                  </a:lnTo>
                  <a:lnTo>
                    <a:pt x="1734" y="439"/>
                  </a:lnTo>
                  <a:lnTo>
                    <a:pt x="1768" y="439"/>
                  </a:lnTo>
                  <a:lnTo>
                    <a:pt x="1768" y="632"/>
                  </a:lnTo>
                  <a:lnTo>
                    <a:pt x="1739" y="632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sp>
          <p:nvSpPr>
            <p:cNvPr id="10" name="Freeform 8"/>
            <p:cNvSpPr>
              <a:spLocks noEditPoints="1"/>
            </p:cNvSpPr>
            <p:nvPr userDrawn="1"/>
          </p:nvSpPr>
          <p:spPr bwMode="auto">
            <a:xfrm>
              <a:off x="2905125" y="844550"/>
              <a:ext cx="357188" cy="184150"/>
            </a:xfrm>
            <a:custGeom>
              <a:avLst/>
              <a:gdLst>
                <a:gd name="T0" fmla="*/ 0 w 675"/>
                <a:gd name="T1" fmla="*/ 0 h 348"/>
                <a:gd name="T2" fmla="*/ 37 w 675"/>
                <a:gd name="T3" fmla="*/ 91 h 348"/>
                <a:gd name="T4" fmla="*/ 56 w 675"/>
                <a:gd name="T5" fmla="*/ 77 h 348"/>
                <a:gd name="T6" fmla="*/ 78 w 675"/>
                <a:gd name="T7" fmla="*/ 71 h 348"/>
                <a:gd name="T8" fmla="*/ 104 w 675"/>
                <a:gd name="T9" fmla="*/ 72 h 348"/>
                <a:gd name="T10" fmla="*/ 127 w 675"/>
                <a:gd name="T11" fmla="*/ 83 h 348"/>
                <a:gd name="T12" fmla="*/ 146 w 675"/>
                <a:gd name="T13" fmla="*/ 98 h 348"/>
                <a:gd name="T14" fmla="*/ 159 w 675"/>
                <a:gd name="T15" fmla="*/ 121 h 348"/>
                <a:gd name="T16" fmla="*/ 167 w 675"/>
                <a:gd name="T17" fmla="*/ 149 h 348"/>
                <a:gd name="T18" fmla="*/ 167 w 675"/>
                <a:gd name="T19" fmla="*/ 180 h 348"/>
                <a:gd name="T20" fmla="*/ 161 w 675"/>
                <a:gd name="T21" fmla="*/ 214 h 348"/>
                <a:gd name="T22" fmla="*/ 150 w 675"/>
                <a:gd name="T23" fmla="*/ 238 h 348"/>
                <a:gd name="T24" fmla="*/ 131 w 675"/>
                <a:gd name="T25" fmla="*/ 258 h 348"/>
                <a:gd name="T26" fmla="*/ 108 w 675"/>
                <a:gd name="T27" fmla="*/ 270 h 348"/>
                <a:gd name="T28" fmla="*/ 84 w 675"/>
                <a:gd name="T29" fmla="*/ 273 h 348"/>
                <a:gd name="T30" fmla="*/ 60 w 675"/>
                <a:gd name="T31" fmla="*/ 268 h 348"/>
                <a:gd name="T32" fmla="*/ 40 w 675"/>
                <a:gd name="T33" fmla="*/ 257 h 348"/>
                <a:gd name="T34" fmla="*/ 30 w 675"/>
                <a:gd name="T35" fmla="*/ 268 h 348"/>
                <a:gd name="T36" fmla="*/ 32 w 675"/>
                <a:gd name="T37" fmla="*/ 201 h 348"/>
                <a:gd name="T38" fmla="*/ 43 w 675"/>
                <a:gd name="T39" fmla="*/ 227 h 348"/>
                <a:gd name="T40" fmla="*/ 58 w 675"/>
                <a:gd name="T41" fmla="*/ 240 h 348"/>
                <a:gd name="T42" fmla="*/ 75 w 675"/>
                <a:gd name="T43" fmla="*/ 245 h 348"/>
                <a:gd name="T44" fmla="*/ 101 w 675"/>
                <a:gd name="T45" fmla="*/ 241 h 348"/>
                <a:gd name="T46" fmla="*/ 125 w 675"/>
                <a:gd name="T47" fmla="*/ 216 h 348"/>
                <a:gd name="T48" fmla="*/ 134 w 675"/>
                <a:gd name="T49" fmla="*/ 172 h 348"/>
                <a:gd name="T50" fmla="*/ 125 w 675"/>
                <a:gd name="T51" fmla="*/ 126 h 348"/>
                <a:gd name="T52" fmla="*/ 102 w 675"/>
                <a:gd name="T53" fmla="*/ 103 h 348"/>
                <a:gd name="T54" fmla="*/ 72 w 675"/>
                <a:gd name="T55" fmla="*/ 98 h 348"/>
                <a:gd name="T56" fmla="*/ 46 w 675"/>
                <a:gd name="T57" fmla="*/ 116 h 348"/>
                <a:gd name="T58" fmla="*/ 30 w 675"/>
                <a:gd name="T59" fmla="*/ 153 h 348"/>
                <a:gd name="T60" fmla="*/ 196 w 675"/>
                <a:gd name="T61" fmla="*/ 0 h 348"/>
                <a:gd name="T62" fmla="*/ 196 w 675"/>
                <a:gd name="T63" fmla="*/ 268 h 348"/>
                <a:gd name="T64" fmla="*/ 301 w 675"/>
                <a:gd name="T65" fmla="*/ 0 h 348"/>
                <a:gd name="T66" fmla="*/ 268 w 675"/>
                <a:gd name="T67" fmla="*/ 268 h 348"/>
                <a:gd name="T68" fmla="*/ 301 w 675"/>
                <a:gd name="T69" fmla="*/ 268 h 348"/>
                <a:gd name="T70" fmla="*/ 340 w 675"/>
                <a:gd name="T71" fmla="*/ 0 h 348"/>
                <a:gd name="T72" fmla="*/ 451 w 675"/>
                <a:gd name="T73" fmla="*/ 75 h 348"/>
                <a:gd name="T74" fmla="*/ 502 w 675"/>
                <a:gd name="T75" fmla="*/ 268 h 348"/>
                <a:gd name="T76" fmla="*/ 373 w 675"/>
                <a:gd name="T77" fmla="*/ 192 h 348"/>
                <a:gd name="T78" fmla="*/ 515 w 675"/>
                <a:gd name="T79" fmla="*/ 343 h 348"/>
                <a:gd name="T80" fmla="*/ 529 w 675"/>
                <a:gd name="T81" fmla="*/ 316 h 348"/>
                <a:gd name="T82" fmla="*/ 554 w 675"/>
                <a:gd name="T83" fmla="*/ 309 h 348"/>
                <a:gd name="T84" fmla="*/ 568 w 675"/>
                <a:gd name="T85" fmla="*/ 277 h 348"/>
                <a:gd name="T86" fmla="*/ 497 w 675"/>
                <a:gd name="T87" fmla="*/ 75 h 348"/>
                <a:gd name="T88" fmla="*/ 577 w 675"/>
                <a:gd name="T89" fmla="*/ 198 h 348"/>
                <a:gd name="T90" fmla="*/ 587 w 675"/>
                <a:gd name="T91" fmla="*/ 232 h 348"/>
                <a:gd name="T92" fmla="*/ 597 w 675"/>
                <a:gd name="T93" fmla="*/ 199 h 348"/>
                <a:gd name="T94" fmla="*/ 675 w 675"/>
                <a:gd name="T95" fmla="*/ 75 h 348"/>
                <a:gd name="T96" fmla="*/ 591 w 675"/>
                <a:gd name="T97" fmla="*/ 299 h 348"/>
                <a:gd name="T98" fmla="*/ 578 w 675"/>
                <a:gd name="T99" fmla="*/ 323 h 348"/>
                <a:gd name="T100" fmla="*/ 562 w 675"/>
                <a:gd name="T101" fmla="*/ 340 h 348"/>
                <a:gd name="T102" fmla="*/ 543 w 675"/>
                <a:gd name="T103" fmla="*/ 348 h 348"/>
                <a:gd name="T104" fmla="*/ 515 w 675"/>
                <a:gd name="T105" fmla="*/ 343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675" h="348">
                  <a:moveTo>
                    <a:pt x="30" y="268"/>
                  </a:moveTo>
                  <a:lnTo>
                    <a:pt x="0" y="268"/>
                  </a:lnTo>
                  <a:lnTo>
                    <a:pt x="0" y="0"/>
                  </a:lnTo>
                  <a:lnTo>
                    <a:pt x="33" y="0"/>
                  </a:lnTo>
                  <a:lnTo>
                    <a:pt x="33" y="97"/>
                  </a:lnTo>
                  <a:lnTo>
                    <a:pt x="37" y="91"/>
                  </a:lnTo>
                  <a:lnTo>
                    <a:pt x="43" y="85"/>
                  </a:lnTo>
                  <a:lnTo>
                    <a:pt x="50" y="81"/>
                  </a:lnTo>
                  <a:lnTo>
                    <a:pt x="56" y="77"/>
                  </a:lnTo>
                  <a:lnTo>
                    <a:pt x="63" y="74"/>
                  </a:lnTo>
                  <a:lnTo>
                    <a:pt x="71" y="72"/>
                  </a:lnTo>
                  <a:lnTo>
                    <a:pt x="78" y="71"/>
                  </a:lnTo>
                  <a:lnTo>
                    <a:pt x="86" y="71"/>
                  </a:lnTo>
                  <a:lnTo>
                    <a:pt x="95" y="71"/>
                  </a:lnTo>
                  <a:lnTo>
                    <a:pt x="104" y="72"/>
                  </a:lnTo>
                  <a:lnTo>
                    <a:pt x="111" y="75"/>
                  </a:lnTo>
                  <a:lnTo>
                    <a:pt x="120" y="78"/>
                  </a:lnTo>
                  <a:lnTo>
                    <a:pt x="127" y="83"/>
                  </a:lnTo>
                  <a:lnTo>
                    <a:pt x="134" y="87"/>
                  </a:lnTo>
                  <a:lnTo>
                    <a:pt x="140" y="93"/>
                  </a:lnTo>
                  <a:lnTo>
                    <a:pt x="146" y="98"/>
                  </a:lnTo>
                  <a:lnTo>
                    <a:pt x="151" y="106"/>
                  </a:lnTo>
                  <a:lnTo>
                    <a:pt x="156" y="113"/>
                  </a:lnTo>
                  <a:lnTo>
                    <a:pt x="159" y="121"/>
                  </a:lnTo>
                  <a:lnTo>
                    <a:pt x="163" y="130"/>
                  </a:lnTo>
                  <a:lnTo>
                    <a:pt x="164" y="139"/>
                  </a:lnTo>
                  <a:lnTo>
                    <a:pt x="167" y="149"/>
                  </a:lnTo>
                  <a:lnTo>
                    <a:pt x="167" y="159"/>
                  </a:lnTo>
                  <a:lnTo>
                    <a:pt x="169" y="169"/>
                  </a:lnTo>
                  <a:lnTo>
                    <a:pt x="167" y="180"/>
                  </a:lnTo>
                  <a:lnTo>
                    <a:pt x="167" y="192"/>
                  </a:lnTo>
                  <a:lnTo>
                    <a:pt x="164" y="204"/>
                  </a:lnTo>
                  <a:lnTo>
                    <a:pt x="161" y="214"/>
                  </a:lnTo>
                  <a:lnTo>
                    <a:pt x="159" y="222"/>
                  </a:lnTo>
                  <a:lnTo>
                    <a:pt x="154" y="231"/>
                  </a:lnTo>
                  <a:lnTo>
                    <a:pt x="150" y="238"/>
                  </a:lnTo>
                  <a:lnTo>
                    <a:pt x="144" y="245"/>
                  </a:lnTo>
                  <a:lnTo>
                    <a:pt x="137" y="252"/>
                  </a:lnTo>
                  <a:lnTo>
                    <a:pt x="131" y="258"/>
                  </a:lnTo>
                  <a:lnTo>
                    <a:pt x="124" y="263"/>
                  </a:lnTo>
                  <a:lnTo>
                    <a:pt x="117" y="267"/>
                  </a:lnTo>
                  <a:lnTo>
                    <a:pt x="108" y="270"/>
                  </a:lnTo>
                  <a:lnTo>
                    <a:pt x="101" y="271"/>
                  </a:lnTo>
                  <a:lnTo>
                    <a:pt x="92" y="273"/>
                  </a:lnTo>
                  <a:lnTo>
                    <a:pt x="84" y="273"/>
                  </a:lnTo>
                  <a:lnTo>
                    <a:pt x="76" y="273"/>
                  </a:lnTo>
                  <a:lnTo>
                    <a:pt x="68" y="271"/>
                  </a:lnTo>
                  <a:lnTo>
                    <a:pt x="60" y="268"/>
                  </a:lnTo>
                  <a:lnTo>
                    <a:pt x="53" y="265"/>
                  </a:lnTo>
                  <a:lnTo>
                    <a:pt x="48" y="263"/>
                  </a:lnTo>
                  <a:lnTo>
                    <a:pt x="40" y="257"/>
                  </a:lnTo>
                  <a:lnTo>
                    <a:pt x="36" y="251"/>
                  </a:lnTo>
                  <a:lnTo>
                    <a:pt x="30" y="244"/>
                  </a:lnTo>
                  <a:lnTo>
                    <a:pt x="30" y="268"/>
                  </a:lnTo>
                  <a:close/>
                  <a:moveTo>
                    <a:pt x="30" y="170"/>
                  </a:moveTo>
                  <a:lnTo>
                    <a:pt x="30" y="186"/>
                  </a:lnTo>
                  <a:lnTo>
                    <a:pt x="32" y="201"/>
                  </a:lnTo>
                  <a:lnTo>
                    <a:pt x="35" y="212"/>
                  </a:lnTo>
                  <a:lnTo>
                    <a:pt x="39" y="221"/>
                  </a:lnTo>
                  <a:lnTo>
                    <a:pt x="43" y="227"/>
                  </a:lnTo>
                  <a:lnTo>
                    <a:pt x="48" y="232"/>
                  </a:lnTo>
                  <a:lnTo>
                    <a:pt x="52" y="237"/>
                  </a:lnTo>
                  <a:lnTo>
                    <a:pt x="58" y="240"/>
                  </a:lnTo>
                  <a:lnTo>
                    <a:pt x="63" y="242"/>
                  </a:lnTo>
                  <a:lnTo>
                    <a:pt x="69" y="244"/>
                  </a:lnTo>
                  <a:lnTo>
                    <a:pt x="75" y="245"/>
                  </a:lnTo>
                  <a:lnTo>
                    <a:pt x="81" y="247"/>
                  </a:lnTo>
                  <a:lnTo>
                    <a:pt x="92" y="245"/>
                  </a:lnTo>
                  <a:lnTo>
                    <a:pt x="101" y="241"/>
                  </a:lnTo>
                  <a:lnTo>
                    <a:pt x="111" y="235"/>
                  </a:lnTo>
                  <a:lnTo>
                    <a:pt x="118" y="228"/>
                  </a:lnTo>
                  <a:lnTo>
                    <a:pt x="125" y="216"/>
                  </a:lnTo>
                  <a:lnTo>
                    <a:pt x="131" y="204"/>
                  </a:lnTo>
                  <a:lnTo>
                    <a:pt x="134" y="189"/>
                  </a:lnTo>
                  <a:lnTo>
                    <a:pt x="134" y="172"/>
                  </a:lnTo>
                  <a:lnTo>
                    <a:pt x="134" y="155"/>
                  </a:lnTo>
                  <a:lnTo>
                    <a:pt x="131" y="139"/>
                  </a:lnTo>
                  <a:lnTo>
                    <a:pt x="125" y="126"/>
                  </a:lnTo>
                  <a:lnTo>
                    <a:pt x="120" y="116"/>
                  </a:lnTo>
                  <a:lnTo>
                    <a:pt x="111" y="108"/>
                  </a:lnTo>
                  <a:lnTo>
                    <a:pt x="102" y="103"/>
                  </a:lnTo>
                  <a:lnTo>
                    <a:pt x="94" y="98"/>
                  </a:lnTo>
                  <a:lnTo>
                    <a:pt x="84" y="97"/>
                  </a:lnTo>
                  <a:lnTo>
                    <a:pt x="72" y="98"/>
                  </a:lnTo>
                  <a:lnTo>
                    <a:pt x="63" y="103"/>
                  </a:lnTo>
                  <a:lnTo>
                    <a:pt x="53" y="108"/>
                  </a:lnTo>
                  <a:lnTo>
                    <a:pt x="46" y="116"/>
                  </a:lnTo>
                  <a:lnTo>
                    <a:pt x="39" y="127"/>
                  </a:lnTo>
                  <a:lnTo>
                    <a:pt x="35" y="139"/>
                  </a:lnTo>
                  <a:lnTo>
                    <a:pt x="30" y="153"/>
                  </a:lnTo>
                  <a:lnTo>
                    <a:pt x="30" y="170"/>
                  </a:lnTo>
                  <a:close/>
                  <a:moveTo>
                    <a:pt x="196" y="268"/>
                  </a:moveTo>
                  <a:lnTo>
                    <a:pt x="196" y="0"/>
                  </a:lnTo>
                  <a:lnTo>
                    <a:pt x="229" y="0"/>
                  </a:lnTo>
                  <a:lnTo>
                    <a:pt x="229" y="268"/>
                  </a:lnTo>
                  <a:lnTo>
                    <a:pt x="196" y="268"/>
                  </a:lnTo>
                  <a:close/>
                  <a:moveTo>
                    <a:pt x="268" y="38"/>
                  </a:moveTo>
                  <a:lnTo>
                    <a:pt x="268" y="0"/>
                  </a:lnTo>
                  <a:lnTo>
                    <a:pt x="301" y="0"/>
                  </a:lnTo>
                  <a:lnTo>
                    <a:pt x="301" y="38"/>
                  </a:lnTo>
                  <a:lnTo>
                    <a:pt x="268" y="38"/>
                  </a:lnTo>
                  <a:close/>
                  <a:moveTo>
                    <a:pt x="268" y="268"/>
                  </a:moveTo>
                  <a:lnTo>
                    <a:pt x="268" y="75"/>
                  </a:lnTo>
                  <a:lnTo>
                    <a:pt x="301" y="75"/>
                  </a:lnTo>
                  <a:lnTo>
                    <a:pt x="301" y="268"/>
                  </a:lnTo>
                  <a:lnTo>
                    <a:pt x="268" y="268"/>
                  </a:lnTo>
                  <a:close/>
                  <a:moveTo>
                    <a:pt x="340" y="268"/>
                  </a:moveTo>
                  <a:lnTo>
                    <a:pt x="340" y="0"/>
                  </a:lnTo>
                  <a:lnTo>
                    <a:pt x="373" y="0"/>
                  </a:lnTo>
                  <a:lnTo>
                    <a:pt x="373" y="153"/>
                  </a:lnTo>
                  <a:lnTo>
                    <a:pt x="451" y="75"/>
                  </a:lnTo>
                  <a:lnTo>
                    <a:pt x="493" y="75"/>
                  </a:lnTo>
                  <a:lnTo>
                    <a:pt x="419" y="147"/>
                  </a:lnTo>
                  <a:lnTo>
                    <a:pt x="502" y="268"/>
                  </a:lnTo>
                  <a:lnTo>
                    <a:pt x="461" y="268"/>
                  </a:lnTo>
                  <a:lnTo>
                    <a:pt x="396" y="170"/>
                  </a:lnTo>
                  <a:lnTo>
                    <a:pt x="373" y="192"/>
                  </a:lnTo>
                  <a:lnTo>
                    <a:pt x="373" y="268"/>
                  </a:lnTo>
                  <a:lnTo>
                    <a:pt x="340" y="268"/>
                  </a:lnTo>
                  <a:close/>
                  <a:moveTo>
                    <a:pt x="515" y="343"/>
                  </a:moveTo>
                  <a:lnTo>
                    <a:pt x="510" y="313"/>
                  </a:lnTo>
                  <a:lnTo>
                    <a:pt x="520" y="316"/>
                  </a:lnTo>
                  <a:lnTo>
                    <a:pt x="529" y="316"/>
                  </a:lnTo>
                  <a:lnTo>
                    <a:pt x="539" y="314"/>
                  </a:lnTo>
                  <a:lnTo>
                    <a:pt x="548" y="313"/>
                  </a:lnTo>
                  <a:lnTo>
                    <a:pt x="554" y="309"/>
                  </a:lnTo>
                  <a:lnTo>
                    <a:pt x="558" y="301"/>
                  </a:lnTo>
                  <a:lnTo>
                    <a:pt x="562" y="293"/>
                  </a:lnTo>
                  <a:lnTo>
                    <a:pt x="568" y="277"/>
                  </a:lnTo>
                  <a:lnTo>
                    <a:pt x="569" y="274"/>
                  </a:lnTo>
                  <a:lnTo>
                    <a:pt x="571" y="270"/>
                  </a:lnTo>
                  <a:lnTo>
                    <a:pt x="497" y="75"/>
                  </a:lnTo>
                  <a:lnTo>
                    <a:pt x="532" y="75"/>
                  </a:lnTo>
                  <a:lnTo>
                    <a:pt x="572" y="186"/>
                  </a:lnTo>
                  <a:lnTo>
                    <a:pt x="577" y="198"/>
                  </a:lnTo>
                  <a:lnTo>
                    <a:pt x="581" y="209"/>
                  </a:lnTo>
                  <a:lnTo>
                    <a:pt x="584" y="219"/>
                  </a:lnTo>
                  <a:lnTo>
                    <a:pt x="587" y="232"/>
                  </a:lnTo>
                  <a:lnTo>
                    <a:pt x="590" y="221"/>
                  </a:lnTo>
                  <a:lnTo>
                    <a:pt x="594" y="209"/>
                  </a:lnTo>
                  <a:lnTo>
                    <a:pt x="597" y="199"/>
                  </a:lnTo>
                  <a:lnTo>
                    <a:pt x="601" y="188"/>
                  </a:lnTo>
                  <a:lnTo>
                    <a:pt x="641" y="75"/>
                  </a:lnTo>
                  <a:lnTo>
                    <a:pt x="675" y="75"/>
                  </a:lnTo>
                  <a:lnTo>
                    <a:pt x="601" y="273"/>
                  </a:lnTo>
                  <a:lnTo>
                    <a:pt x="595" y="287"/>
                  </a:lnTo>
                  <a:lnTo>
                    <a:pt x="591" y="299"/>
                  </a:lnTo>
                  <a:lnTo>
                    <a:pt x="587" y="309"/>
                  </a:lnTo>
                  <a:lnTo>
                    <a:pt x="582" y="316"/>
                  </a:lnTo>
                  <a:lnTo>
                    <a:pt x="578" y="323"/>
                  </a:lnTo>
                  <a:lnTo>
                    <a:pt x="574" y="330"/>
                  </a:lnTo>
                  <a:lnTo>
                    <a:pt x="568" y="336"/>
                  </a:lnTo>
                  <a:lnTo>
                    <a:pt x="562" y="340"/>
                  </a:lnTo>
                  <a:lnTo>
                    <a:pt x="556" y="343"/>
                  </a:lnTo>
                  <a:lnTo>
                    <a:pt x="551" y="346"/>
                  </a:lnTo>
                  <a:lnTo>
                    <a:pt x="543" y="348"/>
                  </a:lnTo>
                  <a:lnTo>
                    <a:pt x="536" y="348"/>
                  </a:lnTo>
                  <a:lnTo>
                    <a:pt x="526" y="346"/>
                  </a:lnTo>
                  <a:lnTo>
                    <a:pt x="515" y="343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</p:grpSp>
    </p:spTree>
    <p:extLst>
      <p:ext uri="{BB962C8B-B14F-4D97-AF65-F5344CB8AC3E}">
        <p14:creationId xmlns:p14="http://schemas.microsoft.com/office/powerpoint/2010/main" val="134413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x ob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 userDrawn="1"/>
        </p:nvSpPr>
        <p:spPr>
          <a:xfrm>
            <a:off x="5694218" y="0"/>
            <a:ext cx="6497782" cy="2545773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4000" y="4715988"/>
            <a:ext cx="2050473" cy="1449285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9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286500" y="1250866"/>
            <a:ext cx="5216236" cy="23587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11" name="Zástupný symbol pro obrázek 2"/>
          <p:cNvSpPr>
            <a:spLocks noGrp="1"/>
          </p:cNvSpPr>
          <p:nvPr>
            <p:ph type="pic" idx="11"/>
          </p:nvPr>
        </p:nvSpPr>
        <p:spPr>
          <a:xfrm>
            <a:off x="6286500" y="3754087"/>
            <a:ext cx="5216236" cy="23587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12" name="Nadpis 1"/>
          <p:cNvSpPr>
            <a:spLocks noGrp="1"/>
          </p:cNvSpPr>
          <p:nvPr>
            <p:ph type="ctrTitle"/>
          </p:nvPr>
        </p:nvSpPr>
        <p:spPr>
          <a:xfrm>
            <a:off x="1524000" y="1919019"/>
            <a:ext cx="4045531" cy="1022430"/>
          </a:xfrm>
        </p:spPr>
        <p:txBody>
          <a:bodyPr anchor="t" anchorCtr="0">
            <a:noAutofit/>
          </a:bodyPr>
          <a:lstStyle>
            <a:lvl1pPr algn="r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14" name="Zástupný symbol pro text 3"/>
          <p:cNvSpPr>
            <a:spLocks noGrp="1"/>
          </p:cNvSpPr>
          <p:nvPr>
            <p:ph type="body" sz="half" idx="12"/>
          </p:nvPr>
        </p:nvSpPr>
        <p:spPr>
          <a:xfrm>
            <a:off x="3905250" y="4715988"/>
            <a:ext cx="2050473" cy="1449285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5" name="Zástupný symbol pro text 3"/>
          <p:cNvSpPr>
            <a:spLocks noGrp="1"/>
          </p:cNvSpPr>
          <p:nvPr>
            <p:ph type="body" sz="half" idx="13"/>
          </p:nvPr>
        </p:nvSpPr>
        <p:spPr>
          <a:xfrm>
            <a:off x="1496292" y="4113810"/>
            <a:ext cx="2078181" cy="593273"/>
          </a:xfrm>
        </p:spPr>
        <p:txBody>
          <a:bodyPr anchor="b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6" name="Zástupný symbol pro text 3"/>
          <p:cNvSpPr>
            <a:spLocks noGrp="1"/>
          </p:cNvSpPr>
          <p:nvPr>
            <p:ph type="body" sz="half" idx="14"/>
          </p:nvPr>
        </p:nvSpPr>
        <p:spPr>
          <a:xfrm>
            <a:off x="3905250" y="4113809"/>
            <a:ext cx="2050473" cy="593273"/>
          </a:xfrm>
        </p:spPr>
        <p:txBody>
          <a:bodyPr anchor="b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38345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ob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7595755" y="0"/>
            <a:ext cx="4586365" cy="6857999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934109" y="2373509"/>
            <a:ext cx="2625724" cy="3328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5" name="Zástupný symbol pro obrázek 2"/>
          <p:cNvSpPr>
            <a:spLocks noGrp="1"/>
          </p:cNvSpPr>
          <p:nvPr>
            <p:ph type="pic" idx="10"/>
          </p:nvPr>
        </p:nvSpPr>
        <p:spPr>
          <a:xfrm>
            <a:off x="4062754" y="2373509"/>
            <a:ext cx="2625724" cy="3328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6" name="Zástupný symbol pro obrázek 2"/>
          <p:cNvSpPr>
            <a:spLocks noGrp="1"/>
          </p:cNvSpPr>
          <p:nvPr>
            <p:ph type="pic" idx="11"/>
          </p:nvPr>
        </p:nvSpPr>
        <p:spPr>
          <a:xfrm>
            <a:off x="1191399" y="2373509"/>
            <a:ext cx="2625724" cy="33289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1191399" y="1213598"/>
            <a:ext cx="5427518" cy="1022430"/>
          </a:xfrm>
        </p:spPr>
        <p:txBody>
          <a:bodyPr anchor="t" anchorCtr="0">
            <a:noAutofit/>
          </a:bodyPr>
          <a:lstStyle>
            <a:lvl1pPr algn="l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9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805464" y="2373509"/>
            <a:ext cx="1728445" cy="3328988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0" name="Zástupný symbol pro text 3"/>
          <p:cNvSpPr>
            <a:spLocks noGrp="1"/>
          </p:cNvSpPr>
          <p:nvPr>
            <p:ph type="body" sz="half" idx="13"/>
          </p:nvPr>
        </p:nvSpPr>
        <p:spPr>
          <a:xfrm>
            <a:off x="8032172" y="1198585"/>
            <a:ext cx="3501737" cy="593273"/>
          </a:xfrm>
        </p:spPr>
        <p:txBody>
          <a:bodyPr anchor="t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943321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ob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délník 29"/>
          <p:cNvSpPr/>
          <p:nvPr userDrawn="1"/>
        </p:nvSpPr>
        <p:spPr>
          <a:xfrm>
            <a:off x="0" y="1267691"/>
            <a:ext cx="1227025" cy="4052454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93801" y="3887119"/>
            <a:ext cx="2106167" cy="2112264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9" name="Zástupný symbol pro obrázek 2"/>
          <p:cNvSpPr>
            <a:spLocks noGrp="1"/>
          </p:cNvSpPr>
          <p:nvPr>
            <p:ph type="pic" idx="11"/>
          </p:nvPr>
        </p:nvSpPr>
        <p:spPr>
          <a:xfrm>
            <a:off x="3398841" y="3887119"/>
            <a:ext cx="2106167" cy="2112264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12" name="Zástupný symbol pro obrázek 2"/>
          <p:cNvSpPr>
            <a:spLocks noGrp="1"/>
          </p:cNvSpPr>
          <p:nvPr>
            <p:ph type="pic" idx="12"/>
          </p:nvPr>
        </p:nvSpPr>
        <p:spPr>
          <a:xfrm>
            <a:off x="993801" y="1510209"/>
            <a:ext cx="2106167" cy="2112264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13" name="Zástupný symbol pro obrázek 2"/>
          <p:cNvSpPr>
            <a:spLocks noGrp="1"/>
          </p:cNvSpPr>
          <p:nvPr>
            <p:ph type="pic" idx="13"/>
          </p:nvPr>
        </p:nvSpPr>
        <p:spPr>
          <a:xfrm>
            <a:off x="3398841" y="1510209"/>
            <a:ext cx="2106167" cy="2112264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25" name="Zástupný symbol pro text 3"/>
          <p:cNvSpPr>
            <a:spLocks noGrp="1"/>
          </p:cNvSpPr>
          <p:nvPr>
            <p:ph type="body" sz="half" idx="17"/>
          </p:nvPr>
        </p:nvSpPr>
        <p:spPr>
          <a:xfrm>
            <a:off x="9857734" y="4892636"/>
            <a:ext cx="1693251" cy="1106748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26" name="Zástupný symbol pro text 3"/>
          <p:cNvSpPr>
            <a:spLocks noGrp="1"/>
          </p:cNvSpPr>
          <p:nvPr>
            <p:ph type="body" sz="half" idx="18"/>
          </p:nvPr>
        </p:nvSpPr>
        <p:spPr>
          <a:xfrm>
            <a:off x="9857735" y="4290456"/>
            <a:ext cx="1693250" cy="593273"/>
          </a:xfrm>
        </p:spPr>
        <p:txBody>
          <a:bodyPr anchor="b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20" name="Zástupný symbol pro text 3"/>
          <p:cNvSpPr>
            <a:spLocks noGrp="1"/>
          </p:cNvSpPr>
          <p:nvPr>
            <p:ph type="body" sz="half" idx="14"/>
          </p:nvPr>
        </p:nvSpPr>
        <p:spPr>
          <a:xfrm>
            <a:off x="7971813" y="4892636"/>
            <a:ext cx="1693251" cy="1106748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22" name="Zástupný symbol pro text 3"/>
          <p:cNvSpPr>
            <a:spLocks noGrp="1"/>
          </p:cNvSpPr>
          <p:nvPr>
            <p:ph type="body" sz="half" idx="16"/>
          </p:nvPr>
        </p:nvSpPr>
        <p:spPr>
          <a:xfrm>
            <a:off x="7971814" y="4290456"/>
            <a:ext cx="1693250" cy="593273"/>
          </a:xfrm>
        </p:spPr>
        <p:txBody>
          <a:bodyPr anchor="b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27" name="Zástupný symbol pro text 3"/>
          <p:cNvSpPr>
            <a:spLocks noGrp="1"/>
          </p:cNvSpPr>
          <p:nvPr>
            <p:ph type="body" sz="half" idx="19"/>
          </p:nvPr>
        </p:nvSpPr>
        <p:spPr>
          <a:xfrm>
            <a:off x="6085891" y="4892636"/>
            <a:ext cx="1693251" cy="1106748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28" name="Zástupný symbol pro text 3"/>
          <p:cNvSpPr>
            <a:spLocks noGrp="1"/>
          </p:cNvSpPr>
          <p:nvPr>
            <p:ph type="body" sz="half" idx="20"/>
          </p:nvPr>
        </p:nvSpPr>
        <p:spPr>
          <a:xfrm>
            <a:off x="6085892" y="4290456"/>
            <a:ext cx="1693250" cy="593273"/>
          </a:xfrm>
        </p:spPr>
        <p:txBody>
          <a:bodyPr anchor="b">
            <a:noAutofit/>
          </a:bodyPr>
          <a:lstStyle>
            <a:lvl1pPr marL="0" indent="0" algn="l">
              <a:lnSpc>
                <a:spcPct val="120000"/>
              </a:lnSpc>
              <a:spcBef>
                <a:spcPts val="0"/>
              </a:spcBef>
              <a:buNone/>
              <a:defRPr sz="16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29" name="Podnadpis 2"/>
          <p:cNvSpPr>
            <a:spLocks noGrp="1"/>
          </p:cNvSpPr>
          <p:nvPr>
            <p:ph type="subTitle" idx="10"/>
          </p:nvPr>
        </p:nvSpPr>
        <p:spPr>
          <a:xfrm>
            <a:off x="6085891" y="2533536"/>
            <a:ext cx="5465094" cy="912290"/>
          </a:xfrm>
        </p:spPr>
        <p:txBody>
          <a:bodyPr anchor="t">
            <a:noAutofit/>
          </a:bodyPr>
          <a:lstStyle>
            <a:lvl1pPr marL="0" indent="0" algn="r">
              <a:lnSpc>
                <a:spcPct val="80000"/>
              </a:lnSpc>
              <a:spcBef>
                <a:spcPts val="0"/>
              </a:spcBef>
              <a:buNone/>
              <a:defRPr sz="1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  <p:sp>
        <p:nvSpPr>
          <p:cNvPr id="17" name="Nadpis 1"/>
          <p:cNvSpPr>
            <a:spLocks noGrp="1"/>
          </p:cNvSpPr>
          <p:nvPr>
            <p:ph type="ctrTitle"/>
          </p:nvPr>
        </p:nvSpPr>
        <p:spPr>
          <a:xfrm>
            <a:off x="6085891" y="1333562"/>
            <a:ext cx="5465095" cy="1191068"/>
          </a:xfrm>
        </p:spPr>
        <p:txBody>
          <a:bodyPr anchor="b" anchorCtr="0">
            <a:noAutofit/>
          </a:bodyPr>
          <a:lstStyle>
            <a:lvl1pPr algn="r">
              <a:lnSpc>
                <a:spcPct val="70000"/>
              </a:lnSpc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689031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zkrace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4000" y="2947418"/>
            <a:ext cx="10044608" cy="3362367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Nadpis 1"/>
          <p:cNvSpPr>
            <a:spLocks noGrp="1"/>
          </p:cNvSpPr>
          <p:nvPr>
            <p:ph type="ctrTitle"/>
          </p:nvPr>
        </p:nvSpPr>
        <p:spPr>
          <a:xfrm>
            <a:off x="1524000" y="1780476"/>
            <a:ext cx="10044608" cy="1022430"/>
          </a:xfrm>
        </p:spPr>
        <p:txBody>
          <a:bodyPr anchor="b" anchorCtr="0">
            <a:noAutofit/>
          </a:bodyPr>
          <a:lstStyle>
            <a:lvl1pPr algn="l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1267691"/>
            <a:ext cx="1227025" cy="4052454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1523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x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4000" y="2075806"/>
            <a:ext cx="10044607" cy="425968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1" name="Podnadpis 2"/>
          <p:cNvSpPr>
            <a:spLocks noGrp="1"/>
          </p:cNvSpPr>
          <p:nvPr>
            <p:ph type="subTitle" idx="10"/>
          </p:nvPr>
        </p:nvSpPr>
        <p:spPr>
          <a:xfrm>
            <a:off x="1534386" y="1491343"/>
            <a:ext cx="10034221" cy="566057"/>
          </a:xfrm>
        </p:spPr>
        <p:txBody>
          <a:bodyPr anchor="b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1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  <p:sp>
        <p:nvSpPr>
          <p:cNvPr id="17" name="Nadpis 1"/>
          <p:cNvSpPr>
            <a:spLocks noGrp="1"/>
          </p:cNvSpPr>
          <p:nvPr>
            <p:ph type="ctrTitle"/>
          </p:nvPr>
        </p:nvSpPr>
        <p:spPr>
          <a:xfrm>
            <a:off x="1524000" y="450507"/>
            <a:ext cx="10044607" cy="1022430"/>
          </a:xfrm>
        </p:spPr>
        <p:txBody>
          <a:bodyPr anchor="b" anchorCtr="0">
            <a:noAutofit/>
          </a:bodyPr>
          <a:lstStyle>
            <a:lvl1pPr algn="l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Obdélník 5"/>
          <p:cNvSpPr/>
          <p:nvPr userDrawn="1"/>
        </p:nvSpPr>
        <p:spPr>
          <a:xfrm>
            <a:off x="758540" y="-1"/>
            <a:ext cx="468485" cy="1080000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9571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x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4001" y="2075806"/>
            <a:ext cx="4922982" cy="425968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1" name="Podnadpis 2"/>
          <p:cNvSpPr>
            <a:spLocks noGrp="1"/>
          </p:cNvSpPr>
          <p:nvPr>
            <p:ph type="subTitle" idx="10"/>
          </p:nvPr>
        </p:nvSpPr>
        <p:spPr>
          <a:xfrm>
            <a:off x="1534386" y="1491343"/>
            <a:ext cx="10034221" cy="566057"/>
          </a:xfrm>
        </p:spPr>
        <p:txBody>
          <a:bodyPr anchor="b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1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  <p:sp>
        <p:nvSpPr>
          <p:cNvPr id="17" name="Nadpis 1"/>
          <p:cNvSpPr>
            <a:spLocks noGrp="1"/>
          </p:cNvSpPr>
          <p:nvPr>
            <p:ph type="ctrTitle"/>
          </p:nvPr>
        </p:nvSpPr>
        <p:spPr>
          <a:xfrm>
            <a:off x="1524000" y="450507"/>
            <a:ext cx="10044607" cy="1022430"/>
          </a:xfrm>
        </p:spPr>
        <p:txBody>
          <a:bodyPr anchor="b" anchorCtr="0">
            <a:noAutofit/>
          </a:bodyPr>
          <a:lstStyle>
            <a:lvl1pPr algn="l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text 3"/>
          <p:cNvSpPr>
            <a:spLocks noGrp="1"/>
          </p:cNvSpPr>
          <p:nvPr>
            <p:ph type="body" sz="half" idx="11"/>
          </p:nvPr>
        </p:nvSpPr>
        <p:spPr>
          <a:xfrm>
            <a:off x="6645625" y="2075806"/>
            <a:ext cx="4922982" cy="425968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758540" y="-1"/>
            <a:ext cx="468485" cy="1080000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7710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odnadpis 2"/>
          <p:cNvSpPr>
            <a:spLocks noGrp="1"/>
          </p:cNvSpPr>
          <p:nvPr>
            <p:ph type="subTitle" idx="10"/>
          </p:nvPr>
        </p:nvSpPr>
        <p:spPr>
          <a:xfrm>
            <a:off x="1534386" y="1491343"/>
            <a:ext cx="10034221" cy="566057"/>
          </a:xfrm>
        </p:spPr>
        <p:txBody>
          <a:bodyPr anchor="b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1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  <p:sp>
        <p:nvSpPr>
          <p:cNvPr id="17" name="Nadpis 1"/>
          <p:cNvSpPr>
            <a:spLocks noGrp="1"/>
          </p:cNvSpPr>
          <p:nvPr>
            <p:ph type="ctrTitle"/>
          </p:nvPr>
        </p:nvSpPr>
        <p:spPr>
          <a:xfrm>
            <a:off x="1524000" y="450507"/>
            <a:ext cx="10044607" cy="1022430"/>
          </a:xfrm>
        </p:spPr>
        <p:txBody>
          <a:bodyPr anchor="b" anchorCtr="0">
            <a:noAutofit/>
          </a:bodyPr>
          <a:lstStyle>
            <a:lvl1pPr algn="l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Zástupný symbol pro text 3"/>
          <p:cNvSpPr>
            <a:spLocks noGrp="1"/>
          </p:cNvSpPr>
          <p:nvPr>
            <p:ph type="body" sz="half" idx="12"/>
          </p:nvPr>
        </p:nvSpPr>
        <p:spPr>
          <a:xfrm>
            <a:off x="8340436" y="2057400"/>
            <a:ext cx="3228171" cy="425968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3" name="Zástupný symbol pro text 3"/>
          <p:cNvSpPr>
            <a:spLocks noGrp="1"/>
          </p:cNvSpPr>
          <p:nvPr>
            <p:ph type="body" sz="half" idx="13"/>
          </p:nvPr>
        </p:nvSpPr>
        <p:spPr>
          <a:xfrm>
            <a:off x="1534386" y="2057400"/>
            <a:ext cx="3228171" cy="425968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4" name="Zástupný symbol pro text 3"/>
          <p:cNvSpPr>
            <a:spLocks noGrp="1"/>
          </p:cNvSpPr>
          <p:nvPr>
            <p:ph type="body" sz="half" idx="14"/>
          </p:nvPr>
        </p:nvSpPr>
        <p:spPr>
          <a:xfrm>
            <a:off x="4937411" y="2057400"/>
            <a:ext cx="3228171" cy="425968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9" name="Obdélník 8"/>
          <p:cNvSpPr/>
          <p:nvPr userDrawn="1"/>
        </p:nvSpPr>
        <p:spPr>
          <a:xfrm>
            <a:off x="758540" y="-1"/>
            <a:ext cx="468485" cy="1080000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7155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e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693705" y="4212772"/>
            <a:ext cx="3932237" cy="2177142"/>
          </a:xfrm>
        </p:spPr>
        <p:txBody>
          <a:bodyPr>
            <a:noAutofit/>
          </a:bodyPr>
          <a:lstStyle>
            <a:lvl1pPr marL="0" indent="0">
              <a:lnSpc>
                <a:spcPct val="50000"/>
              </a:lnSpc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cxnSp>
        <p:nvCxnSpPr>
          <p:cNvPr id="8" name="Přímá spojnice 7"/>
          <p:cNvCxnSpPr/>
          <p:nvPr userDrawn="1"/>
        </p:nvCxnSpPr>
        <p:spPr>
          <a:xfrm rot="10800000" flipV="1">
            <a:off x="7598021" y="4040365"/>
            <a:ext cx="0" cy="2520000"/>
          </a:xfrm>
          <a:prstGeom prst="line">
            <a:avLst/>
          </a:prstGeom>
          <a:ln w="19050">
            <a:solidFill>
              <a:srgbClr val="96949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Nadpis 1"/>
          <p:cNvSpPr>
            <a:spLocks noGrp="1"/>
          </p:cNvSpPr>
          <p:nvPr>
            <p:ph type="ctrTitle"/>
          </p:nvPr>
        </p:nvSpPr>
        <p:spPr>
          <a:xfrm>
            <a:off x="1524000" y="4083468"/>
            <a:ext cx="5988723" cy="1022430"/>
          </a:xfrm>
        </p:spPr>
        <p:txBody>
          <a:bodyPr anchor="t" anchorCtr="0">
            <a:noAutofit/>
          </a:bodyPr>
          <a:lstStyle>
            <a:lvl1pPr algn="r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7838217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298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u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525346" y="1652534"/>
            <a:ext cx="2160000" cy="2160000"/>
          </a:xfrm>
          <a:prstGeom prst="ellipse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693705" y="4212772"/>
            <a:ext cx="3932237" cy="2177142"/>
          </a:xfrm>
        </p:spPr>
        <p:txBody>
          <a:bodyPr>
            <a:noAutofit/>
          </a:bodyPr>
          <a:lstStyle>
            <a:lvl1pPr marL="0" indent="0">
              <a:lnSpc>
                <a:spcPct val="50000"/>
              </a:lnSpc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cxnSp>
        <p:nvCxnSpPr>
          <p:cNvPr id="8" name="Přímá spojnice 7"/>
          <p:cNvCxnSpPr/>
          <p:nvPr userDrawn="1"/>
        </p:nvCxnSpPr>
        <p:spPr>
          <a:xfrm rot="10800000" flipV="1">
            <a:off x="7598021" y="4040365"/>
            <a:ext cx="0" cy="2520000"/>
          </a:xfrm>
          <a:prstGeom prst="line">
            <a:avLst/>
          </a:prstGeom>
          <a:ln w="19050">
            <a:solidFill>
              <a:srgbClr val="96949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 userDrawn="1"/>
        </p:nvCxnSpPr>
        <p:spPr>
          <a:xfrm flipV="1">
            <a:off x="7598020" y="392937"/>
            <a:ext cx="0" cy="1080000"/>
          </a:xfrm>
          <a:prstGeom prst="line">
            <a:avLst/>
          </a:prstGeom>
          <a:ln w="19050">
            <a:solidFill>
              <a:srgbClr val="96949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Podnadpis 2"/>
          <p:cNvSpPr>
            <a:spLocks noGrp="1"/>
          </p:cNvSpPr>
          <p:nvPr>
            <p:ph type="subTitle" idx="10"/>
          </p:nvPr>
        </p:nvSpPr>
        <p:spPr>
          <a:xfrm>
            <a:off x="1524000" y="4109884"/>
            <a:ext cx="5978336" cy="1844602"/>
          </a:xfrm>
        </p:spPr>
        <p:txBody>
          <a:bodyPr>
            <a:noAutofit/>
          </a:bodyPr>
          <a:lstStyle>
            <a:lvl1pPr marL="0" indent="0" algn="r">
              <a:lnSpc>
                <a:spcPct val="120000"/>
              </a:lnSpc>
              <a:spcBef>
                <a:spcPts val="0"/>
              </a:spcBef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  <p:sp>
        <p:nvSpPr>
          <p:cNvPr id="17" name="Nadpis 1"/>
          <p:cNvSpPr>
            <a:spLocks noGrp="1"/>
          </p:cNvSpPr>
          <p:nvPr>
            <p:ph type="ctrTitle"/>
          </p:nvPr>
        </p:nvSpPr>
        <p:spPr>
          <a:xfrm>
            <a:off x="1524000" y="450507"/>
            <a:ext cx="5988723" cy="1022430"/>
          </a:xfrm>
        </p:spPr>
        <p:txBody>
          <a:bodyPr anchor="t" anchorCtr="0">
            <a:noAutofit/>
          </a:bodyPr>
          <a:lstStyle>
            <a:lvl1pPr algn="r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776460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4000" y="4037116"/>
            <a:ext cx="2310245" cy="1449285"/>
          </a:xfrm>
        </p:spPr>
        <p:txBody>
          <a:bodyPr>
            <a:noAutofit/>
          </a:bodyPr>
          <a:lstStyle>
            <a:lvl1pPr marL="0" indent="0" algn="r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7" name="Podnadpis 2"/>
          <p:cNvSpPr>
            <a:spLocks noGrp="1"/>
          </p:cNvSpPr>
          <p:nvPr>
            <p:ph type="subTitle" idx="10"/>
          </p:nvPr>
        </p:nvSpPr>
        <p:spPr>
          <a:xfrm>
            <a:off x="1524000" y="3471059"/>
            <a:ext cx="2310245" cy="566057"/>
          </a:xfrm>
        </p:spPr>
        <p:txBody>
          <a:bodyPr anchor="b">
            <a:noAutofit/>
          </a:bodyPr>
          <a:lstStyle>
            <a:lvl1pPr marL="0" indent="0" algn="r">
              <a:lnSpc>
                <a:spcPct val="80000"/>
              </a:lnSpc>
              <a:spcBef>
                <a:spcPts val="0"/>
              </a:spcBef>
              <a:buNone/>
              <a:defRPr sz="1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  <p:sp>
        <p:nvSpPr>
          <p:cNvPr id="9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969327" y="1091045"/>
            <a:ext cx="8222673" cy="43953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8" name="Nadpis 1"/>
          <p:cNvSpPr>
            <a:spLocks noGrp="1"/>
          </p:cNvSpPr>
          <p:nvPr>
            <p:ph type="ctrTitle"/>
          </p:nvPr>
        </p:nvSpPr>
        <p:spPr>
          <a:xfrm>
            <a:off x="1524000" y="0"/>
            <a:ext cx="2944091" cy="2545773"/>
          </a:xfrm>
          <a:solidFill>
            <a:srgbClr val="8397B0"/>
          </a:solidFill>
          <a:ln>
            <a:noFill/>
          </a:ln>
        </p:spPr>
        <p:txBody>
          <a:bodyPr lIns="144000" tIns="540000" anchor="ctr" anchorCtr="0">
            <a:noAutofit/>
          </a:bodyPr>
          <a:lstStyle>
            <a:lvl1pPr algn="ctr">
              <a:lnSpc>
                <a:spcPct val="70000"/>
              </a:lnSpc>
              <a:defRPr sz="14000" b="0" spc="-3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637538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ěl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917120" y="3236976"/>
            <a:ext cx="5458044" cy="3098509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74037" y="4178892"/>
            <a:ext cx="5046908" cy="2156593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1" name="Podnadpis 2"/>
          <p:cNvSpPr>
            <a:spLocks noGrp="1"/>
          </p:cNvSpPr>
          <p:nvPr>
            <p:ph type="subTitle" idx="10"/>
          </p:nvPr>
        </p:nvSpPr>
        <p:spPr>
          <a:xfrm>
            <a:off x="6674037" y="3612835"/>
            <a:ext cx="5046908" cy="566057"/>
          </a:xfrm>
        </p:spPr>
        <p:txBody>
          <a:bodyPr anchor="b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1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  <p:sp>
        <p:nvSpPr>
          <p:cNvPr id="17" name="Nadpis 1"/>
          <p:cNvSpPr>
            <a:spLocks noGrp="1"/>
          </p:cNvSpPr>
          <p:nvPr>
            <p:ph type="ctrTitle"/>
          </p:nvPr>
        </p:nvSpPr>
        <p:spPr>
          <a:xfrm>
            <a:off x="1215993" y="3766268"/>
            <a:ext cx="4027240" cy="1022430"/>
          </a:xfrm>
        </p:spPr>
        <p:txBody>
          <a:bodyPr anchor="t" anchorCtr="0">
            <a:normAutofit/>
          </a:bodyPr>
          <a:lstStyle>
            <a:lvl1pPr algn="l">
              <a:lnSpc>
                <a:spcPct val="70000"/>
              </a:lnSpc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917119" y="0"/>
            <a:ext cx="5458044" cy="3236976"/>
          </a:xfrm>
          <a:prstGeom prst="rect">
            <a:avLst/>
          </a:prstGeom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12" name="Obdélník 11"/>
          <p:cNvSpPr/>
          <p:nvPr userDrawn="1"/>
        </p:nvSpPr>
        <p:spPr>
          <a:xfrm>
            <a:off x="11252460" y="-1"/>
            <a:ext cx="468485" cy="1080000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619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917120" y="0"/>
            <a:ext cx="5458044" cy="6335485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Nadpis 1"/>
          <p:cNvSpPr>
            <a:spLocks noGrp="1"/>
          </p:cNvSpPr>
          <p:nvPr>
            <p:ph type="ctrTitle"/>
          </p:nvPr>
        </p:nvSpPr>
        <p:spPr>
          <a:xfrm>
            <a:off x="1215993" y="3766268"/>
            <a:ext cx="4027240" cy="1022430"/>
          </a:xfrm>
        </p:spPr>
        <p:txBody>
          <a:bodyPr anchor="t" anchorCtr="0">
            <a:normAutofit/>
          </a:bodyPr>
          <a:lstStyle>
            <a:lvl1pPr algn="l">
              <a:lnSpc>
                <a:spcPct val="70000"/>
              </a:lnSpc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7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12192000" cy="32369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10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74037" y="4178892"/>
            <a:ext cx="5046908" cy="2156593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2" name="Podnadpis 2"/>
          <p:cNvSpPr>
            <a:spLocks noGrp="1"/>
          </p:cNvSpPr>
          <p:nvPr>
            <p:ph type="subTitle" idx="10"/>
          </p:nvPr>
        </p:nvSpPr>
        <p:spPr>
          <a:xfrm>
            <a:off x="6674037" y="3612835"/>
            <a:ext cx="5046908" cy="566057"/>
          </a:xfrm>
        </p:spPr>
        <p:txBody>
          <a:bodyPr anchor="b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1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8124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7502236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693705" y="2075806"/>
            <a:ext cx="4027239" cy="4259680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1" name="Podnadpis 2"/>
          <p:cNvSpPr>
            <a:spLocks noGrp="1"/>
          </p:cNvSpPr>
          <p:nvPr>
            <p:ph type="subTitle" idx="10"/>
          </p:nvPr>
        </p:nvSpPr>
        <p:spPr>
          <a:xfrm>
            <a:off x="7704091" y="1491343"/>
            <a:ext cx="4016853" cy="566057"/>
          </a:xfrm>
        </p:spPr>
        <p:txBody>
          <a:bodyPr wrap="square" anchor="b">
            <a:noAutofit/>
          </a:bodyPr>
          <a:lstStyle>
            <a:lvl1pPr marL="0" indent="0" algn="l">
              <a:lnSpc>
                <a:spcPct val="80000"/>
              </a:lnSpc>
              <a:spcBef>
                <a:spcPts val="0"/>
              </a:spcBef>
              <a:buNone/>
              <a:defRPr sz="1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  <p:sp>
        <p:nvSpPr>
          <p:cNvPr id="17" name="Nadpis 1"/>
          <p:cNvSpPr>
            <a:spLocks noGrp="1"/>
          </p:cNvSpPr>
          <p:nvPr>
            <p:ph type="ctrTitle"/>
          </p:nvPr>
        </p:nvSpPr>
        <p:spPr>
          <a:xfrm>
            <a:off x="7693705" y="450507"/>
            <a:ext cx="4027240" cy="1022430"/>
          </a:xfrm>
        </p:spPr>
        <p:txBody>
          <a:bodyPr wrap="square" anchor="t" anchorCtr="0">
            <a:noAutofit/>
          </a:bodyPr>
          <a:lstStyle>
            <a:lvl1pPr algn="l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991468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7693705" y="0"/>
            <a:ext cx="4498295" cy="6858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4000" y="2075806"/>
            <a:ext cx="5988723" cy="4259680"/>
          </a:xfrm>
        </p:spPr>
        <p:txBody>
          <a:bodyPr>
            <a:noAutofit/>
          </a:bodyPr>
          <a:lstStyle>
            <a:lvl1pPr marL="0" indent="0" algn="r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1" name="Podnadpis 2"/>
          <p:cNvSpPr>
            <a:spLocks noGrp="1"/>
          </p:cNvSpPr>
          <p:nvPr>
            <p:ph type="subTitle" idx="10"/>
          </p:nvPr>
        </p:nvSpPr>
        <p:spPr>
          <a:xfrm>
            <a:off x="1534387" y="1491343"/>
            <a:ext cx="5978336" cy="566057"/>
          </a:xfrm>
        </p:spPr>
        <p:txBody>
          <a:bodyPr anchor="b">
            <a:noAutofit/>
          </a:bodyPr>
          <a:lstStyle>
            <a:lvl1pPr marL="0" indent="0" algn="r">
              <a:lnSpc>
                <a:spcPct val="80000"/>
              </a:lnSpc>
              <a:spcBef>
                <a:spcPts val="0"/>
              </a:spcBef>
              <a:buNone/>
              <a:defRPr sz="16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cs-CZ" dirty="0"/>
          </a:p>
        </p:txBody>
      </p:sp>
      <p:sp>
        <p:nvSpPr>
          <p:cNvPr id="17" name="Nadpis 1"/>
          <p:cNvSpPr>
            <a:spLocks noGrp="1"/>
          </p:cNvSpPr>
          <p:nvPr>
            <p:ph type="ctrTitle"/>
          </p:nvPr>
        </p:nvSpPr>
        <p:spPr>
          <a:xfrm>
            <a:off x="1524000" y="450507"/>
            <a:ext cx="5988723" cy="1022430"/>
          </a:xfrm>
        </p:spPr>
        <p:txBody>
          <a:bodyPr anchor="t" anchorCtr="0">
            <a:noAutofit/>
          </a:bodyPr>
          <a:lstStyle>
            <a:lvl1pPr algn="r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758540" y="-1"/>
            <a:ext cx="468485" cy="1080000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9188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x ob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7248493" y="548218"/>
            <a:ext cx="4320115" cy="57615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4000" y="2947418"/>
            <a:ext cx="5427518" cy="3362367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Nadpis 1"/>
          <p:cNvSpPr>
            <a:spLocks noGrp="1"/>
          </p:cNvSpPr>
          <p:nvPr>
            <p:ph type="ctrTitle"/>
          </p:nvPr>
        </p:nvSpPr>
        <p:spPr>
          <a:xfrm>
            <a:off x="1524000" y="1780476"/>
            <a:ext cx="5427518" cy="1022430"/>
          </a:xfrm>
        </p:spPr>
        <p:txBody>
          <a:bodyPr anchor="b" anchorCtr="0">
            <a:noAutofit/>
          </a:bodyPr>
          <a:lstStyle>
            <a:lvl1pPr algn="r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0" y="1267691"/>
            <a:ext cx="1227025" cy="4052454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4761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+1x ob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3948545" cy="68579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204854" y="2947418"/>
            <a:ext cx="5427518" cy="3362367"/>
          </a:xfrm>
        </p:spPr>
        <p:txBody>
          <a:bodyPr>
            <a:no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Nadpis 1"/>
          <p:cNvSpPr>
            <a:spLocks noGrp="1"/>
          </p:cNvSpPr>
          <p:nvPr>
            <p:ph type="ctrTitle"/>
          </p:nvPr>
        </p:nvSpPr>
        <p:spPr>
          <a:xfrm>
            <a:off x="4204854" y="1780476"/>
            <a:ext cx="5427518" cy="1022430"/>
          </a:xfrm>
        </p:spPr>
        <p:txBody>
          <a:bodyPr anchor="b" anchorCtr="0">
            <a:noAutofit/>
          </a:bodyPr>
          <a:lstStyle>
            <a:lvl1pPr algn="l">
              <a:lnSpc>
                <a:spcPct val="70000"/>
              </a:lnSpc>
              <a:defRPr sz="3200" b="1"/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7" name="Obdélník 6"/>
          <p:cNvSpPr/>
          <p:nvPr userDrawn="1"/>
        </p:nvSpPr>
        <p:spPr>
          <a:xfrm>
            <a:off x="10955095" y="1267690"/>
            <a:ext cx="1227025" cy="5590309"/>
          </a:xfrm>
          <a:prstGeom prst="rect">
            <a:avLst/>
          </a:prstGeom>
          <a:solidFill>
            <a:srgbClr val="8397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ástupný symbol pro obrázek 2"/>
          <p:cNvSpPr>
            <a:spLocks noGrp="1"/>
          </p:cNvSpPr>
          <p:nvPr>
            <p:ph type="pic" idx="10"/>
          </p:nvPr>
        </p:nvSpPr>
        <p:spPr>
          <a:xfrm>
            <a:off x="9888681" y="-1"/>
            <a:ext cx="2293439" cy="29474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770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ED1ED-DD00-4C1C-A181-E7F64D6E8981}" type="datetimeFigureOut">
              <a:rPr lang="cs-CZ" smtClean="0"/>
              <a:t>12.10.2022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568C02-398B-48DC-9EB9-4F4ACA46B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811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9" r:id="rId2"/>
    <p:sldLayoutId id="2147483662" r:id="rId3"/>
    <p:sldLayoutId id="2147483668" r:id="rId4"/>
    <p:sldLayoutId id="2147483667" r:id="rId5"/>
    <p:sldLayoutId id="2147483661" r:id="rId6"/>
    <p:sldLayoutId id="2147483660" r:id="rId7"/>
    <p:sldLayoutId id="2147483664" r:id="rId8"/>
    <p:sldLayoutId id="2147483665" r:id="rId9"/>
    <p:sldLayoutId id="2147483663" r:id="rId10"/>
    <p:sldLayoutId id="2147483666" r:id="rId11"/>
    <p:sldLayoutId id="2147483669" r:id="rId12"/>
    <p:sldLayoutId id="2147483671" r:id="rId13"/>
    <p:sldLayoutId id="2147483672" r:id="rId14"/>
    <p:sldLayoutId id="2147483673" r:id="rId15"/>
    <p:sldLayoutId id="2147483674" r:id="rId16"/>
    <p:sldLayoutId id="2147483670" r:id="rId17"/>
    <p:sldLayoutId id="2147483658" r:id="rId18"/>
  </p:sldLayoutIdLst>
  <p:txStyles>
    <p:titleStyle>
      <a:lvl1pPr algn="l" defTabSz="914400" rtl="0" eaLnBrk="1" latinLnBrk="0" hangingPunct="1">
        <a:lnSpc>
          <a:spcPct val="7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194400" rtl="0" eaLnBrk="1" latinLnBrk="0" hangingPunct="1">
        <a:lnSpc>
          <a:spcPct val="90000"/>
        </a:lnSpc>
        <a:spcBef>
          <a:spcPts val="1000"/>
        </a:spcBef>
        <a:buSzPct val="110000"/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228600" algn="l" defTabSz="194400" rtl="0" eaLnBrk="1" latinLnBrk="0" hangingPunct="1">
        <a:lnSpc>
          <a:spcPct val="90000"/>
        </a:lnSpc>
        <a:spcBef>
          <a:spcPts val="500"/>
        </a:spcBef>
        <a:buSzPct val="110000"/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2pPr>
      <a:lvl3pPr marL="450000" indent="-228600" algn="l" defTabSz="194400" rtl="0" eaLnBrk="1" latinLnBrk="0" hangingPunct="1">
        <a:lnSpc>
          <a:spcPct val="90000"/>
        </a:lnSpc>
        <a:spcBef>
          <a:spcPts val="500"/>
        </a:spcBef>
        <a:buSzPct val="110000"/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228600" algn="l" defTabSz="194400" rtl="0" eaLnBrk="1" latinLnBrk="0" hangingPunct="1">
        <a:lnSpc>
          <a:spcPct val="90000"/>
        </a:lnSpc>
        <a:spcBef>
          <a:spcPts val="500"/>
        </a:spcBef>
        <a:buSzPct val="110000"/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4pPr>
      <a:lvl5pPr marL="630000" indent="-228600" algn="l" defTabSz="194400" rtl="0" eaLnBrk="1" latinLnBrk="0" hangingPunct="1">
        <a:lnSpc>
          <a:spcPct val="90000"/>
        </a:lnSpc>
        <a:spcBef>
          <a:spcPts val="500"/>
        </a:spcBef>
        <a:buSzPct val="110000"/>
        <a:buFont typeface="Wingdings" panose="05000000000000000000" pitchFamily="2" charset="2"/>
        <a:buChar char="§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ukrajina.npi.cz/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s://cizinci.npi.cz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izinci.npi.cz/tlumoceni-a-preklady/" TargetMode="External"/><Relationship Id="rId5" Type="http://schemas.openxmlformats.org/officeDocument/2006/relationships/hyperlink" Target="https://cizinci.npi.cz/adaptacni-koordinatori/" TargetMode="External"/><Relationship Id="rId4" Type="http://schemas.openxmlformats.org/officeDocument/2006/relationships/hyperlink" Target="https://cizinci.npi.cz/metodiky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izinci.npi.cz/webinare/" TargetMode="External"/><Relationship Id="rId2" Type="http://schemas.openxmlformats.org/officeDocument/2006/relationships/hyperlink" Target="https://cizinci.npi.cz/metodiky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ukrajina.npi.cz/blog/jednoduse-cesky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izinci.npi.cz/kontakty/" TargetMode="External"/><Relationship Id="rId2" Type="http://schemas.openxmlformats.org/officeDocument/2006/relationships/hyperlink" Target="https://cizinci.npi.cz/tlumoceni-a-preklady/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cizinci.npi.cz/" TargetMode="External"/><Relationship Id="rId3" Type="http://schemas.openxmlformats.org/officeDocument/2006/relationships/hyperlink" Target="https://www.nidv.cz/vzdelavaci-programy?search=priznak:+DC" TargetMode="External"/><Relationship Id="rId7" Type="http://schemas.openxmlformats.org/officeDocument/2006/relationships/hyperlink" Target="https://edu.ceskatelevize.cz/porad/cestina-s-minou-a-tynou?vsrc=video&amp;vsrcid=1-dil-mina-a-tyna-si-hraji-na-zvirata" TargetMode="External"/><Relationship Id="rId2" Type="http://schemas.openxmlformats.org/officeDocument/2006/relationships/hyperlink" Target="https://www.facebook.com/groups/ucimecizince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cizinci.npi.cz/jednoduse-cesky-video-navod-cjd/" TargetMode="External"/><Relationship Id="rId5" Type="http://schemas.openxmlformats.org/officeDocument/2006/relationships/hyperlink" Target="https://ukrajina.npi.cz/ucebni-materi&#225;ly" TargetMode="External"/><Relationship Id="rId4" Type="http://schemas.openxmlformats.org/officeDocument/2006/relationships/hyperlink" Target="https://www.npi.cz/index.php?option=com_form2contentsearch&amp;task=search.display&amp;pb=1&amp;moduleid=149&amp;searchformid=2&amp;Itemid=523&amp;f2cs_149_4_2=I77-14-11-222" TargetMode="External"/><Relationship Id="rId9" Type="http://schemas.openxmlformats.org/officeDocument/2006/relationships/hyperlink" Target="https://ukrajina.npi.cz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ebinare.rvp.cz/webinar/617" TargetMode="External"/><Relationship Id="rId3" Type="http://schemas.openxmlformats.org/officeDocument/2006/relationships/hyperlink" Target="https://webinare.rvp.cz/" TargetMode="External"/><Relationship Id="rId7" Type="http://schemas.openxmlformats.org/officeDocument/2006/relationships/hyperlink" Target="https://webinare.rvp.cz/webinar/612" TargetMode="External"/><Relationship Id="rId2" Type="http://schemas.openxmlformats.org/officeDocument/2006/relationships/hyperlink" Target="https://www.projektsypo.cz/webinare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ebinare.rvp.cz/webinar/610" TargetMode="External"/><Relationship Id="rId5" Type="http://schemas.openxmlformats.org/officeDocument/2006/relationships/hyperlink" Target="https://webinare.rvp.cz/webinar/616" TargetMode="External"/><Relationship Id="rId4" Type="http://schemas.openxmlformats.org/officeDocument/2006/relationships/hyperlink" Target="https://webinare.rvp.cz/webinar/620" TargetMode="External"/><Relationship Id="rId9" Type="http://schemas.openxmlformats.org/officeDocument/2006/relationships/hyperlink" Target="https://zapojmevsechny.cz/kategorie/detail/odlisny-matersky-jazyk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halka.smolova@npicr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Nadpis 16"/>
          <p:cNvSpPr>
            <a:spLocks noGrp="1"/>
          </p:cNvSpPr>
          <p:nvPr>
            <p:ph type="ctrTitle"/>
          </p:nvPr>
        </p:nvSpPr>
        <p:spPr>
          <a:xfrm>
            <a:off x="1524000" y="4032069"/>
            <a:ext cx="5988723" cy="246709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/>
              <a:t>Systém podpory</a:t>
            </a:r>
            <a:br>
              <a:rPr lang="cs-CZ" dirty="0"/>
            </a:br>
            <a:r>
              <a:rPr lang="cs-CZ" dirty="0"/>
              <a:t>dětí/žáků cizinců - aktivity</a:t>
            </a:r>
            <a:br>
              <a:rPr lang="cs-CZ" dirty="0"/>
            </a:br>
            <a:r>
              <a:rPr lang="cs-CZ" dirty="0"/>
              <a:t>NPI ČR</a:t>
            </a:r>
            <a:br>
              <a:rPr lang="cs-CZ" dirty="0"/>
            </a:br>
            <a:r>
              <a:rPr lang="cs-CZ" sz="1600" dirty="0"/>
              <a:t>(Konference NPI ČR přijímáme, začleňujeme a vzděláváme děti/žáky cizince VI,13.10.2022)</a:t>
            </a:r>
          </a:p>
        </p:txBody>
      </p:sp>
      <p:sp>
        <p:nvSpPr>
          <p:cNvPr id="18" name="Podnadpis 1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cs-CZ" dirty="0"/>
              <a:t>Vzděláváme děti s odlišným mateřským jazykem </a:t>
            </a:r>
          </a:p>
          <a:p>
            <a:pPr algn="r"/>
            <a:r>
              <a:rPr lang="cs-CZ" dirty="0"/>
              <a:t>Mgr. Halka Smolová Závorová</a:t>
            </a:r>
          </a:p>
        </p:txBody>
      </p:sp>
    </p:spTree>
    <p:extLst>
      <p:ext uri="{BB962C8B-B14F-4D97-AF65-F5344CB8AC3E}">
        <p14:creationId xmlns:p14="http://schemas.microsoft.com/office/powerpoint/2010/main" val="1138463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half" idx="2"/>
          </p:nvPr>
        </p:nvSpPr>
        <p:spPr>
          <a:xfrm>
            <a:off x="235132" y="2020389"/>
            <a:ext cx="7863839" cy="4201886"/>
          </a:xfrm>
        </p:spPr>
        <p:txBody>
          <a:bodyPr/>
          <a:lstStyle/>
          <a:p>
            <a:pPr marL="342900" indent="-34290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Síť krajských center podpory - na každém krajském pracovišti – koordinátor podpory pedagogů pracujících s dětmi/žáky cizinci (DŽC)</a:t>
            </a:r>
          </a:p>
          <a:p>
            <a:pPr marL="342900" indent="-34290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Vychází se z dokumentu MV ČR - 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  <a:sym typeface="Arial"/>
              </a:rPr>
              <a:t>Koncepce integrace cizinců - Ve vzájemném respektu</a:t>
            </a:r>
            <a:endParaRPr lang="cs-CZ" sz="18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  <a:p>
            <a:pPr marL="342900" indent="-34290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Základní web: </a:t>
            </a:r>
            <a:r>
              <a:rPr lang="cs-CZ" sz="1800" dirty="0">
                <a:solidFill>
                  <a:srgbClr val="898989"/>
                </a:solidFill>
                <a:latin typeface="Arial"/>
                <a:cs typeface="Arial"/>
                <a:hlinkClick r:id="rId2"/>
              </a:rPr>
              <a:t>https://cizinci.npi.cz/</a:t>
            </a:r>
            <a:r>
              <a:rPr lang="cs-CZ" sz="1800" dirty="0">
                <a:solidFill>
                  <a:srgbClr val="898989"/>
                </a:solidFill>
                <a:latin typeface="Arial"/>
                <a:cs typeface="Arial"/>
              </a:rPr>
              <a:t>   </a:t>
            </a: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(aktuality</a:t>
            </a: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Wingdings" panose="05000000000000000000" pitchFamily="2" charset="2"/>
              </a:rPr>
              <a:t>), </a:t>
            </a:r>
            <a:b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Wingdings" panose="05000000000000000000" pitchFamily="2" charset="2"/>
              </a:rPr>
            </a:b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Wingdings" panose="05000000000000000000" pitchFamily="2" charset="2"/>
              </a:rPr>
              <a:t>web: </a:t>
            </a: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Wingdings" panose="05000000000000000000" pitchFamily="2" charset="2"/>
                <a:hlinkClick r:id="rId3"/>
              </a:rPr>
              <a:t>https://ukrajina.npi.cz/</a:t>
            </a:r>
            <a:endParaRPr lang="cs-CZ" sz="18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  <a:sym typeface="Wingdings" panose="05000000000000000000" pitchFamily="2" charset="2"/>
            </a:endParaRPr>
          </a:p>
          <a:p>
            <a:pPr marL="342900" indent="-34290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Poskytuje základní 3 služby: </a:t>
            </a:r>
          </a:p>
          <a:p>
            <a:pPr marL="342900" indent="-34290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+mj-lt"/>
              <a:buAutoNum type="arabicPeriod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Vzdělávání a metodická podpora DVPP, </a:t>
            </a:r>
            <a:r>
              <a:rPr lang="cs-CZ" sz="1600" dirty="0">
                <a:solidFill>
                  <a:srgbClr val="898989"/>
                </a:solidFill>
                <a:latin typeface="Arial"/>
                <a:cs typeface="Arial"/>
                <a:hlinkClick r:id="rId4"/>
              </a:rPr>
              <a:t>https://cizinci.npi.cz/metodiky/</a:t>
            </a:r>
            <a:endParaRPr lang="cs-CZ" sz="1600" dirty="0">
              <a:solidFill>
                <a:srgbClr val="898989"/>
              </a:solidFill>
              <a:latin typeface="Arial"/>
              <a:cs typeface="Arial"/>
            </a:endParaRPr>
          </a:p>
          <a:p>
            <a:pPr marL="342900" indent="-34290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+mj-lt"/>
              <a:buAutoNum type="arabicPeriod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Služby Adaptačních koordinátorů + supervizních adaptačních koordinátorů, </a:t>
            </a:r>
            <a:r>
              <a:rPr lang="cs-CZ" sz="1600" dirty="0">
                <a:solidFill>
                  <a:srgbClr val="898989"/>
                </a:solidFill>
                <a:latin typeface="Arial"/>
                <a:cs typeface="Arial"/>
                <a:hlinkClick r:id="rId5"/>
              </a:rPr>
              <a:t>https://cizinci.npi.cz/adaptacni-koordinatori/</a:t>
            </a:r>
            <a:endParaRPr lang="cs-CZ" sz="16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  <a:p>
            <a:pPr marL="342900" indent="-34290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+mj-lt"/>
              <a:buAutoNum type="arabicPeriod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Tlumočnické a překladatelské služby </a:t>
            </a:r>
            <a:r>
              <a:rPr lang="cs-CZ" sz="1600" dirty="0">
                <a:solidFill>
                  <a:srgbClr val="898989"/>
                </a:solidFill>
                <a:latin typeface="Arial"/>
                <a:cs typeface="Arial"/>
                <a:hlinkClick r:id="rId6"/>
              </a:rPr>
              <a:t>https://cizinci.npi.cz/tlumoceni-a-preklady/</a:t>
            </a:r>
            <a:endParaRPr lang="cs-CZ" sz="1600" dirty="0">
              <a:solidFill>
                <a:srgbClr val="898989"/>
              </a:solidFill>
              <a:latin typeface="Arial"/>
              <a:cs typeface="Arial"/>
            </a:endParaRPr>
          </a:p>
          <a:p>
            <a:pPr marL="285750" indent="-285750" algn="l" defTabSz="457200">
              <a:lnSpc>
                <a:spcPct val="120000"/>
              </a:lnSpc>
              <a:buClr>
                <a:srgbClr val="F4981B"/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b="1" dirty="0">
              <a:solidFill>
                <a:srgbClr val="0070C0"/>
              </a:solidFill>
            </a:endParaRPr>
          </a:p>
          <a:p>
            <a:pPr marL="285750" indent="-285750" algn="l" defTabSz="457200">
              <a:lnSpc>
                <a:spcPct val="120000"/>
              </a:lnSpc>
              <a:buClr>
                <a:srgbClr val="F4981B"/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b="1" dirty="0">
              <a:solidFill>
                <a:srgbClr val="0070C0"/>
              </a:solidFill>
            </a:endParaRPr>
          </a:p>
          <a:p>
            <a:pPr algn="l" defTabSz="457200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b="1" dirty="0">
              <a:solidFill>
                <a:srgbClr val="0070C0"/>
              </a:solidFill>
            </a:endParaRPr>
          </a:p>
          <a:p>
            <a:pPr algn="l" defTabSz="457200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1524000" y="201168"/>
            <a:ext cx="5988723" cy="1271769"/>
          </a:xfrm>
        </p:spPr>
        <p:txBody>
          <a:bodyPr/>
          <a:lstStyle/>
          <a:p>
            <a:pPr>
              <a:lnSpc>
                <a:spcPct val="10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2800" dirty="0">
                <a:solidFill>
                  <a:schemeClr val="tx2"/>
                </a:solidFill>
                <a:latin typeface="Arial"/>
                <a:cs typeface="Arial"/>
              </a:rPr>
              <a:t>Krajská centra podpory pro pedagogické</a:t>
            </a:r>
            <a:br>
              <a:rPr lang="cs-CZ" sz="2800" dirty="0">
                <a:solidFill>
                  <a:schemeClr val="tx2"/>
                </a:solidFill>
                <a:latin typeface="Arial"/>
                <a:cs typeface="Arial"/>
              </a:rPr>
            </a:br>
            <a:r>
              <a:rPr lang="cs-CZ" sz="2800" dirty="0">
                <a:solidFill>
                  <a:schemeClr val="tx2"/>
                </a:solidFill>
                <a:latin typeface="Arial"/>
                <a:cs typeface="Arial"/>
              </a:rPr>
              <a:t>pracovníky vzdělávající děti/žáky cizince</a:t>
            </a:r>
          </a:p>
        </p:txBody>
      </p:sp>
      <p:pic>
        <p:nvPicPr>
          <p:cNvPr id="13" name="Zástupný symbol obrázku 12">
            <a:extLst>
              <a:ext uri="{FF2B5EF4-FFF2-40B4-BE49-F238E27FC236}">
                <a16:creationId xmlns:a16="http://schemas.microsoft.com/office/drawing/2014/main" id="{77AFF880-3170-42C2-8460-6E920C9E3FC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48" r="31048"/>
          <a:stretch>
            <a:fillRect/>
          </a:stretch>
        </p:blipFill>
        <p:spPr>
          <a:xfrm>
            <a:off x="8098971" y="201168"/>
            <a:ext cx="3620618" cy="6134318"/>
          </a:xfrm>
        </p:spPr>
      </p:pic>
    </p:spTree>
    <p:extLst>
      <p:ext uri="{BB962C8B-B14F-4D97-AF65-F5344CB8AC3E}">
        <p14:creationId xmlns:p14="http://schemas.microsoft.com/office/powerpoint/2010/main" val="8146154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half" idx="2"/>
          </p:nvPr>
        </p:nvSpPr>
        <p:spPr>
          <a:xfrm>
            <a:off x="155448" y="1472937"/>
            <a:ext cx="11601123" cy="4862549"/>
          </a:xfrm>
        </p:spPr>
        <p:txBody>
          <a:bodyPr/>
          <a:lstStyle/>
          <a:p>
            <a:pPr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b="1" dirty="0">
                <a:solidFill>
                  <a:srgbClr val="898989"/>
                </a:solidFill>
                <a:latin typeface="Arial"/>
                <a:cs typeface="Arial"/>
              </a:rPr>
              <a:t> 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Vzdělávání a metodická podpora DVPP - bezplatné </a:t>
            </a:r>
          </a:p>
          <a:p>
            <a:pPr marL="342900" indent="-34290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Metodické materiály </a:t>
            </a:r>
            <a:r>
              <a:rPr lang="cs-CZ" sz="1800" dirty="0">
                <a:solidFill>
                  <a:srgbClr val="898989"/>
                </a:solidFill>
                <a:latin typeface="Arial"/>
                <a:cs typeface="Arial"/>
                <a:hlinkClick r:id="rId2"/>
              </a:rPr>
              <a:t>https://cizinci.npi.cz/metodiky/</a:t>
            </a:r>
            <a:r>
              <a:rPr lang="cs-CZ" sz="1800" dirty="0">
                <a:solidFill>
                  <a:srgbClr val="898989"/>
                </a:solidFill>
                <a:latin typeface="Arial"/>
                <a:cs typeface="Arial"/>
              </a:rPr>
              <a:t> </a:t>
            </a:r>
          </a:p>
          <a:p>
            <a:pPr marL="342900" indent="-34290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Metodické materiály k procesu integrace + Čeština jako druhý jazyka (příprava rozšíření již vydané učebnice Hezky česky) + Kurikulum ČDJ</a:t>
            </a:r>
          </a:p>
          <a:p>
            <a:pPr marL="342900" indent="-34290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Konzultační a poradenská činnost - orientace zájemců v nabídce pro pedagogické pracovníky: leden – září 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</a:rPr>
              <a:t>763</a:t>
            </a: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</a:rPr>
              <a:t> konzultací (</a:t>
            </a: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e-poradenství, telefonické konzultace, email, osobní)</a:t>
            </a:r>
          </a:p>
          <a:p>
            <a:pPr marL="285750" indent="-28575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Síťování aktérů v kraji (školy, NNO, PPP, státní správa, samospráva) – 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diskuzní setkání</a:t>
            </a: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 2x ročně v každém kraji</a:t>
            </a:r>
          </a:p>
          <a:p>
            <a:pPr marL="285750" indent="-28575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Vzdělávací webináře  - 3x ročně </a:t>
            </a: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v každém kraji na aktuální téma </a:t>
            </a:r>
          </a:p>
          <a:p>
            <a:pPr marL="285750" indent="-28575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Celostátní webináře – ČDJ, Kurikulum, Kulaté stoly – Lex Ukrajina, MŠ, Hodnocení, Nový systém jazykové podpory na SŠ, Interkulturní rozdíly </a:t>
            </a:r>
          </a:p>
          <a:p>
            <a:pPr marL="285750" indent="-28575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52 webinářů, celkem účastníků do září 2022 – </a:t>
            </a: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3436</a:t>
            </a: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 účastníků</a:t>
            </a:r>
          </a:p>
          <a:p>
            <a:pPr marL="285750" indent="-28575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Videa k tématu začleňování atd., </a:t>
            </a: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hlinkClick r:id="rId3"/>
              </a:rPr>
              <a:t>celá nabídka na </a:t>
            </a:r>
            <a:r>
              <a:rPr lang="cs-CZ" sz="1800" dirty="0">
                <a:solidFill>
                  <a:srgbClr val="898989"/>
                </a:solidFill>
                <a:latin typeface="Arial"/>
                <a:cs typeface="Arial"/>
                <a:hlinkClick r:id="rId3"/>
              </a:rPr>
              <a:t>https://cizinci.npi.cz/webinare/</a:t>
            </a:r>
            <a:endParaRPr lang="cs-CZ" sz="1800" dirty="0">
              <a:solidFill>
                <a:srgbClr val="898989"/>
              </a:solidFill>
              <a:latin typeface="Arial"/>
              <a:cs typeface="Arial"/>
            </a:endParaRPr>
          </a:p>
          <a:p>
            <a:pPr marL="285750" indent="-285750" algn="l" defTabSz="457200">
              <a:lnSpc>
                <a:spcPct val="120000"/>
              </a:lnSpc>
              <a:buClr>
                <a:srgbClr val="F4981B"/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b="1" dirty="0">
              <a:solidFill>
                <a:srgbClr val="0070C0"/>
              </a:solidFill>
            </a:endParaRPr>
          </a:p>
          <a:p>
            <a:pPr algn="l" defTabSz="457200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b="1" dirty="0">
              <a:solidFill>
                <a:srgbClr val="0070C0"/>
              </a:solidFill>
            </a:endParaRPr>
          </a:p>
          <a:p>
            <a:pPr algn="l" defTabSz="457200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0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2800" dirty="0">
                <a:solidFill>
                  <a:schemeClr val="tx2"/>
                </a:solidFill>
                <a:latin typeface="Arial"/>
                <a:cs typeface="Arial"/>
              </a:rPr>
              <a:t>Krajská centra podpory  - vzdělávání a metodická podpora</a:t>
            </a:r>
          </a:p>
        </p:txBody>
      </p:sp>
    </p:spTree>
    <p:extLst>
      <p:ext uri="{BB962C8B-B14F-4D97-AF65-F5344CB8AC3E}">
        <p14:creationId xmlns:p14="http://schemas.microsoft.com/office/powerpoint/2010/main" val="179799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half" idx="2"/>
          </p:nvPr>
        </p:nvSpPr>
        <p:spPr>
          <a:xfrm>
            <a:off x="235132" y="1645047"/>
            <a:ext cx="7863839" cy="5011784"/>
          </a:xfrm>
        </p:spPr>
        <p:txBody>
          <a:bodyPr/>
          <a:lstStyle/>
          <a:p>
            <a:pPr marL="342900" indent="-34290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18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  <a:p>
            <a:pPr marL="342900" indent="-34290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Adaptační koordinátoři v roce 2022 – do konce května – 456 AK - podpořeno 2482 žáků</a:t>
            </a:r>
          </a:p>
          <a:p>
            <a:pPr marL="342900" indent="-34290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Krajská centra podpory – od dubna 2022, navýšení kapacit o 160/měsíc hodin na každé KP – transformace služby – supervizní adaptační koordinátor/konzultant (zkušení praktici ze škol)</a:t>
            </a:r>
          </a:p>
          <a:p>
            <a:pPr marL="342900" indent="-34290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Konzultace a podpora v oblasti adaptace žáků, legislativní orientace, pedagogické a psychosociální podpory žáků</a:t>
            </a:r>
          </a:p>
          <a:p>
            <a:pPr marL="342900" indent="-34290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rgbClr val="002060"/>
                </a:solidFill>
                <a:latin typeface="Arial"/>
                <a:cs typeface="Arial"/>
              </a:rPr>
              <a:t>Vydána videa – Jednoduše česky   </a:t>
            </a:r>
            <a:r>
              <a:rPr lang="cs-CZ" sz="1800" dirty="0">
                <a:solidFill>
                  <a:srgbClr val="002060"/>
                </a:solidFill>
                <a:latin typeface="Arial"/>
                <a:cs typeface="Arial"/>
                <a:hlinkClick r:id="rId2"/>
              </a:rPr>
              <a:t>https://ukrajina.npi.cz/blog/jednoduse-cesky</a:t>
            </a:r>
            <a:endParaRPr lang="cs-CZ" sz="18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42900" indent="-34290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18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  <a:p>
            <a:pPr marL="285750" indent="-285750" algn="l" defTabSz="457200">
              <a:lnSpc>
                <a:spcPct val="120000"/>
              </a:lnSpc>
              <a:buClr>
                <a:srgbClr val="F4981B"/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b="1" dirty="0">
              <a:solidFill>
                <a:srgbClr val="0070C0"/>
              </a:solidFill>
            </a:endParaRPr>
          </a:p>
          <a:p>
            <a:pPr marL="285750" indent="-285750" algn="l" defTabSz="457200">
              <a:lnSpc>
                <a:spcPct val="120000"/>
              </a:lnSpc>
              <a:buClr>
                <a:srgbClr val="F4981B"/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b="1" dirty="0">
              <a:solidFill>
                <a:srgbClr val="0070C0"/>
              </a:solidFill>
            </a:endParaRPr>
          </a:p>
          <a:p>
            <a:pPr algn="l" defTabSz="457200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b="1" dirty="0">
              <a:solidFill>
                <a:srgbClr val="0070C0"/>
              </a:solidFill>
            </a:endParaRPr>
          </a:p>
          <a:p>
            <a:pPr algn="l" defTabSz="457200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1524000" y="201169"/>
            <a:ext cx="5988723" cy="861278"/>
          </a:xfrm>
        </p:spPr>
        <p:txBody>
          <a:bodyPr/>
          <a:lstStyle/>
          <a:p>
            <a:pPr>
              <a:lnSpc>
                <a:spcPct val="10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2800" dirty="0">
                <a:solidFill>
                  <a:schemeClr val="tx2"/>
                </a:solidFill>
                <a:latin typeface="Arial"/>
                <a:cs typeface="Arial"/>
              </a:rPr>
              <a:t>Krajská centra podpory  - adaptační koordinátoři a supervizní adaptační koordinátoři</a:t>
            </a:r>
          </a:p>
        </p:txBody>
      </p:sp>
      <p:pic>
        <p:nvPicPr>
          <p:cNvPr id="13" name="Zástupný symbol obrázku 12">
            <a:extLst>
              <a:ext uri="{FF2B5EF4-FFF2-40B4-BE49-F238E27FC236}">
                <a16:creationId xmlns:a16="http://schemas.microsoft.com/office/drawing/2014/main" id="{77AFF880-3170-42C2-8460-6E920C9E3FC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48" r="31048"/>
          <a:stretch>
            <a:fillRect/>
          </a:stretch>
        </p:blipFill>
        <p:spPr>
          <a:xfrm>
            <a:off x="8098971" y="201168"/>
            <a:ext cx="3620618" cy="6134318"/>
          </a:xfrm>
        </p:spPr>
      </p:pic>
    </p:spTree>
    <p:extLst>
      <p:ext uri="{BB962C8B-B14F-4D97-AF65-F5344CB8AC3E}">
        <p14:creationId xmlns:p14="http://schemas.microsoft.com/office/powerpoint/2010/main" val="2494632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half" idx="2"/>
          </p:nvPr>
        </p:nvSpPr>
        <p:spPr>
          <a:xfrm>
            <a:off x="155448" y="1906954"/>
            <a:ext cx="7357275" cy="4428532"/>
          </a:xfrm>
        </p:spPr>
        <p:txBody>
          <a:bodyPr/>
          <a:lstStyle/>
          <a:p>
            <a:pPr algn="l" defTabSz="457200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Tlumočnické a překladatelské služby - bezplatné</a:t>
            </a:r>
          </a:p>
          <a:p>
            <a:pPr algn="l" defTabSz="457200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rgbClr val="898989"/>
                </a:solidFill>
                <a:latin typeface="Arial"/>
                <a:cs typeface="Arial"/>
                <a:hlinkClick r:id="rId2"/>
              </a:rPr>
              <a:t>https://cizinci.npi.cz/tlumoceni-a-preklady/</a:t>
            </a:r>
            <a:endParaRPr lang="cs-CZ" sz="1800" dirty="0">
              <a:solidFill>
                <a:srgbClr val="898989"/>
              </a:solidFill>
              <a:latin typeface="Arial"/>
              <a:cs typeface="Arial"/>
            </a:endParaRPr>
          </a:p>
          <a:p>
            <a:pPr marL="285750" indent="-28575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Na požádání, bezplatné pro MŠ, ZŠ, SŠ, SPC, PPP – administrují krajští koordinátoři - </a:t>
            </a: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hlinkClick r:id="rId3"/>
              </a:rPr>
              <a:t>https://cizinci.npi.cz/kontakty/</a:t>
            </a:r>
            <a:endParaRPr lang="cs-CZ" sz="18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  <a:p>
            <a:pPr marL="285750" indent="-28575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Probíhá tlumočení třídních schůzek, schůzek s rodiči, dokumentů škol.</a:t>
            </a:r>
          </a:p>
          <a:p>
            <a:pPr marL="285750" indent="-28575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Tlumočení v pedagogicko psychologických poradnách pro stanovaní míry podpory, kterou dítě či žák potřebuje, nastavení podpůrných opatření pro žáky se speciálními vzdělávacími potřebami.</a:t>
            </a:r>
          </a:p>
          <a:p>
            <a:pPr marL="285750" indent="-28575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Překlady – vyšetření v zemi původu - pro PPP</a:t>
            </a:r>
          </a:p>
          <a:p>
            <a:pPr marL="285750" indent="-28575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18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  <a:p>
            <a:pPr marL="285750" indent="-28575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1800" dirty="0">
              <a:solidFill>
                <a:srgbClr val="898989"/>
              </a:solidFill>
              <a:latin typeface="Arial"/>
              <a:cs typeface="Arial"/>
            </a:endParaRPr>
          </a:p>
          <a:p>
            <a:pPr marL="285750" indent="-285750" algn="l" defTabSz="457200">
              <a:lnSpc>
                <a:spcPct val="120000"/>
              </a:lnSpc>
              <a:buClr>
                <a:srgbClr val="F4981B"/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b="1" dirty="0">
              <a:solidFill>
                <a:srgbClr val="0070C0"/>
              </a:solidFill>
            </a:endParaRPr>
          </a:p>
          <a:p>
            <a:pPr algn="l" defTabSz="457200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b="1" dirty="0">
              <a:solidFill>
                <a:srgbClr val="0070C0"/>
              </a:solidFill>
            </a:endParaRPr>
          </a:p>
          <a:p>
            <a:pPr algn="l" defTabSz="457200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0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2800" dirty="0">
                <a:solidFill>
                  <a:schemeClr val="tx2"/>
                </a:solidFill>
                <a:latin typeface="Arial"/>
                <a:cs typeface="Arial"/>
              </a:rPr>
              <a:t>Krajská centra podpory – tlumočnické a překladatelské služby</a:t>
            </a:r>
          </a:p>
        </p:txBody>
      </p:sp>
      <p:pic>
        <p:nvPicPr>
          <p:cNvPr id="13" name="Zástupný symbol obrázku 12">
            <a:extLst>
              <a:ext uri="{FF2B5EF4-FFF2-40B4-BE49-F238E27FC236}">
                <a16:creationId xmlns:a16="http://schemas.microsoft.com/office/drawing/2014/main" id="{77AFF880-3170-42C2-8460-6E920C9E3FC6}"/>
              </a:ext>
            </a:extLst>
          </p:cNvPr>
          <p:cNvPicPr>
            <a:picLocks noGrp="1" noChangeAspect="1"/>
          </p:cNvPicPr>
          <p:nvPr>
            <p:ph type="pic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48" r="31048"/>
          <a:stretch>
            <a:fillRect/>
          </a:stretch>
        </p:blipFill>
        <p:spPr>
          <a:xfrm>
            <a:off x="7695971" y="201168"/>
            <a:ext cx="4023618" cy="6134318"/>
          </a:xfrm>
        </p:spPr>
      </p:pic>
    </p:spTree>
    <p:extLst>
      <p:ext uri="{BB962C8B-B14F-4D97-AF65-F5344CB8AC3E}">
        <p14:creationId xmlns:p14="http://schemas.microsoft.com/office/powerpoint/2010/main" val="3846109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half" idx="2"/>
          </p:nvPr>
        </p:nvSpPr>
        <p:spPr>
          <a:xfrm>
            <a:off x="155448" y="1195754"/>
            <a:ext cx="11601123" cy="5503983"/>
          </a:xfrm>
        </p:spPr>
        <p:txBody>
          <a:bodyPr/>
          <a:lstStyle/>
          <a:p>
            <a:pPr marL="342900" indent="-34290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Máme FB skupinu </a:t>
            </a:r>
            <a:r>
              <a:rPr lang="cs-CZ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Wingdings" panose="05000000000000000000" pitchFamily="2" charset="2"/>
              </a:rPr>
              <a:t></a:t>
            </a:r>
            <a:r>
              <a:rPr lang="cs-CZ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 </a:t>
            </a:r>
            <a:r>
              <a:rPr lang="cs-CZ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Učíme cizince - informační platforma NPI ČR</a:t>
            </a:r>
            <a:r>
              <a:rPr lang="cs-CZ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</a:rPr>
              <a:t> </a:t>
            </a:r>
            <a:r>
              <a:rPr lang="cs-CZ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</a:rPr>
              <a:t>933 členů, sdílení, </a:t>
            </a:r>
            <a:r>
              <a:rPr lang="cs-CZ" sz="1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</a:rPr>
              <a:t>konzulace</a:t>
            </a:r>
            <a:r>
              <a:rPr lang="cs-CZ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</a:rPr>
              <a:t>.</a:t>
            </a:r>
            <a:endParaRPr lang="cs-CZ" sz="1600" b="1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  <a:p>
            <a:pPr marL="342900" indent="-34290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Od září v nabídce každý týden, každý kraj - </a:t>
            </a:r>
            <a:r>
              <a:rPr lang="cs-CZ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</a:rPr>
              <a:t>Konzultace k adaptaci UA žáků </a:t>
            </a:r>
            <a:r>
              <a:rPr lang="cs-CZ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</a:rPr>
              <a:t>(cizinci), vypsané programy.</a:t>
            </a:r>
            <a:endParaRPr lang="cs-CZ" sz="1600" b="1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  <a:sym typeface="Arial"/>
            </a:endParaRPr>
          </a:p>
          <a:p>
            <a:pPr marL="342900" indent="-34290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</a:rPr>
              <a:t>Konzultace na míru pro školy</a:t>
            </a:r>
            <a:r>
              <a:rPr lang="cs-CZ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</a:rPr>
              <a:t> – konzultanti (supervizní adaptační koordinátoři), zkušení pedagogičtí pracovníci se znalostí specifik kraje  - zprostředkují krajští koordinátoři.</a:t>
            </a:r>
          </a:p>
          <a:p>
            <a:pPr marL="342900" indent="-34290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</a:rPr>
              <a:t>Učíme cizince. Poraďme se! </a:t>
            </a:r>
            <a:r>
              <a:rPr lang="cs-CZ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</a:rPr>
              <a:t>– diskusní formát, pro učitele, moderují koordinátor + konzultant, 1x měsíčně v každém kraji.</a:t>
            </a:r>
          </a:p>
          <a:p>
            <a:pPr marL="342900" indent="-34290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</a:rPr>
              <a:t>Webináře</a:t>
            </a:r>
            <a:r>
              <a:rPr lang="cs-CZ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</a:rPr>
              <a:t> v krajích + webináře Čeština jako druhý jazyk I,II,III + Webinář hodnocení žáků s odlišným mateřským jazykem - vypsaná nabídka </a:t>
            </a:r>
            <a:r>
              <a:rPr lang="cs-CZ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  <a:hlinkClick r:id="rId3"/>
              </a:rPr>
              <a:t>zde</a:t>
            </a:r>
            <a:r>
              <a:rPr lang="cs-CZ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</a:rPr>
              <a:t>.</a:t>
            </a:r>
          </a:p>
          <a:p>
            <a:pPr marL="342900" indent="-34290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</a:rPr>
              <a:t>Webinář Možnosti podpory vícejazyčnosti žáků SŠ – 26. 10. 2022 – možnost přihlášení </a:t>
            </a:r>
            <a:r>
              <a:rPr lang="cs-CZ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  <a:hlinkClick r:id="rId4"/>
              </a:rPr>
              <a:t>zde</a:t>
            </a:r>
            <a:r>
              <a:rPr lang="cs-CZ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</a:rPr>
              <a:t>.</a:t>
            </a:r>
          </a:p>
          <a:p>
            <a:pPr marL="342900" indent="-34290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</a:rPr>
              <a:t>Podpora do předmětů: </a:t>
            </a:r>
            <a:r>
              <a:rPr lang="cs-CZ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  <a:hlinkClick r:id="rId5"/>
              </a:rPr>
              <a:t>https://ukrajina.npi.cz/</a:t>
            </a:r>
            <a:r>
              <a:rPr lang="cs-CZ" sz="16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  <a:hlinkClick r:id="rId5"/>
              </a:rPr>
              <a:t>ucebni</a:t>
            </a:r>
            <a:r>
              <a:rPr lang="cs-CZ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  <a:hlinkClick r:id="rId5"/>
              </a:rPr>
              <a:t>-materiály</a:t>
            </a:r>
            <a:r>
              <a:rPr lang="cs-CZ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</a:rPr>
              <a:t>. </a:t>
            </a:r>
          </a:p>
          <a:p>
            <a:pPr marL="342900" indent="-34290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</a:rPr>
              <a:t>Video návod jak učit ČDJ – Jednoduše česky  - </a:t>
            </a:r>
            <a:r>
              <a:rPr lang="cs-CZ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  <a:hlinkClick r:id="rId6"/>
              </a:rPr>
              <a:t>zde</a:t>
            </a:r>
            <a:r>
              <a:rPr lang="cs-CZ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</a:rPr>
              <a:t>.</a:t>
            </a:r>
          </a:p>
          <a:p>
            <a:pPr marL="342900" indent="-34290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</a:rPr>
              <a:t>Mína a Tána si hrají (MŠ,1. ročník ZŠ) – ČDJ - metodické listy a pracovní listy – animovaný seriál na ČT Edu - </a:t>
            </a:r>
            <a:r>
              <a:rPr lang="cs-CZ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  <a:hlinkClick r:id="rId7"/>
              </a:rPr>
              <a:t>zde</a:t>
            </a:r>
            <a:endParaRPr lang="cs-CZ" sz="16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  <a:sym typeface="Arial"/>
            </a:endParaRPr>
          </a:p>
          <a:p>
            <a:pPr marL="342900" indent="-34290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</a:rPr>
              <a:t>Weby: </a:t>
            </a:r>
            <a:r>
              <a:rPr lang="cs-CZ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  <a:hlinkClick r:id="rId8"/>
              </a:rPr>
              <a:t>https://cizinci.npi.cz/</a:t>
            </a:r>
            <a:r>
              <a:rPr lang="cs-CZ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</a:rPr>
              <a:t> , Ukrajina - </a:t>
            </a:r>
            <a:r>
              <a:rPr lang="cs-CZ" sz="1600" dirty="0">
                <a:solidFill>
                  <a:srgbClr val="002060"/>
                </a:solidFill>
                <a:latin typeface="Arial"/>
                <a:cs typeface="Arial"/>
                <a:hlinkClick r:id="rId9"/>
              </a:rPr>
              <a:t>https://ukrajina.npi.cz/ </a:t>
            </a:r>
            <a:endParaRPr lang="cs-CZ" sz="16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  <a:sym typeface="Arial"/>
            </a:endParaRPr>
          </a:p>
          <a:p>
            <a:pPr marL="342900" indent="-34290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</a:rPr>
              <a:t>Připravujeme webináře – podpora pedagogů při začleňování cizinců do jednotlivých předmětů, úprava materiálů apod., webinář – souhrn základní legislativy v oblasti vzdělávání dětí/žáků cizinců, webináře pro práci s heterogenním kolektivem, webináře pro podporu pracovníků ŠPZ</a:t>
            </a:r>
          </a:p>
          <a:p>
            <a:pPr marL="342900" indent="-34290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6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sym typeface="Arial"/>
              </a:rPr>
              <a:t>Doplnění a rozšíření učebnice ČDJ – Hezky česky I, II, v grafické úpravě</a:t>
            </a:r>
          </a:p>
          <a:p>
            <a:pPr marL="342900" indent="-34290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18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  <a:sym typeface="Arial"/>
            </a:endParaRPr>
          </a:p>
          <a:p>
            <a:pPr marL="342900" indent="-342900"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sz="1800" dirty="0">
              <a:sym typeface="Arial"/>
            </a:endParaRPr>
          </a:p>
          <a:p>
            <a:pPr algn="l" defTabSz="457200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b="1" dirty="0">
              <a:solidFill>
                <a:srgbClr val="0070C0"/>
              </a:solidFill>
            </a:endParaRPr>
          </a:p>
          <a:p>
            <a:pPr algn="l" defTabSz="457200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1524000" y="450507"/>
            <a:ext cx="9774115" cy="639739"/>
          </a:xfrm>
        </p:spPr>
        <p:txBody>
          <a:bodyPr/>
          <a:lstStyle/>
          <a:p>
            <a:pPr>
              <a:lnSpc>
                <a:spcPct val="10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2800" dirty="0">
                <a:solidFill>
                  <a:schemeClr val="tx2"/>
                </a:solidFill>
                <a:latin typeface="Arial"/>
                <a:cs typeface="Arial"/>
              </a:rPr>
              <a:t>Jak jsme akcelerovali naše služby a co děláme nového?</a:t>
            </a:r>
          </a:p>
        </p:txBody>
      </p:sp>
    </p:spTree>
    <p:extLst>
      <p:ext uri="{BB962C8B-B14F-4D97-AF65-F5344CB8AC3E}">
        <p14:creationId xmlns:p14="http://schemas.microsoft.com/office/powerpoint/2010/main" val="1763213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text 7"/>
          <p:cNvSpPr>
            <a:spLocks noGrp="1"/>
          </p:cNvSpPr>
          <p:nvPr>
            <p:ph type="body" sz="half" idx="2"/>
          </p:nvPr>
        </p:nvSpPr>
        <p:spPr>
          <a:xfrm>
            <a:off x="155448" y="1195755"/>
            <a:ext cx="11601123" cy="5139732"/>
          </a:xfrm>
        </p:spPr>
        <p:txBody>
          <a:bodyPr/>
          <a:lstStyle/>
          <a:p>
            <a:pPr algn="l" defTabSz="457200">
              <a:lnSpc>
                <a:spcPct val="120000"/>
              </a:lnSpc>
              <a:buClr>
                <a:schemeClr val="accent1">
                  <a:lumMod val="75000"/>
                </a:schemeClr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1800" b="1" dirty="0">
                <a:solidFill>
                  <a:srgbClr val="898989"/>
                </a:solidFill>
                <a:latin typeface="Arial"/>
                <a:cs typeface="Arial"/>
              </a:rPr>
              <a:t>Zdroje informací o možnostech podpory dětí/žáků cizinců:</a:t>
            </a:r>
            <a:endParaRPr lang="cs-CZ" sz="1800" b="1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Projekt SYPO: video webináře s tematikou podpory dětí/žáků cizinců v projektu SYPO - </a:t>
            </a: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hlinkClick r:id="rId2"/>
              </a:rPr>
              <a:t>https://www.projektsypo.cz/webinare.html</a:t>
            </a:r>
            <a:endParaRPr lang="cs-CZ" sz="18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</a:rPr>
              <a:t>Portál RVP zveřejnil webináře na téma podpory dětí/žáků cizinců: </a:t>
            </a:r>
            <a:r>
              <a:rPr lang="cs-CZ" sz="1800" dirty="0">
                <a:solidFill>
                  <a:schemeClr val="tx1">
                    <a:lumMod val="95000"/>
                    <a:lumOff val="5000"/>
                  </a:schemeClr>
                </a:solidFill>
                <a:latin typeface="Arial"/>
                <a:cs typeface="Arial"/>
                <a:hlinkClick r:id="rId3"/>
              </a:rPr>
              <a:t>https://webinare.rvp.cz/</a:t>
            </a:r>
            <a:endParaRPr lang="cs-CZ" sz="1800" dirty="0">
              <a:solidFill>
                <a:schemeClr val="tx1">
                  <a:lumMod val="95000"/>
                  <a:lumOff val="5000"/>
                </a:schemeClr>
              </a:solidFill>
              <a:latin typeface="Arial"/>
              <a:cs typeface="Arial"/>
            </a:endParaRPr>
          </a:p>
          <a:p>
            <a:pPr lvl="0" algn="l"/>
            <a:r>
              <a:rPr lang="cs-CZ" dirty="0">
                <a:hlinkClick r:id="rId4"/>
              </a:rPr>
              <a:t>Ž</a:t>
            </a:r>
            <a:r>
              <a:rPr lang="cs-CZ" dirty="0">
                <a:hlinkClick r:id="rId4"/>
              </a:rPr>
              <a:t>ák-cizinec v mé třídě</a:t>
            </a:r>
            <a:r>
              <a:rPr lang="cs-CZ" dirty="0"/>
              <a:t>, </a:t>
            </a:r>
            <a:r>
              <a:rPr lang="cs-CZ" dirty="0">
                <a:hlinkClick r:id="rId5"/>
              </a:rPr>
              <a:t>Hry ve výuce češtiny jako cizího jazyka</a:t>
            </a:r>
            <a:r>
              <a:rPr lang="cs-CZ" dirty="0"/>
              <a:t>, </a:t>
            </a:r>
            <a:r>
              <a:rPr lang="cs-CZ" dirty="0">
                <a:hlinkClick r:id="rId6"/>
              </a:rPr>
              <a:t>Využití volně dostupných pexes ve výuce češtiny a v pedagogické diagnostice u nově příchozích žáků-cizinců (nejen) z Ukrajiny</a:t>
            </a:r>
            <a:r>
              <a:rPr lang="cs-CZ" dirty="0"/>
              <a:t>, </a:t>
            </a:r>
            <a:r>
              <a:rPr lang="cs-CZ" dirty="0">
                <a:hlinkClick r:id="rId7"/>
              </a:rPr>
              <a:t>Krabička první záchrany pro učitele, první dny a týdny s žákem bez znalosti češtiny ve třídě</a:t>
            </a:r>
            <a:r>
              <a:rPr lang="cs-CZ" dirty="0"/>
              <a:t>, </a:t>
            </a:r>
            <a:r>
              <a:rPr lang="cs-CZ" dirty="0">
                <a:hlinkClick r:id="rId8"/>
              </a:rPr>
              <a:t>Ukrajinský žák v české třídě pohledem lingvistky</a:t>
            </a:r>
            <a:endParaRPr lang="cs-CZ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cs-CZ" sz="1800" dirty="0">
                <a:latin typeface="+mn-lt"/>
              </a:rPr>
              <a:t>Projekt APIV B, NPO Další materiál na podporu pedagogů pracujících s dětmi žáky cizinci je možno najít na webu (APIV B, NPO): </a:t>
            </a:r>
            <a:r>
              <a:rPr lang="cs-CZ" sz="1800" u="sng" dirty="0">
                <a:latin typeface="+mn-lt"/>
                <a:hlinkClick r:id="rId9"/>
              </a:rPr>
              <a:t>https://zapojmevsechny.cz/kategorie/detail/</a:t>
            </a:r>
            <a:r>
              <a:rPr lang="cs-CZ" sz="1800" u="sng" dirty="0" err="1">
                <a:latin typeface="+mn-lt"/>
                <a:hlinkClick r:id="rId9"/>
              </a:rPr>
              <a:t>odlisny</a:t>
            </a:r>
            <a:r>
              <a:rPr lang="cs-CZ" sz="1800" u="sng" dirty="0">
                <a:latin typeface="+mn-lt"/>
                <a:hlinkClick r:id="rId9"/>
              </a:rPr>
              <a:t>-</a:t>
            </a:r>
            <a:r>
              <a:rPr lang="cs-CZ" sz="1800" u="sng" dirty="0" err="1">
                <a:latin typeface="+mn-lt"/>
                <a:hlinkClick r:id="rId9"/>
              </a:rPr>
              <a:t>matersky</a:t>
            </a:r>
            <a:r>
              <a:rPr lang="cs-CZ" sz="1800" u="sng" dirty="0">
                <a:latin typeface="+mn-lt"/>
                <a:hlinkClick r:id="rId9"/>
              </a:rPr>
              <a:t>-jazyk</a:t>
            </a:r>
            <a:r>
              <a:rPr lang="cs-CZ" sz="1800" dirty="0">
                <a:latin typeface="+mn-lt"/>
              </a:rPr>
              <a:t>, kde vzniká popularizační obsah, sdílení dobrých praxí, </a:t>
            </a:r>
            <a:r>
              <a:rPr lang="cs-CZ" sz="1800" dirty="0" err="1">
                <a:latin typeface="+mn-lt"/>
              </a:rPr>
              <a:t>podcasty</a:t>
            </a:r>
            <a:r>
              <a:rPr lang="cs-CZ" sz="1800" dirty="0">
                <a:latin typeface="+mn-lt"/>
              </a:rPr>
              <a:t>, články na téma podpory dětí/žáků s OMJ</a:t>
            </a:r>
          </a:p>
          <a:p>
            <a:pPr algn="l"/>
            <a:r>
              <a:rPr lang="cs-CZ" sz="1800" dirty="0">
                <a:latin typeface="+mn-lt"/>
              </a:rPr>
              <a:t> </a:t>
            </a:r>
          </a:p>
          <a:p>
            <a:pPr marL="285750" indent="-285750" algn="l" defTabSz="457200">
              <a:lnSpc>
                <a:spcPct val="120000"/>
              </a:lnSpc>
              <a:buClr>
                <a:srgbClr val="F4981B"/>
              </a:buClr>
              <a:buSzPct val="140000"/>
              <a:buFont typeface="Arial" panose="020B0604020202020204" pitchFamily="34" charset="0"/>
              <a:buChar char="•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b="1" dirty="0">
              <a:solidFill>
                <a:srgbClr val="0070C0"/>
              </a:solidFill>
            </a:endParaRPr>
          </a:p>
          <a:p>
            <a:pPr algn="l" defTabSz="457200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b="1" dirty="0">
              <a:solidFill>
                <a:srgbClr val="0070C0"/>
              </a:solidFill>
            </a:endParaRPr>
          </a:p>
          <a:p>
            <a:pPr algn="l" defTabSz="457200">
              <a:lnSpc>
                <a:spcPct val="120000"/>
              </a:lnSpc>
              <a:buClr>
                <a:srgbClr val="F4981B"/>
              </a:buClr>
              <a:buSzPct val="140000"/>
              <a:defRPr sz="18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endParaRPr lang="cs-CZ" dirty="0"/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1524000" y="450507"/>
            <a:ext cx="9774115" cy="639739"/>
          </a:xfrm>
        </p:spPr>
        <p:txBody>
          <a:bodyPr/>
          <a:lstStyle/>
          <a:p>
            <a:pPr>
              <a:lnSpc>
                <a:spcPct val="100000"/>
              </a:lnSpc>
              <a:defRPr sz="4000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cs-CZ" sz="2800" dirty="0">
                <a:solidFill>
                  <a:schemeClr val="tx2"/>
                </a:solidFill>
                <a:latin typeface="Arial"/>
                <a:cs typeface="Arial"/>
              </a:rPr>
              <a:t>Co dalšího nabízí NPI ČR ?</a:t>
            </a:r>
          </a:p>
        </p:txBody>
      </p:sp>
    </p:spTree>
    <p:extLst>
      <p:ext uri="{BB962C8B-B14F-4D97-AF65-F5344CB8AC3E}">
        <p14:creationId xmlns:p14="http://schemas.microsoft.com/office/powerpoint/2010/main" val="4183215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3">
            <a:extLst>
              <a:ext uri="{FF2B5EF4-FFF2-40B4-BE49-F238E27FC236}">
                <a16:creationId xmlns:a16="http://schemas.microsoft.com/office/drawing/2014/main" id="{822BB3A2-11F5-4B07-ABCA-B57A805C04AC}"/>
              </a:ext>
            </a:extLst>
          </p:cNvPr>
          <p:cNvSpPr>
            <a:spLocks noGrp="1"/>
          </p:cNvSpPr>
          <p:nvPr>
            <p:ph type="subTitle" idx="10"/>
          </p:nvPr>
        </p:nvSpPr>
        <p:spPr/>
        <p:txBody>
          <a:bodyPr/>
          <a:lstStyle/>
          <a:p>
            <a:r>
              <a:rPr lang="cs-CZ" sz="3200" b="1" dirty="0">
                <a:latin typeface="+mj-lt"/>
                <a:ea typeface="+mj-ea"/>
                <a:cs typeface="+mj-cs"/>
              </a:rPr>
              <a:t>děkuji za pozornost</a:t>
            </a:r>
          </a:p>
        </p:txBody>
      </p:sp>
      <p:sp>
        <p:nvSpPr>
          <p:cNvPr id="6" name="Nadpis 5"/>
          <p:cNvSpPr>
            <a:spLocks noGrp="1"/>
          </p:cNvSpPr>
          <p:nvPr>
            <p:ph type="ctrTitle"/>
          </p:nvPr>
        </p:nvSpPr>
        <p:spPr>
          <a:xfrm>
            <a:off x="723900" y="1740782"/>
            <a:ext cx="10899531" cy="1978364"/>
          </a:xfrm>
        </p:spPr>
        <p:txBody>
          <a:bodyPr/>
          <a:lstStyle/>
          <a:p>
            <a:r>
              <a:rPr lang="cs-CZ" dirty="0"/>
              <a:t>v NPI ČR chceme být Vašimi spojenci,</a:t>
            </a:r>
            <a:r>
              <a:rPr lang="cs-CZ" dirty="0">
                <a:sym typeface="Wingdings" panose="05000000000000000000" pitchFamily="2" charset="2"/>
              </a:rPr>
              <a:t> řekněte si o pomoc nebo vlídné slovo, umíme obojí 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8" name="Zástupný symbol pro text 6">
            <a:extLst>
              <a:ext uri="{FF2B5EF4-FFF2-40B4-BE49-F238E27FC236}">
                <a16:creationId xmlns:a16="http://schemas.microsoft.com/office/drawing/2014/main" id="{F0443A81-1A05-4C9D-A764-60A3FDA64C4E}"/>
              </a:ext>
            </a:extLst>
          </p:cNvPr>
          <p:cNvSpPr txBox="1">
            <a:spLocks/>
          </p:cNvSpPr>
          <p:nvPr/>
        </p:nvSpPr>
        <p:spPr>
          <a:xfrm>
            <a:off x="7596553" y="4109884"/>
            <a:ext cx="4026878" cy="19783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194400" rtl="0" eaLnBrk="1" latinLnBrk="0" hangingPunct="1">
              <a:lnSpc>
                <a:spcPct val="50000"/>
              </a:lnSpc>
              <a:spcBef>
                <a:spcPts val="600"/>
              </a:spcBef>
              <a:buSzPct val="110000"/>
              <a:buFont typeface="Wingdings" panose="05000000000000000000" pitchFamily="2" charset="2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194400" rtl="0" eaLnBrk="1" latinLnBrk="0" hangingPunct="1">
              <a:lnSpc>
                <a:spcPct val="90000"/>
              </a:lnSpc>
              <a:spcBef>
                <a:spcPts val="500"/>
              </a:spcBef>
              <a:buSzPct val="110000"/>
              <a:buFont typeface="Wingdings" panose="05000000000000000000" pitchFamily="2" charset="2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194400" rtl="0" eaLnBrk="1" latinLnBrk="0" hangingPunct="1">
              <a:lnSpc>
                <a:spcPct val="90000"/>
              </a:lnSpc>
              <a:spcBef>
                <a:spcPts val="500"/>
              </a:spcBef>
              <a:buSzPct val="110000"/>
              <a:buFont typeface="Wingdings" panose="05000000000000000000" pitchFamily="2" charset="2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194400" rtl="0" eaLnBrk="1" latinLnBrk="0" hangingPunct="1">
              <a:lnSpc>
                <a:spcPct val="90000"/>
              </a:lnSpc>
              <a:spcBef>
                <a:spcPts val="500"/>
              </a:spcBef>
              <a:buSzPct val="110000"/>
              <a:buFont typeface="Wingdings" panose="05000000000000000000" pitchFamily="2" charset="2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194400" rtl="0" eaLnBrk="1" latinLnBrk="0" hangingPunct="1">
              <a:lnSpc>
                <a:spcPct val="90000"/>
              </a:lnSpc>
              <a:spcBef>
                <a:spcPts val="500"/>
              </a:spcBef>
              <a:buSzPct val="110000"/>
              <a:buFont typeface="Wingdings" panose="05000000000000000000" pitchFamily="2" charset="2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000" b="1" dirty="0"/>
              <a:t>Mgr. Halka Smolová Závorová</a:t>
            </a:r>
          </a:p>
          <a:p>
            <a:r>
              <a:rPr lang="cs-CZ" dirty="0"/>
              <a:t>metodička pro vzdělávání dětí/žáků cizinců</a:t>
            </a:r>
          </a:p>
          <a:p>
            <a:endParaRPr lang="cs-CZ" dirty="0"/>
          </a:p>
          <a:p>
            <a:r>
              <a:rPr lang="cs-CZ" dirty="0"/>
              <a:t>+420 770124750</a:t>
            </a:r>
          </a:p>
          <a:p>
            <a:r>
              <a:rPr lang="cs-CZ" dirty="0">
                <a:hlinkClick r:id="rId2"/>
              </a:rPr>
              <a:t>halka.smolova@npi.cz</a:t>
            </a:r>
            <a:endParaRPr lang="cs-CZ" dirty="0"/>
          </a:p>
          <a:p>
            <a:endParaRPr lang="cs-CZ" dirty="0"/>
          </a:p>
          <a:p>
            <a:r>
              <a:rPr lang="cs-CZ" dirty="0"/>
              <a:t>Národní pedagogický institut</a:t>
            </a:r>
          </a:p>
          <a:p>
            <a:r>
              <a:rPr lang="cs-CZ" dirty="0"/>
              <a:t>České republiky</a:t>
            </a:r>
          </a:p>
          <a:p>
            <a:r>
              <a:rPr lang="cs-CZ" dirty="0"/>
              <a:t>Senovážné náměstí 872/25</a:t>
            </a:r>
          </a:p>
          <a:p>
            <a:r>
              <a:rPr lang="cs-CZ" dirty="0"/>
              <a:t>110 00  Praha 1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43087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74D2581B760BD649ABB0F4987AA7BE02" ma:contentTypeVersion="14" ma:contentTypeDescription="Vytvoří nový dokument" ma:contentTypeScope="" ma:versionID="92fbfd3f0a43090e705c20c92680de0f">
  <xsd:schema xmlns:xsd="http://www.w3.org/2001/XMLSchema" xmlns:xs="http://www.w3.org/2001/XMLSchema" xmlns:p="http://schemas.microsoft.com/office/2006/metadata/properties" xmlns:ns3="8de666df-5235-44e4-9e9e-17ca03fddb61" xmlns:ns4="ab261f9a-1435-400c-a97f-84e6a2775321" targetNamespace="http://schemas.microsoft.com/office/2006/metadata/properties" ma:root="true" ma:fieldsID="99d12e274e711f352bb1ee0058d7902f" ns3:_="" ns4:_="">
    <xsd:import namespace="8de666df-5235-44e4-9e9e-17ca03fddb61"/>
    <xsd:import namespace="ab261f9a-1435-400c-a97f-84e6a277532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e666df-5235-44e4-9e9e-17ca03fddb6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261f9a-1435-400c-a97f-84e6a277532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ab261f9a-1435-400c-a97f-84e6a2775321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BED49398-9874-4BA1-B381-5BF35A01966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e666df-5235-44e4-9e9e-17ca03fddb61"/>
    <ds:schemaRef ds:uri="ab261f9a-1435-400c-a97f-84e6a277532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9A0FDAF-BF58-4CE0-A233-949B8A9932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0E04D8-6EF1-45F2-BA04-BC4F462FBA9A}">
  <ds:schemaRefs>
    <ds:schemaRef ds:uri="ab261f9a-1435-400c-a97f-84e6a2775321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purl.org/dc/elements/1.1/"/>
    <ds:schemaRef ds:uri="8de666df-5235-44e4-9e9e-17ca03fddb61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1043</Words>
  <Application>Microsoft Office PowerPoint</Application>
  <PresentationFormat>Širokoúhlá obrazovka</PresentationFormat>
  <Paragraphs>78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Wingdings</vt:lpstr>
      <vt:lpstr>Motiv Office</vt:lpstr>
      <vt:lpstr>Systém podpory dětí/žáků cizinců - aktivity NPI ČR (Konference NPI ČR přijímáme, začleňujeme a vzděláváme děti/žáky cizince VI,13.10.2022)</vt:lpstr>
      <vt:lpstr>Krajská centra podpory pro pedagogické pracovníky vzdělávající děti/žáky cizince</vt:lpstr>
      <vt:lpstr>Krajská centra podpory  - vzdělávání a metodická podpora</vt:lpstr>
      <vt:lpstr>Krajská centra podpory  - adaptační koordinátoři a supervizní adaptační koordinátoři</vt:lpstr>
      <vt:lpstr>Krajská centra podpory – tlumočnické a překladatelské služby</vt:lpstr>
      <vt:lpstr>Jak jsme akcelerovali naše služby a co děláme nového?</vt:lpstr>
      <vt:lpstr>Co dalšího nabízí NPI ČR ?</vt:lpstr>
      <vt:lpstr>v NPI ČR chceme být Vašimi spojenci, řekněte si o pomoc nebo vlídné slovo, umíme obojí   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NPI ČR</dc:title>
  <dc:subject>prezentace</dc:subject>
  <dc:creator/>
  <cp:lastModifiedBy/>
  <cp:revision>1</cp:revision>
  <dcterms:created xsi:type="dcterms:W3CDTF">2020-05-13T10:44:02Z</dcterms:created>
  <dcterms:modified xsi:type="dcterms:W3CDTF">2022-10-12T21:11:09Z</dcterms:modified>
  <cp:category>šablona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0x01010074D2581B760BD649ABB0F4987AA7BE02</vt:lpwstr>
  </property>
  <property fmtid="{D5CDD505-2E9C-101B-9397-08002B2CF9AE}" pid="3" name="Order">
    <vt:r8>92700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emplateUrl">
    <vt:lpwstr/>
  </property>
  <property fmtid="{D5CDD505-2E9C-101B-9397-08002B2CF9AE}" pid="7" name="ComplianceAssetId">
    <vt:lpwstr/>
  </property>
</Properties>
</file>