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3918A0-F2BE-4934-9D8E-E1E2B637EE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9AF2C7D-1881-4B7C-95B0-385878BC37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80E6A3-DC08-4BFA-8A83-55AE6EDF1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78F6-88A4-48A8-96BA-612CFF41FF06}" type="datetimeFigureOut">
              <a:rPr lang="cs-CZ" smtClean="0"/>
              <a:t>10. 10. 2020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8A3404-FF04-490F-BAB0-B2C639EEB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D0053C-2474-48FD-8EBE-4C916CBCF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9B20-A6F6-4597-A7B8-CCFCA9ACB6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5605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D014C4-5B8E-413D-92F7-0C7AB3F85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4525F45-92CA-4935-BED3-8662443E0D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591A1F-FDBB-4518-97FC-A70AEFDD3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78F6-88A4-48A8-96BA-612CFF41FF06}" type="datetimeFigureOut">
              <a:rPr lang="cs-CZ" smtClean="0"/>
              <a:t>10. 10. 2020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F582B0-4114-4506-AB63-5447E3304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C2901A-59A5-43D0-AF0D-2D5E5D9CE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9B20-A6F6-4597-A7B8-CCFCA9ACB6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69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4496663-9C9F-4EDA-BFF1-81D5127F7E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20A3B6A-B14F-487C-8A75-EDFA040420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9AEBF8-1FF7-4149-B8AD-C937586D8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78F6-88A4-48A8-96BA-612CFF41FF06}" type="datetimeFigureOut">
              <a:rPr lang="cs-CZ" smtClean="0"/>
              <a:t>10. 10. 2020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35A6E5-1ACC-4FDD-BE3C-073026F53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7862ED-BCF7-4A4E-AD99-058E07514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9B20-A6F6-4597-A7B8-CCFCA9ACB6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861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19AFEB-A30C-47BC-B7AD-CC2FB24BA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0F9863-950E-4E85-B388-6DF3B4F743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B840F0-1A23-4087-8EE3-0A0715AE7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78F6-88A4-48A8-96BA-612CFF41FF06}" type="datetimeFigureOut">
              <a:rPr lang="cs-CZ" smtClean="0"/>
              <a:t>10. 10. 2020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ED156F-02BA-435C-BE3F-A9075D6A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959852-1A9C-4D3D-95B0-8BECDEEA0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9B20-A6F6-4597-A7B8-CCFCA9ACB6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558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F5C06E-354F-40C4-8121-094EAC53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D6C57FE-4371-4E29-B69A-C374E652EB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8919C5-60A6-4A34-A7E5-A650C7BF1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78F6-88A4-48A8-96BA-612CFF41FF06}" type="datetimeFigureOut">
              <a:rPr lang="cs-CZ" smtClean="0"/>
              <a:t>10. 10. 2020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13185F-51D5-4DE2-8297-BEF25E00D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8FA9C2-9F60-471A-AB17-CF7310FC8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9B20-A6F6-4597-A7B8-CCFCA9ACB6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8271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F0F048-4C6B-4B98-8E91-A3DD73DDB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D65102-8DA2-4645-B6CF-219AD6E459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9C70F9-4D9D-4605-AF38-E272BB922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17CD825-6E65-4674-A7FF-5940C597C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78F6-88A4-48A8-96BA-612CFF41FF06}" type="datetimeFigureOut">
              <a:rPr lang="cs-CZ" smtClean="0"/>
              <a:t>10. 10. 2020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531F48-4AEC-47EA-A7C3-74D89AF16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933F5FE-03AF-48CE-AAFA-52A1C4491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9B20-A6F6-4597-A7B8-CCFCA9ACB6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264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CDAA48-81CB-4B84-B4B0-D4CC69AA4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15207AE-4B02-4303-9FA2-76A2387ED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02B6E27-23FF-4AB1-BECC-215C81CEE9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A3DC877-3DC2-49C2-A79A-12B5591A6C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C9290FD-FD43-4279-B3EA-77BC8C825F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0B8E403-126B-424A-B7BF-5DF713C72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78F6-88A4-48A8-96BA-612CFF41FF06}" type="datetimeFigureOut">
              <a:rPr lang="cs-CZ" smtClean="0"/>
              <a:t>10. 10. 2020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17DF172-976B-4DD2-AD66-5B3563CE3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FE7BF6F-AC65-4932-8276-64464B7ED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9B20-A6F6-4597-A7B8-CCFCA9ACB6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37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2F5D7C-147F-4B10-94A1-9D521EAB7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FB4BE0E-A921-438F-BE23-2FDB1632C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78F6-88A4-48A8-96BA-612CFF41FF06}" type="datetimeFigureOut">
              <a:rPr lang="cs-CZ" smtClean="0"/>
              <a:t>10. 10. 2020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1D4E6A6-8E80-4C84-84E5-045142E64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1AA60DB-E9B7-4F37-B984-5C1DA0500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9B20-A6F6-4597-A7B8-CCFCA9ACB6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949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FAAABBC-8FCD-4A1A-A3FC-591414FBE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78F6-88A4-48A8-96BA-612CFF41FF06}" type="datetimeFigureOut">
              <a:rPr lang="cs-CZ" smtClean="0"/>
              <a:t>10. 10. 2020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558F080-8AA7-49C0-A2FE-45B7491B9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E3F32BF-2F48-457A-98B1-30085814A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9B20-A6F6-4597-A7B8-CCFCA9ACB6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034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9B5073-DE3F-4408-BE76-AE211820C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0DCBF4-F632-4300-BACF-0F328A945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9AC8C1F-1C9F-4335-9E69-3351F7E2C8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4B23B03-2485-4D10-9847-301A677A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78F6-88A4-48A8-96BA-612CFF41FF06}" type="datetimeFigureOut">
              <a:rPr lang="cs-CZ" smtClean="0"/>
              <a:t>10. 10. 2020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36B4554-CF96-4AB4-81B1-23D73A8EE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086062-A9DC-4083-B753-2EE52288D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9B20-A6F6-4597-A7B8-CCFCA9ACB6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9817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DF095F-20EC-45F1-B12D-71A33BFD7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BA5A1B5-1E17-4BEF-87F7-132884EC37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95F6719-63FC-4086-8FD0-600BD7354B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323E05A-37CD-4D89-8E9F-6F0F6500E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78F6-88A4-48A8-96BA-612CFF41FF06}" type="datetimeFigureOut">
              <a:rPr lang="cs-CZ" smtClean="0"/>
              <a:t>10. 10. 2020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AF7C53E-D266-456C-9002-15DE61CEF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884F769-38B9-4648-9054-7F8924179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9B20-A6F6-4597-A7B8-CCFCA9ACB6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163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5C6D555-C580-4647-8D21-7FC25FA63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3E5148C-1BD9-49ED-B278-71D425D86F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D5E538-5B8C-4EF1-A11A-74F00478C6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D78F6-88A4-48A8-96BA-612CFF41FF06}" type="datetimeFigureOut">
              <a:rPr lang="cs-CZ" smtClean="0"/>
              <a:t>10. 10. 2020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D5CCD4-99E6-4F67-9B86-C9D5C05A31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167114-4FA8-43B3-AAA5-D57B5694C3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A9B20-A6F6-4597-A7B8-CCFCA9ACB6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5592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1D97B1-6B94-40AC-A2DA-E8FC17E7A7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PODPORA DĚTÍ S OMJ V MŠ DISTANČNÍ FORMOU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7568F1A-4CBE-47FF-95FC-538BB17AC6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Mgr. Radana Mikšová, ředitelka Mateřské školy Srdíčko v Praze 12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419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93E93-3CEE-4008-ABF1-C3ADDC187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Proč distančně pracovat s dětmi s OMJ v době uzavření MŠ?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356377-2FA7-478B-A530-8E3E55C3E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Možnost, jak v době uzavření MŠ být v kontaktu se všemi rodiči a dětmi</a:t>
            </a:r>
          </a:p>
          <a:p>
            <a:r>
              <a:rPr lang="cs-CZ" sz="2000" dirty="0"/>
              <a:t>Možnost, jak v době uzavření MŠ být v kontaktu s dětmi s OMJ a jejich rodiči</a:t>
            </a:r>
          </a:p>
          <a:p>
            <a:r>
              <a:rPr lang="cs-CZ" sz="2000" dirty="0"/>
              <a:t>Pro děti předškolní je v mateřské škole forma distančního ,,vzdělávání“ nezbytná</a:t>
            </a:r>
          </a:p>
          <a:p>
            <a:r>
              <a:rPr lang="cs-CZ" sz="2000" dirty="0"/>
              <a:t>Udržení úrovně znalosti ČJ, grafomotorických dovedností, kontaktu děti x pedagog, rodiče x škola</a:t>
            </a:r>
          </a:p>
          <a:p>
            <a:r>
              <a:rPr lang="cs-CZ" sz="2000" dirty="0"/>
              <a:t>Jednodušší adaptace dětí s OMJ po znovuotevření MŠ</a:t>
            </a:r>
          </a:p>
          <a:p>
            <a:r>
              <a:rPr lang="cs-CZ" sz="2000" dirty="0"/>
              <a:t>Informovanost rodičů po dobu uzavření, důvěra rodičů směrem k MŠ</a:t>
            </a:r>
          </a:p>
          <a:p>
            <a:r>
              <a:rPr lang="cs-CZ" sz="2000" dirty="0"/>
              <a:t>Aktivizace pedagogického personálu, rozvoj jejich kreativity a fantazie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3223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6D76D1-3230-4A23-A430-04C7C0CF6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/>
              <a:t>Základem kvalitní práce s dětmi s OMJ je kvalitní proškolený personál školy!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F9D54B-076B-4B5F-9915-C7C5E88DB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Počet absolvovaných školení v rámci podpory dětí s OMJ není zárukou kvality</a:t>
            </a:r>
          </a:p>
          <a:p>
            <a:r>
              <a:rPr lang="cs-CZ" sz="2000" dirty="0"/>
              <a:t>Pedagogové musí mít motivaci a musí být motivováni</a:t>
            </a:r>
          </a:p>
          <a:p>
            <a:r>
              <a:rPr lang="cs-CZ" sz="2000" dirty="0"/>
              <a:t>Pedagogové musí být aktivní a kreativní </a:t>
            </a:r>
          </a:p>
          <a:p>
            <a:r>
              <a:rPr lang="cs-CZ" sz="2000" dirty="0"/>
              <a:t>Pedagogové musí znát zdroje pro získání materiálů pro práci s dětmi s OMJ</a:t>
            </a:r>
          </a:p>
          <a:p>
            <a:r>
              <a:rPr lang="cs-CZ" sz="2000" dirty="0"/>
              <a:t>Pedagogové musí umět pracovat s rodinou dítěte s OMJ tak, aby rodina sama měla zájem o zvýšení úrovně ČJ u jejich dítěte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9833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7A1D5B-E497-4155-82C1-9F6FBB2B1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Způsoby a formy komunikace ,,na dálku“ s dětmi a rodiči dětí s OMJ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A353EF-73ED-4989-81E2-C364079AF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Facebook, Messenger, WhatsApp, SMS zprávy, e-mail</a:t>
            </a:r>
          </a:p>
          <a:p>
            <a:r>
              <a:rPr lang="cs-CZ" sz="2000" dirty="0"/>
              <a:t>Krátké věty, hesla</a:t>
            </a:r>
          </a:p>
          <a:p>
            <a:r>
              <a:rPr lang="cs-CZ" sz="2000" dirty="0"/>
              <a:t>Odkazy, </a:t>
            </a:r>
            <a:r>
              <a:rPr lang="cs-CZ" sz="2000" dirty="0" err="1"/>
              <a:t>prolinky</a:t>
            </a:r>
            <a:r>
              <a:rPr lang="cs-CZ" sz="2000" dirty="0"/>
              <a:t>, videa, pracovní listy</a:t>
            </a:r>
          </a:p>
          <a:p>
            <a:r>
              <a:rPr lang="cs-CZ" sz="2000" dirty="0"/>
              <a:t>Bojovka pro rodiče a děti s poznáváním okolí školy</a:t>
            </a:r>
          </a:p>
          <a:p>
            <a:r>
              <a:rPr lang="cs-CZ" sz="2000" dirty="0"/>
              <a:t>Příprava malby, kresby, výrobku na ,,</a:t>
            </a:r>
            <a:r>
              <a:rPr lang="cs-CZ" sz="2000" dirty="0" err="1"/>
              <a:t>školkovou</a:t>
            </a:r>
            <a:r>
              <a:rPr lang="cs-CZ" sz="2000" dirty="0"/>
              <a:t>“ výstavu</a:t>
            </a:r>
          </a:p>
          <a:p>
            <a:r>
              <a:rPr lang="cs-CZ" sz="2000" dirty="0"/>
              <a:t>Kresba obrázků a ,,psaní“ dopisů pro seniory</a:t>
            </a:r>
          </a:p>
          <a:p>
            <a:r>
              <a:rPr lang="cs-CZ" sz="2000" dirty="0"/>
              <a:t>Zasílání fotek do společné ,,týdenní“ fotogalerie</a:t>
            </a:r>
          </a:p>
          <a:p>
            <a:r>
              <a:rPr lang="cs-CZ" sz="2000" dirty="0"/>
              <a:t>Pravidelné pozitivní hodnocení snahy – nejlépe ještě i individuálně a cíleně pro rodiče dětí s OMJ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5126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01B00A-8C47-4B38-BF38-ABDA894AE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Zkušenosti s distanční formou práce s dětmi s OMJ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5C3471-98A6-41BD-B4F5-5EF90A48A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Oslovit individuálně všechny rodiče dětí s OMJ</a:t>
            </a:r>
          </a:p>
          <a:p>
            <a:r>
              <a:rPr lang="cs-CZ" sz="2000" dirty="0"/>
              <a:t>Disponovat více možnostmi kontaktování rodičů</a:t>
            </a:r>
          </a:p>
          <a:p>
            <a:r>
              <a:rPr lang="cs-CZ" sz="2000" dirty="0"/>
              <a:t>Ověřit si porozumění zaslané informaci</a:t>
            </a:r>
          </a:p>
          <a:p>
            <a:r>
              <a:rPr lang="cs-CZ" sz="2000" dirty="0"/>
              <a:t>Používat v komunikaci snadno pochopitelné fráze</a:t>
            </a:r>
          </a:p>
          <a:p>
            <a:r>
              <a:rPr lang="cs-CZ" sz="2000" dirty="0"/>
              <a:t>Zapojit i rodiče a děti s OMJ do všech distančních aktivit</a:t>
            </a:r>
          </a:p>
          <a:p>
            <a:r>
              <a:rPr lang="cs-CZ" sz="2000" dirty="0"/>
              <a:t>Přeformulovat informace poskytované českým rodičům do jednoduchých vět a individuálně zaslat rodičům dětí s OMJ</a:t>
            </a:r>
          </a:p>
          <a:p>
            <a:r>
              <a:rPr lang="cs-CZ" sz="2000" dirty="0"/>
              <a:t>Zaslat nebo předat ,,výukové“ materiály, které děti znají a jsou na ně zvyklé, u kterých je na první pohled jasné zadání</a:t>
            </a:r>
          </a:p>
        </p:txBody>
      </p:sp>
    </p:spTree>
    <p:extLst>
      <p:ext uri="{BB962C8B-B14F-4D97-AF65-F5344CB8AC3E}">
        <p14:creationId xmlns:p14="http://schemas.microsoft.com/office/powerpoint/2010/main" val="4191282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E7A486-0205-47ED-BBC2-EB786AF1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Co nám distanční komunikace s dětmi a rodiči přinesla?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A2BDEB-43D3-4B37-8AE0-729A74860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Rodiče dětí zůstali v pravidelném kontaktu se školou a pedagogy</a:t>
            </a:r>
          </a:p>
          <a:p>
            <a:r>
              <a:rPr lang="cs-CZ" sz="2000" dirty="0"/>
              <a:t>Rodiče získali větší důvěru ke škole</a:t>
            </a:r>
          </a:p>
          <a:p>
            <a:r>
              <a:rPr lang="cs-CZ" sz="2000" dirty="0"/>
              <a:t>Rodiče měli možnost se inspirovat od ostatních rodičů (fotogalerie)</a:t>
            </a:r>
          </a:p>
          <a:p>
            <a:r>
              <a:rPr lang="cs-CZ" sz="2000" dirty="0"/>
              <a:t>Rodiče měli možnost vidět na zaslaném videu formu lekcí doučování ČJ</a:t>
            </a:r>
          </a:p>
          <a:p>
            <a:r>
              <a:rPr lang="cs-CZ" sz="2000" dirty="0"/>
              <a:t>Děti zůstaly v kontaktu se svými vrstevníky (fotogalerie, krátká setkání při vyzvedávání připravených materiálů před školou)</a:t>
            </a:r>
          </a:p>
          <a:p>
            <a:r>
              <a:rPr lang="cs-CZ" sz="2000" dirty="0"/>
              <a:t>Děti měly možnost pokračovat v rozvíjení svých dosud získaných vědomostí a dovedností</a:t>
            </a:r>
          </a:p>
          <a:p>
            <a:r>
              <a:rPr lang="cs-CZ" dirty="0"/>
              <a:t>Zpětná vazba od rodičů nám dodala motivaci k další práci a zdokonalování vztahu rodič x </a:t>
            </a:r>
            <a:r>
              <a:rPr lang="cs-CZ"/>
              <a:t>dítě x škola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35444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466</Words>
  <Application>Microsoft Office PowerPoint</Application>
  <PresentationFormat>Širokoúhlá obrazovka</PresentationFormat>
  <Paragraphs>43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PODPORA DĚTÍ S OMJ V MŠ DISTANČNÍ FORMOU</vt:lpstr>
      <vt:lpstr>Proč distančně pracovat s dětmi s OMJ v době uzavření MŠ?</vt:lpstr>
      <vt:lpstr>Základem kvalitní práce s dětmi s OMJ je kvalitní proškolený personál školy!</vt:lpstr>
      <vt:lpstr>Způsoby a formy komunikace ,,na dálku“ s dětmi a rodiči dětí s OMJ</vt:lpstr>
      <vt:lpstr>Zkušenosti s distanční formou práce s dětmi s OMJ</vt:lpstr>
      <vt:lpstr>Co nám distanční komunikace s dětmi a rodiči přinesla?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PODPORA DĚTÍ S OMJ V MŠ DISTANČNÍ FORMOU</dc:title>
  <dc:creator>Radana Mikšová</dc:creator>
  <cp:lastModifiedBy>Radana Mikšová</cp:lastModifiedBy>
  <cp:revision>5</cp:revision>
  <dcterms:created xsi:type="dcterms:W3CDTF">2020-10-10T08:26:51Z</dcterms:created>
  <dcterms:modified xsi:type="dcterms:W3CDTF">2020-10-10T09:26:14Z</dcterms:modified>
</cp:coreProperties>
</file>