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18"/>
  </p:notesMasterIdLst>
  <p:handoutMasterIdLst>
    <p:handoutMasterId r:id="rId19"/>
  </p:handoutMasterIdLst>
  <p:sldIdLst>
    <p:sldId id="266" r:id="rId6"/>
    <p:sldId id="327" r:id="rId7"/>
    <p:sldId id="328" r:id="rId8"/>
    <p:sldId id="334" r:id="rId9"/>
    <p:sldId id="333" r:id="rId10"/>
    <p:sldId id="336" r:id="rId11"/>
    <p:sldId id="335" r:id="rId12"/>
    <p:sldId id="332" r:id="rId13"/>
    <p:sldId id="330" r:id="rId14"/>
    <p:sldId id="329" r:id="rId15"/>
    <p:sldId id="317" r:id="rId16"/>
    <p:sldId id="337" r:id="rId1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E67"/>
    <a:srgbClr val="FF5050"/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849" autoAdjust="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C0D00-DF2E-4F07-BD9A-672E0E667668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cs-CZ"/>
        </a:p>
      </dgm:t>
    </dgm:pt>
    <dgm:pt modelId="{9030CD7B-EA74-4F35-82C1-267ACFD2D1DC}">
      <dgm:prSet phldrT="[Text]"/>
      <dgm:spPr/>
      <dgm:t>
        <a:bodyPr/>
        <a:lstStyle/>
        <a:p>
          <a:r>
            <a:rPr lang="cs-CZ" dirty="0"/>
            <a:t>Kariérový poradce</a:t>
          </a:r>
        </a:p>
      </dgm:t>
    </dgm:pt>
    <dgm:pt modelId="{325113ED-44B3-4608-B268-6F4D5572232C}" type="parTrans" cxnId="{68716B53-04BD-4A20-AEFA-F04BC9E30049}">
      <dgm:prSet/>
      <dgm:spPr/>
      <dgm:t>
        <a:bodyPr/>
        <a:lstStyle/>
        <a:p>
          <a:endParaRPr lang="cs-CZ"/>
        </a:p>
      </dgm:t>
    </dgm:pt>
    <dgm:pt modelId="{1B82CDDE-5F6D-48BD-AC24-4066BAB2F869}" type="sibTrans" cxnId="{68716B53-04BD-4A20-AEFA-F04BC9E30049}">
      <dgm:prSet/>
      <dgm:spPr/>
      <dgm:t>
        <a:bodyPr/>
        <a:lstStyle/>
        <a:p>
          <a:endParaRPr lang="cs-CZ"/>
        </a:p>
      </dgm:t>
    </dgm:pt>
    <dgm:pt modelId="{23C8A64D-AD5E-4B14-B4EC-519AD3986579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Vzdělávání</a:t>
          </a:r>
        </a:p>
      </dgm:t>
    </dgm:pt>
    <dgm:pt modelId="{9F8FDD21-A90F-4A5A-8569-972C44838B89}" type="parTrans" cxnId="{70476B35-209C-43D0-9369-64DE9B1E7D3C}">
      <dgm:prSet/>
      <dgm:spPr/>
      <dgm:t>
        <a:bodyPr/>
        <a:lstStyle/>
        <a:p>
          <a:endParaRPr lang="cs-CZ"/>
        </a:p>
      </dgm:t>
    </dgm:pt>
    <dgm:pt modelId="{21C329A8-3C12-4467-BA0D-9C0503B86AD1}" type="sibTrans" cxnId="{70476B35-209C-43D0-9369-64DE9B1E7D3C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E23B56F7-EA31-42AF-B3A5-781F82BD8E1D}">
      <dgm:prSet phldrT="[Text]"/>
      <dgm:spPr>
        <a:solidFill>
          <a:srgbClr val="CA7E67"/>
        </a:solidFill>
      </dgm:spPr>
      <dgm:t>
        <a:bodyPr/>
        <a:lstStyle/>
        <a:p>
          <a:r>
            <a:rPr lang="cs-CZ" dirty="0"/>
            <a:t>Projektové dny</a:t>
          </a:r>
        </a:p>
      </dgm:t>
    </dgm:pt>
    <dgm:pt modelId="{79658EC7-7DDA-4D84-80EC-5D99C9F79BBE}" type="parTrans" cxnId="{E7F00299-734B-4BC7-940A-03B391A47F35}">
      <dgm:prSet/>
      <dgm:spPr/>
      <dgm:t>
        <a:bodyPr/>
        <a:lstStyle/>
        <a:p>
          <a:endParaRPr lang="cs-CZ"/>
        </a:p>
      </dgm:t>
    </dgm:pt>
    <dgm:pt modelId="{7BBF60E4-C52B-4148-9837-E572D76A2C34}" type="sibTrans" cxnId="{E7F00299-734B-4BC7-940A-03B391A47F35}">
      <dgm:prSet/>
      <dgm:spPr>
        <a:solidFill>
          <a:srgbClr val="CA7E67"/>
        </a:solidFill>
        <a:ln>
          <a:solidFill>
            <a:srgbClr val="CA7E67"/>
          </a:solidFill>
        </a:ln>
      </dgm:spPr>
      <dgm:t>
        <a:bodyPr/>
        <a:lstStyle/>
        <a:p>
          <a:endParaRPr lang="cs-CZ"/>
        </a:p>
      </dgm:t>
    </dgm:pt>
    <dgm:pt modelId="{7A52666F-B610-4C57-BB0C-796962799025}">
      <dgm:prSet phldrT="[Text]"/>
      <dgm:spPr/>
      <dgm:t>
        <a:bodyPr/>
        <a:lstStyle/>
        <a:p>
          <a:r>
            <a:rPr lang="cs-CZ" dirty="0"/>
            <a:t>Komunitně osvětová setkávání</a:t>
          </a:r>
        </a:p>
      </dgm:t>
    </dgm:pt>
    <dgm:pt modelId="{01548BAB-99FD-4A20-A620-4190F10384D2}" type="parTrans" cxnId="{52DE282C-FEED-4A86-93D9-DDF61FE37468}">
      <dgm:prSet/>
      <dgm:spPr/>
      <dgm:t>
        <a:bodyPr/>
        <a:lstStyle/>
        <a:p>
          <a:endParaRPr lang="cs-CZ"/>
        </a:p>
      </dgm:t>
    </dgm:pt>
    <dgm:pt modelId="{19E173BF-2585-47B4-BCF3-A33B2C5B857D}" type="sibTrans" cxnId="{52DE282C-FEED-4A86-93D9-DDF61FE37468}">
      <dgm:prSet/>
      <dgm:spPr/>
      <dgm:t>
        <a:bodyPr/>
        <a:lstStyle/>
        <a:p>
          <a:endParaRPr lang="cs-CZ"/>
        </a:p>
      </dgm:t>
    </dgm:pt>
    <dgm:pt modelId="{BF6B3DEA-AC6E-47B8-8434-4DCC1D13AF9A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Zapojení odborníka z praxe</a:t>
          </a:r>
        </a:p>
      </dgm:t>
    </dgm:pt>
    <dgm:pt modelId="{BA1D0E2A-F550-4981-AC8D-EE1C9C3BF827}" type="parTrans" cxnId="{BFA8F135-52E9-42C0-965B-B408CD849C46}">
      <dgm:prSet/>
      <dgm:spPr/>
      <dgm:t>
        <a:bodyPr/>
        <a:lstStyle/>
        <a:p>
          <a:endParaRPr lang="cs-CZ"/>
        </a:p>
      </dgm:t>
    </dgm:pt>
    <dgm:pt modelId="{A951CBEA-3D91-4450-A17F-C781F96098A9}" type="sibTrans" cxnId="{BFA8F135-52E9-42C0-965B-B408CD849C46}">
      <dgm:prSet/>
      <dgm:spPr/>
      <dgm:t>
        <a:bodyPr/>
        <a:lstStyle/>
        <a:p>
          <a:endParaRPr lang="cs-CZ"/>
        </a:p>
      </dgm:t>
    </dgm:pt>
    <dgm:pt modelId="{580BB9F3-D2F5-4064-8AC8-7B0B94AD5E04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Tandemová výuka</a:t>
          </a:r>
        </a:p>
      </dgm:t>
    </dgm:pt>
    <dgm:pt modelId="{B5357401-0CBC-43A7-8932-820A8F3220DE}" type="parTrans" cxnId="{D5B90471-DB4E-4E4F-B3D6-66D6C57AF4A8}">
      <dgm:prSet/>
      <dgm:spPr/>
      <dgm:t>
        <a:bodyPr/>
        <a:lstStyle/>
        <a:p>
          <a:endParaRPr lang="cs-CZ"/>
        </a:p>
      </dgm:t>
    </dgm:pt>
    <dgm:pt modelId="{57B9EA96-6C8B-4D44-BF40-77FE5B8320CF}" type="sibTrans" cxnId="{D5B90471-DB4E-4E4F-B3D6-66D6C57AF4A8}">
      <dgm:prSet/>
      <dgm:spPr>
        <a:solidFill>
          <a:srgbClr val="FF5050"/>
        </a:solidFill>
      </dgm:spPr>
      <dgm:t>
        <a:bodyPr/>
        <a:lstStyle/>
        <a:p>
          <a:endParaRPr lang="cs-CZ"/>
        </a:p>
      </dgm:t>
    </dgm:pt>
    <dgm:pt modelId="{4436FE9B-1657-4142-819E-43335590AE5E}">
      <dgm:prSet phldrT="[Text]"/>
      <dgm:spPr>
        <a:solidFill>
          <a:srgbClr val="FF5050"/>
        </a:solidFill>
      </dgm:spPr>
      <dgm:t>
        <a:bodyPr/>
        <a:lstStyle/>
        <a:p>
          <a:r>
            <a:rPr lang="cs-CZ" dirty="0"/>
            <a:t>Sdílení zkušeností</a:t>
          </a:r>
        </a:p>
      </dgm:t>
    </dgm:pt>
    <dgm:pt modelId="{19FF099B-E4B2-47B4-88C3-A4C4F4C56CC4}" type="parTrans" cxnId="{85918755-1EFD-4E8B-9AC6-1A1219DF14DF}">
      <dgm:prSet/>
      <dgm:spPr/>
      <dgm:t>
        <a:bodyPr/>
        <a:lstStyle/>
        <a:p>
          <a:endParaRPr lang="cs-CZ"/>
        </a:p>
      </dgm:t>
    </dgm:pt>
    <dgm:pt modelId="{15D9169B-2DA2-4903-B1FE-44183BBAB9D4}" type="sibTrans" cxnId="{85918755-1EFD-4E8B-9AC6-1A1219DF14D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7CBFCF8B-AC3F-4D67-8BFC-B73E61B69683}">
      <dgm:prSet phldrT="[Text]"/>
      <dgm:spPr/>
      <dgm:t>
        <a:bodyPr/>
        <a:lstStyle/>
        <a:p>
          <a:r>
            <a:rPr lang="cs-CZ" dirty="0"/>
            <a:t>Rozvoj potenciálu každého žáka</a:t>
          </a:r>
        </a:p>
      </dgm:t>
    </dgm:pt>
    <dgm:pt modelId="{E967380A-DFE5-49BD-B348-17BCB1508BA3}" type="sibTrans" cxnId="{C0CA0579-0CBF-4304-A8A4-A88CFFB0AC8E}">
      <dgm:prSet/>
      <dgm:spPr/>
      <dgm:t>
        <a:bodyPr/>
        <a:lstStyle/>
        <a:p>
          <a:endParaRPr lang="cs-CZ"/>
        </a:p>
      </dgm:t>
    </dgm:pt>
    <dgm:pt modelId="{F0D524E4-A978-4FEB-8305-6A70CE1FC6D2}" type="parTrans" cxnId="{C0CA0579-0CBF-4304-A8A4-A88CFFB0AC8E}">
      <dgm:prSet/>
      <dgm:spPr/>
      <dgm:t>
        <a:bodyPr/>
        <a:lstStyle/>
        <a:p>
          <a:endParaRPr lang="cs-CZ"/>
        </a:p>
      </dgm:t>
    </dgm:pt>
    <dgm:pt modelId="{77FF1D8A-7F00-43DC-BFB7-8DBCB02D77A6}" type="pres">
      <dgm:prSet presAssocID="{D00C0D00-DF2E-4F07-BD9A-672E0E6676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9690BB-7FED-449D-B849-4C505548775B}" type="pres">
      <dgm:prSet presAssocID="{7CBFCF8B-AC3F-4D67-8BFC-B73E61B69683}" presName="centerShape" presStyleLbl="node0" presStyleIdx="0" presStyleCnt="1"/>
      <dgm:spPr/>
    </dgm:pt>
    <dgm:pt modelId="{6D7EB96A-5BE8-465C-BF0F-C620E6D31E68}" type="pres">
      <dgm:prSet presAssocID="{9030CD7B-EA74-4F35-82C1-267ACFD2D1DC}" presName="node" presStyleLbl="node1" presStyleIdx="0" presStyleCnt="7">
        <dgm:presLayoutVars>
          <dgm:bulletEnabled val="1"/>
        </dgm:presLayoutVars>
      </dgm:prSet>
      <dgm:spPr/>
    </dgm:pt>
    <dgm:pt modelId="{409CADC3-BC2F-447A-9534-45628E0DBF10}" type="pres">
      <dgm:prSet presAssocID="{9030CD7B-EA74-4F35-82C1-267ACFD2D1DC}" presName="dummy" presStyleCnt="0"/>
      <dgm:spPr/>
    </dgm:pt>
    <dgm:pt modelId="{01CE552D-DFE2-4BDF-8E14-AFFFFA0FBEBA}" type="pres">
      <dgm:prSet presAssocID="{1B82CDDE-5F6D-48BD-AC24-4066BAB2F869}" presName="sibTrans" presStyleLbl="sibTrans2D1" presStyleIdx="0" presStyleCnt="7" custLinFactNeighborX="2833" custLinFactNeighborY="-989"/>
      <dgm:spPr/>
    </dgm:pt>
    <dgm:pt modelId="{E4521AF1-73AF-4D6B-A6D7-D030A1731641}" type="pres">
      <dgm:prSet presAssocID="{23C8A64D-AD5E-4B14-B4EC-519AD3986579}" presName="node" presStyleLbl="node1" presStyleIdx="1" presStyleCnt="7" custRadScaleRad="104251" custRadScaleInc="6914">
        <dgm:presLayoutVars>
          <dgm:bulletEnabled val="1"/>
        </dgm:presLayoutVars>
      </dgm:prSet>
      <dgm:spPr/>
    </dgm:pt>
    <dgm:pt modelId="{585C5DE3-3E79-482A-B19A-5B6111C77536}" type="pres">
      <dgm:prSet presAssocID="{23C8A64D-AD5E-4B14-B4EC-519AD3986579}" presName="dummy" presStyleCnt="0"/>
      <dgm:spPr/>
    </dgm:pt>
    <dgm:pt modelId="{99731A0C-8DD3-4724-8724-D13B4F941C4A}" type="pres">
      <dgm:prSet presAssocID="{21C329A8-3C12-4467-BA0D-9C0503B86AD1}" presName="sibTrans" presStyleLbl="sibTrans2D1" presStyleIdx="1" presStyleCnt="7" custScaleX="100553" custLinFactNeighborX="3621" custLinFactNeighborY="2514"/>
      <dgm:spPr/>
    </dgm:pt>
    <dgm:pt modelId="{140ADCA3-EF7E-4C34-9C33-535540A9A424}" type="pres">
      <dgm:prSet presAssocID="{4436FE9B-1657-4142-819E-43335590AE5E}" presName="node" presStyleLbl="node1" presStyleIdx="2" presStyleCnt="7" custAng="0">
        <dgm:presLayoutVars>
          <dgm:bulletEnabled val="1"/>
        </dgm:presLayoutVars>
      </dgm:prSet>
      <dgm:spPr/>
    </dgm:pt>
    <dgm:pt modelId="{B2B3241C-184B-441F-B2B0-6ED3E02E6C5A}" type="pres">
      <dgm:prSet presAssocID="{4436FE9B-1657-4142-819E-43335590AE5E}" presName="dummy" presStyleCnt="0"/>
      <dgm:spPr/>
    </dgm:pt>
    <dgm:pt modelId="{0072E58E-5171-4BE5-BC8F-6A77F6B3098A}" type="pres">
      <dgm:prSet presAssocID="{15D9169B-2DA2-4903-B1FE-44183BBAB9D4}" presName="sibTrans" presStyleLbl="sibTrans2D1" presStyleIdx="2" presStyleCnt="7" custLinFactNeighborX="2399" custLinFactNeighborY="1963"/>
      <dgm:spPr/>
    </dgm:pt>
    <dgm:pt modelId="{3F1A651B-7782-49DF-A18E-17E20F9E86A6}" type="pres">
      <dgm:prSet presAssocID="{580BB9F3-D2F5-4064-8AC8-7B0B94AD5E04}" presName="node" presStyleLbl="node1" presStyleIdx="3" presStyleCnt="7">
        <dgm:presLayoutVars>
          <dgm:bulletEnabled val="1"/>
        </dgm:presLayoutVars>
      </dgm:prSet>
      <dgm:spPr/>
    </dgm:pt>
    <dgm:pt modelId="{8BAB813A-EC81-4DE1-A493-8D81A5A3F6A7}" type="pres">
      <dgm:prSet presAssocID="{580BB9F3-D2F5-4064-8AC8-7B0B94AD5E04}" presName="dummy" presStyleCnt="0"/>
      <dgm:spPr/>
    </dgm:pt>
    <dgm:pt modelId="{C2C88CE7-8709-47A9-9988-8B86A85914FC}" type="pres">
      <dgm:prSet presAssocID="{57B9EA96-6C8B-4D44-BF40-77FE5B8320CF}" presName="sibTrans" presStyleLbl="sibTrans2D1" presStyleIdx="3" presStyleCnt="7"/>
      <dgm:spPr/>
    </dgm:pt>
    <dgm:pt modelId="{2C57C003-2981-4B3C-B230-977EAC1782EE}" type="pres">
      <dgm:prSet presAssocID="{BF6B3DEA-AC6E-47B8-8434-4DCC1D13AF9A}" presName="node" presStyleLbl="node1" presStyleIdx="4" presStyleCnt="7">
        <dgm:presLayoutVars>
          <dgm:bulletEnabled val="1"/>
        </dgm:presLayoutVars>
      </dgm:prSet>
      <dgm:spPr/>
    </dgm:pt>
    <dgm:pt modelId="{950A6953-C7D9-439B-997A-9F657A319306}" type="pres">
      <dgm:prSet presAssocID="{BF6B3DEA-AC6E-47B8-8434-4DCC1D13AF9A}" presName="dummy" presStyleCnt="0"/>
      <dgm:spPr/>
    </dgm:pt>
    <dgm:pt modelId="{027AFCAA-A34F-4EE0-8ED3-3A6EBCA361E0}" type="pres">
      <dgm:prSet presAssocID="{A951CBEA-3D91-4450-A17F-C781F96098A9}" presName="sibTrans" presStyleLbl="sibTrans2D1" presStyleIdx="4" presStyleCnt="7"/>
      <dgm:spPr/>
    </dgm:pt>
    <dgm:pt modelId="{5225924F-8EC4-4A1F-AD87-39496C9FB9C0}" type="pres">
      <dgm:prSet presAssocID="{E23B56F7-EA31-42AF-B3A5-781F82BD8E1D}" presName="node" presStyleLbl="node1" presStyleIdx="5" presStyleCnt="7" custRadScaleRad="101517" custRadScaleInc="-13145">
        <dgm:presLayoutVars>
          <dgm:bulletEnabled val="1"/>
        </dgm:presLayoutVars>
      </dgm:prSet>
      <dgm:spPr/>
    </dgm:pt>
    <dgm:pt modelId="{94B06596-2B3D-497D-A4B2-2A321EF0EC17}" type="pres">
      <dgm:prSet presAssocID="{E23B56F7-EA31-42AF-B3A5-781F82BD8E1D}" presName="dummy" presStyleCnt="0"/>
      <dgm:spPr/>
    </dgm:pt>
    <dgm:pt modelId="{DDA9A687-AFFA-4B01-88FF-6610B855F102}" type="pres">
      <dgm:prSet presAssocID="{7BBF60E4-C52B-4148-9837-E572D76A2C34}" presName="sibTrans" presStyleLbl="sibTrans2D1" presStyleIdx="5" presStyleCnt="7"/>
      <dgm:spPr/>
    </dgm:pt>
    <dgm:pt modelId="{6BE61ADE-5145-4B47-8AF9-F8CC45A1EB71}" type="pres">
      <dgm:prSet presAssocID="{7A52666F-B610-4C57-BB0C-796962799025}" presName="node" presStyleLbl="node1" presStyleIdx="6" presStyleCnt="7">
        <dgm:presLayoutVars>
          <dgm:bulletEnabled val="1"/>
        </dgm:presLayoutVars>
      </dgm:prSet>
      <dgm:spPr/>
    </dgm:pt>
    <dgm:pt modelId="{FE225E8C-1ABE-4AC8-8D3D-58D5315171E0}" type="pres">
      <dgm:prSet presAssocID="{7A52666F-B610-4C57-BB0C-796962799025}" presName="dummy" presStyleCnt="0"/>
      <dgm:spPr/>
    </dgm:pt>
    <dgm:pt modelId="{B080DC6C-6C51-4349-8A27-B714FD36AE21}" type="pres">
      <dgm:prSet presAssocID="{19E173BF-2585-47B4-BCF3-A33B2C5B857D}" presName="sibTrans" presStyleLbl="sibTrans2D1" presStyleIdx="6" presStyleCnt="7"/>
      <dgm:spPr/>
    </dgm:pt>
  </dgm:ptLst>
  <dgm:cxnLst>
    <dgm:cxn modelId="{9CE9DD00-07CB-44F2-9A6E-730021F8B00F}" type="presOf" srcId="{15D9169B-2DA2-4903-B1FE-44183BBAB9D4}" destId="{0072E58E-5171-4BE5-BC8F-6A77F6B3098A}" srcOrd="0" destOrd="0" presId="urn:microsoft.com/office/officeart/2005/8/layout/radial6"/>
    <dgm:cxn modelId="{CBACF317-5FB1-4B42-AE7F-4590FF90D874}" type="presOf" srcId="{1B82CDDE-5F6D-48BD-AC24-4066BAB2F869}" destId="{01CE552D-DFE2-4BDF-8E14-AFFFFA0FBEBA}" srcOrd="0" destOrd="0" presId="urn:microsoft.com/office/officeart/2005/8/layout/radial6"/>
    <dgm:cxn modelId="{4729E220-19BF-4EF7-B4E1-61227BC78804}" type="presOf" srcId="{23C8A64D-AD5E-4B14-B4EC-519AD3986579}" destId="{E4521AF1-73AF-4D6B-A6D7-D030A1731641}" srcOrd="0" destOrd="0" presId="urn:microsoft.com/office/officeart/2005/8/layout/radial6"/>
    <dgm:cxn modelId="{52DE282C-FEED-4A86-93D9-DDF61FE37468}" srcId="{7CBFCF8B-AC3F-4D67-8BFC-B73E61B69683}" destId="{7A52666F-B610-4C57-BB0C-796962799025}" srcOrd="6" destOrd="0" parTransId="{01548BAB-99FD-4A20-A620-4190F10384D2}" sibTransId="{19E173BF-2585-47B4-BCF3-A33B2C5B857D}"/>
    <dgm:cxn modelId="{70476B35-209C-43D0-9369-64DE9B1E7D3C}" srcId="{7CBFCF8B-AC3F-4D67-8BFC-B73E61B69683}" destId="{23C8A64D-AD5E-4B14-B4EC-519AD3986579}" srcOrd="1" destOrd="0" parTransId="{9F8FDD21-A90F-4A5A-8569-972C44838B89}" sibTransId="{21C329A8-3C12-4467-BA0D-9C0503B86AD1}"/>
    <dgm:cxn modelId="{BFA8F135-52E9-42C0-965B-B408CD849C46}" srcId="{7CBFCF8B-AC3F-4D67-8BFC-B73E61B69683}" destId="{BF6B3DEA-AC6E-47B8-8434-4DCC1D13AF9A}" srcOrd="4" destOrd="0" parTransId="{BA1D0E2A-F550-4981-AC8D-EE1C9C3BF827}" sibTransId="{A951CBEA-3D91-4450-A17F-C781F96098A9}"/>
    <dgm:cxn modelId="{45DF0A3A-06D8-4FA6-8AA5-A7505C1AE78E}" type="presOf" srcId="{57B9EA96-6C8B-4D44-BF40-77FE5B8320CF}" destId="{C2C88CE7-8709-47A9-9988-8B86A85914FC}" srcOrd="0" destOrd="0" presId="urn:microsoft.com/office/officeart/2005/8/layout/radial6"/>
    <dgm:cxn modelId="{EA8AF740-D502-4DBD-B5C6-C7AC7DA180CB}" type="presOf" srcId="{7A52666F-B610-4C57-BB0C-796962799025}" destId="{6BE61ADE-5145-4B47-8AF9-F8CC45A1EB71}" srcOrd="0" destOrd="0" presId="urn:microsoft.com/office/officeart/2005/8/layout/radial6"/>
    <dgm:cxn modelId="{93C51D5E-6D36-4F68-B37F-35AD040D6873}" type="presOf" srcId="{7CBFCF8B-AC3F-4D67-8BFC-B73E61B69683}" destId="{029690BB-7FED-449D-B849-4C505548775B}" srcOrd="0" destOrd="0" presId="urn:microsoft.com/office/officeart/2005/8/layout/radial6"/>
    <dgm:cxn modelId="{86406250-912D-4892-B219-6A615F822B88}" type="presOf" srcId="{4436FE9B-1657-4142-819E-43335590AE5E}" destId="{140ADCA3-EF7E-4C34-9C33-535540A9A424}" srcOrd="0" destOrd="0" presId="urn:microsoft.com/office/officeart/2005/8/layout/radial6"/>
    <dgm:cxn modelId="{D5B90471-DB4E-4E4F-B3D6-66D6C57AF4A8}" srcId="{7CBFCF8B-AC3F-4D67-8BFC-B73E61B69683}" destId="{580BB9F3-D2F5-4064-8AC8-7B0B94AD5E04}" srcOrd="3" destOrd="0" parTransId="{B5357401-0CBC-43A7-8932-820A8F3220DE}" sibTransId="{57B9EA96-6C8B-4D44-BF40-77FE5B8320CF}"/>
    <dgm:cxn modelId="{D0A3B972-10D5-413D-823D-E95D56CDD39C}" type="presOf" srcId="{21C329A8-3C12-4467-BA0D-9C0503B86AD1}" destId="{99731A0C-8DD3-4724-8724-D13B4F941C4A}" srcOrd="0" destOrd="0" presId="urn:microsoft.com/office/officeart/2005/8/layout/radial6"/>
    <dgm:cxn modelId="{68716B53-04BD-4A20-AEFA-F04BC9E30049}" srcId="{7CBFCF8B-AC3F-4D67-8BFC-B73E61B69683}" destId="{9030CD7B-EA74-4F35-82C1-267ACFD2D1DC}" srcOrd="0" destOrd="0" parTransId="{325113ED-44B3-4608-B268-6F4D5572232C}" sibTransId="{1B82CDDE-5F6D-48BD-AC24-4066BAB2F869}"/>
    <dgm:cxn modelId="{85918755-1EFD-4E8B-9AC6-1A1219DF14DF}" srcId="{7CBFCF8B-AC3F-4D67-8BFC-B73E61B69683}" destId="{4436FE9B-1657-4142-819E-43335590AE5E}" srcOrd="2" destOrd="0" parTransId="{19FF099B-E4B2-47B4-88C3-A4C4F4C56CC4}" sibTransId="{15D9169B-2DA2-4903-B1FE-44183BBAB9D4}"/>
    <dgm:cxn modelId="{C0CA0579-0CBF-4304-A8A4-A88CFFB0AC8E}" srcId="{D00C0D00-DF2E-4F07-BD9A-672E0E667668}" destId="{7CBFCF8B-AC3F-4D67-8BFC-B73E61B69683}" srcOrd="0" destOrd="0" parTransId="{F0D524E4-A978-4FEB-8305-6A70CE1FC6D2}" sibTransId="{E967380A-DFE5-49BD-B348-17BCB1508BA3}"/>
    <dgm:cxn modelId="{15387897-0060-4C50-BDFC-3F8FAC7C95E7}" type="presOf" srcId="{7BBF60E4-C52B-4148-9837-E572D76A2C34}" destId="{DDA9A687-AFFA-4B01-88FF-6610B855F102}" srcOrd="0" destOrd="0" presId="urn:microsoft.com/office/officeart/2005/8/layout/radial6"/>
    <dgm:cxn modelId="{E7F00299-734B-4BC7-940A-03B391A47F35}" srcId="{7CBFCF8B-AC3F-4D67-8BFC-B73E61B69683}" destId="{E23B56F7-EA31-42AF-B3A5-781F82BD8E1D}" srcOrd="5" destOrd="0" parTransId="{79658EC7-7DDA-4D84-80EC-5D99C9F79BBE}" sibTransId="{7BBF60E4-C52B-4148-9837-E572D76A2C34}"/>
    <dgm:cxn modelId="{8AD58AA6-AA2D-4582-A659-3C5B69A78413}" type="presOf" srcId="{580BB9F3-D2F5-4064-8AC8-7B0B94AD5E04}" destId="{3F1A651B-7782-49DF-A18E-17E20F9E86A6}" srcOrd="0" destOrd="0" presId="urn:microsoft.com/office/officeart/2005/8/layout/radial6"/>
    <dgm:cxn modelId="{50676CAA-112A-4090-B1F5-E730BB199DA9}" type="presOf" srcId="{BF6B3DEA-AC6E-47B8-8434-4DCC1D13AF9A}" destId="{2C57C003-2981-4B3C-B230-977EAC1782EE}" srcOrd="0" destOrd="0" presId="urn:microsoft.com/office/officeart/2005/8/layout/radial6"/>
    <dgm:cxn modelId="{66E935AF-EDCD-4769-AEED-24337D551CD5}" type="presOf" srcId="{A951CBEA-3D91-4450-A17F-C781F96098A9}" destId="{027AFCAA-A34F-4EE0-8ED3-3A6EBCA361E0}" srcOrd="0" destOrd="0" presId="urn:microsoft.com/office/officeart/2005/8/layout/radial6"/>
    <dgm:cxn modelId="{26D901BA-F197-4463-AE93-875899DCACA3}" type="presOf" srcId="{E23B56F7-EA31-42AF-B3A5-781F82BD8E1D}" destId="{5225924F-8EC4-4A1F-AD87-39496C9FB9C0}" srcOrd="0" destOrd="0" presId="urn:microsoft.com/office/officeart/2005/8/layout/radial6"/>
    <dgm:cxn modelId="{D9D33CD8-E69F-402C-9C41-DA4C07737614}" type="presOf" srcId="{D00C0D00-DF2E-4F07-BD9A-672E0E667668}" destId="{77FF1D8A-7F00-43DC-BFB7-8DBCB02D77A6}" srcOrd="0" destOrd="0" presId="urn:microsoft.com/office/officeart/2005/8/layout/radial6"/>
    <dgm:cxn modelId="{D0DF63E2-360B-429C-AE94-1DCD71FE1BC5}" type="presOf" srcId="{19E173BF-2585-47B4-BCF3-A33B2C5B857D}" destId="{B080DC6C-6C51-4349-8A27-B714FD36AE21}" srcOrd="0" destOrd="0" presId="urn:microsoft.com/office/officeart/2005/8/layout/radial6"/>
    <dgm:cxn modelId="{23EF2AF7-F8A1-4A5B-9839-402B3A195357}" type="presOf" srcId="{9030CD7B-EA74-4F35-82C1-267ACFD2D1DC}" destId="{6D7EB96A-5BE8-465C-BF0F-C620E6D31E68}" srcOrd="0" destOrd="0" presId="urn:microsoft.com/office/officeart/2005/8/layout/radial6"/>
    <dgm:cxn modelId="{508234C3-BF2F-4E14-920B-8E2FD3105B15}" type="presParOf" srcId="{77FF1D8A-7F00-43DC-BFB7-8DBCB02D77A6}" destId="{029690BB-7FED-449D-B849-4C505548775B}" srcOrd="0" destOrd="0" presId="urn:microsoft.com/office/officeart/2005/8/layout/radial6"/>
    <dgm:cxn modelId="{2CD6CFEB-6DB1-40E6-AD0D-9FB23C53F105}" type="presParOf" srcId="{77FF1D8A-7F00-43DC-BFB7-8DBCB02D77A6}" destId="{6D7EB96A-5BE8-465C-BF0F-C620E6D31E68}" srcOrd="1" destOrd="0" presId="urn:microsoft.com/office/officeart/2005/8/layout/radial6"/>
    <dgm:cxn modelId="{1ECB74D8-4D76-45A6-95E7-70D5CF92252C}" type="presParOf" srcId="{77FF1D8A-7F00-43DC-BFB7-8DBCB02D77A6}" destId="{409CADC3-BC2F-447A-9534-45628E0DBF10}" srcOrd="2" destOrd="0" presId="urn:microsoft.com/office/officeart/2005/8/layout/radial6"/>
    <dgm:cxn modelId="{4BC8F8F3-AC81-4758-B1E5-C2BB8B799C3C}" type="presParOf" srcId="{77FF1D8A-7F00-43DC-BFB7-8DBCB02D77A6}" destId="{01CE552D-DFE2-4BDF-8E14-AFFFFA0FBEBA}" srcOrd="3" destOrd="0" presId="urn:microsoft.com/office/officeart/2005/8/layout/radial6"/>
    <dgm:cxn modelId="{3A024E00-CA33-4502-88DB-3AF8D5B2AC19}" type="presParOf" srcId="{77FF1D8A-7F00-43DC-BFB7-8DBCB02D77A6}" destId="{E4521AF1-73AF-4D6B-A6D7-D030A1731641}" srcOrd="4" destOrd="0" presId="urn:microsoft.com/office/officeart/2005/8/layout/radial6"/>
    <dgm:cxn modelId="{5304D582-981A-411E-9774-72C6C5C0E773}" type="presParOf" srcId="{77FF1D8A-7F00-43DC-BFB7-8DBCB02D77A6}" destId="{585C5DE3-3E79-482A-B19A-5B6111C77536}" srcOrd="5" destOrd="0" presId="urn:microsoft.com/office/officeart/2005/8/layout/radial6"/>
    <dgm:cxn modelId="{50FC5EA7-1B5F-4080-AA82-7DF772190C9B}" type="presParOf" srcId="{77FF1D8A-7F00-43DC-BFB7-8DBCB02D77A6}" destId="{99731A0C-8DD3-4724-8724-D13B4F941C4A}" srcOrd="6" destOrd="0" presId="urn:microsoft.com/office/officeart/2005/8/layout/radial6"/>
    <dgm:cxn modelId="{A952D58B-A066-4F79-9310-681F8E7C4B3B}" type="presParOf" srcId="{77FF1D8A-7F00-43DC-BFB7-8DBCB02D77A6}" destId="{140ADCA3-EF7E-4C34-9C33-535540A9A424}" srcOrd="7" destOrd="0" presId="urn:microsoft.com/office/officeart/2005/8/layout/radial6"/>
    <dgm:cxn modelId="{415A41A0-C187-4709-919E-C33158B0DA1C}" type="presParOf" srcId="{77FF1D8A-7F00-43DC-BFB7-8DBCB02D77A6}" destId="{B2B3241C-184B-441F-B2B0-6ED3E02E6C5A}" srcOrd="8" destOrd="0" presId="urn:microsoft.com/office/officeart/2005/8/layout/radial6"/>
    <dgm:cxn modelId="{7CFBCC4C-C043-422D-BF4D-BED6393923D9}" type="presParOf" srcId="{77FF1D8A-7F00-43DC-BFB7-8DBCB02D77A6}" destId="{0072E58E-5171-4BE5-BC8F-6A77F6B3098A}" srcOrd="9" destOrd="0" presId="urn:microsoft.com/office/officeart/2005/8/layout/radial6"/>
    <dgm:cxn modelId="{C2B88DD3-85F6-4119-AD84-FB31123C73B0}" type="presParOf" srcId="{77FF1D8A-7F00-43DC-BFB7-8DBCB02D77A6}" destId="{3F1A651B-7782-49DF-A18E-17E20F9E86A6}" srcOrd="10" destOrd="0" presId="urn:microsoft.com/office/officeart/2005/8/layout/radial6"/>
    <dgm:cxn modelId="{E07EF714-1613-4002-8E83-E21B409AEB46}" type="presParOf" srcId="{77FF1D8A-7F00-43DC-BFB7-8DBCB02D77A6}" destId="{8BAB813A-EC81-4DE1-A493-8D81A5A3F6A7}" srcOrd="11" destOrd="0" presId="urn:microsoft.com/office/officeart/2005/8/layout/radial6"/>
    <dgm:cxn modelId="{731FEFCF-822E-4732-8671-77009D0EEC9E}" type="presParOf" srcId="{77FF1D8A-7F00-43DC-BFB7-8DBCB02D77A6}" destId="{C2C88CE7-8709-47A9-9988-8B86A85914FC}" srcOrd="12" destOrd="0" presId="urn:microsoft.com/office/officeart/2005/8/layout/radial6"/>
    <dgm:cxn modelId="{5F1D0DC1-6EB7-42A0-9C66-C3E310C1D1A8}" type="presParOf" srcId="{77FF1D8A-7F00-43DC-BFB7-8DBCB02D77A6}" destId="{2C57C003-2981-4B3C-B230-977EAC1782EE}" srcOrd="13" destOrd="0" presId="urn:microsoft.com/office/officeart/2005/8/layout/radial6"/>
    <dgm:cxn modelId="{C50F96B9-9507-4AE2-9EE7-56DB9B3CD26C}" type="presParOf" srcId="{77FF1D8A-7F00-43DC-BFB7-8DBCB02D77A6}" destId="{950A6953-C7D9-439B-997A-9F657A319306}" srcOrd="14" destOrd="0" presId="urn:microsoft.com/office/officeart/2005/8/layout/radial6"/>
    <dgm:cxn modelId="{63A20F6C-91FD-4006-8C14-AD3AD4861BE2}" type="presParOf" srcId="{77FF1D8A-7F00-43DC-BFB7-8DBCB02D77A6}" destId="{027AFCAA-A34F-4EE0-8ED3-3A6EBCA361E0}" srcOrd="15" destOrd="0" presId="urn:microsoft.com/office/officeart/2005/8/layout/radial6"/>
    <dgm:cxn modelId="{10FD519A-CD56-4C2F-9487-A7863280911C}" type="presParOf" srcId="{77FF1D8A-7F00-43DC-BFB7-8DBCB02D77A6}" destId="{5225924F-8EC4-4A1F-AD87-39496C9FB9C0}" srcOrd="16" destOrd="0" presId="urn:microsoft.com/office/officeart/2005/8/layout/radial6"/>
    <dgm:cxn modelId="{F4CEABDB-E166-438D-9FC8-35AD99AA1A8F}" type="presParOf" srcId="{77FF1D8A-7F00-43DC-BFB7-8DBCB02D77A6}" destId="{94B06596-2B3D-497D-A4B2-2A321EF0EC17}" srcOrd="17" destOrd="0" presId="urn:microsoft.com/office/officeart/2005/8/layout/radial6"/>
    <dgm:cxn modelId="{39A7AE2D-420C-47C5-BA63-1B34903F6454}" type="presParOf" srcId="{77FF1D8A-7F00-43DC-BFB7-8DBCB02D77A6}" destId="{DDA9A687-AFFA-4B01-88FF-6610B855F102}" srcOrd="18" destOrd="0" presId="urn:microsoft.com/office/officeart/2005/8/layout/radial6"/>
    <dgm:cxn modelId="{BAF5A57F-ACA2-4237-A797-72B28AE30AEC}" type="presParOf" srcId="{77FF1D8A-7F00-43DC-BFB7-8DBCB02D77A6}" destId="{6BE61ADE-5145-4B47-8AF9-F8CC45A1EB71}" srcOrd="19" destOrd="0" presId="urn:microsoft.com/office/officeart/2005/8/layout/radial6"/>
    <dgm:cxn modelId="{B794D8A0-C00A-464F-8893-AABF90C5CA5F}" type="presParOf" srcId="{77FF1D8A-7F00-43DC-BFB7-8DBCB02D77A6}" destId="{FE225E8C-1ABE-4AC8-8D3D-58D5315171E0}" srcOrd="20" destOrd="0" presId="urn:microsoft.com/office/officeart/2005/8/layout/radial6"/>
    <dgm:cxn modelId="{3F07747F-9CBF-4594-AA33-34C888E9F8B6}" type="presParOf" srcId="{77FF1D8A-7F00-43DC-BFB7-8DBCB02D77A6}" destId="{B080DC6C-6C51-4349-8A27-B714FD36AE21}" srcOrd="21" destOrd="0" presId="urn:microsoft.com/office/officeart/2005/8/layout/radial6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0DC6C-6C51-4349-8A27-B714FD36AE21}">
      <dsp:nvSpPr>
        <dsp:cNvPr id="0" name=""/>
        <dsp:cNvSpPr/>
      </dsp:nvSpPr>
      <dsp:spPr>
        <a:xfrm>
          <a:off x="2015450" y="577859"/>
          <a:ext cx="4572324" cy="4572324"/>
        </a:xfrm>
        <a:prstGeom prst="blockArc">
          <a:avLst>
            <a:gd name="adj1" fmla="val 13114286"/>
            <a:gd name="adj2" fmla="val 16200000"/>
            <a:gd name="adj3" fmla="val 3908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9A687-AFFA-4B01-88FF-6610B855F102}">
      <dsp:nvSpPr>
        <dsp:cNvPr id="0" name=""/>
        <dsp:cNvSpPr/>
      </dsp:nvSpPr>
      <dsp:spPr>
        <a:xfrm>
          <a:off x="1988906" y="610511"/>
          <a:ext cx="4572324" cy="4572324"/>
        </a:xfrm>
        <a:prstGeom prst="blockArc">
          <a:avLst>
            <a:gd name="adj1" fmla="val 9931101"/>
            <a:gd name="adj2" fmla="val 13178825"/>
            <a:gd name="adj3" fmla="val 3908"/>
          </a:avLst>
        </a:prstGeom>
        <a:solidFill>
          <a:srgbClr val="CA7E67"/>
        </a:solidFill>
        <a:ln>
          <a:solidFill>
            <a:srgbClr val="CA7E67"/>
          </a:solidFill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FCAA-A34F-4EE0-8ED3-3A6EBCA361E0}">
      <dsp:nvSpPr>
        <dsp:cNvPr id="0" name=""/>
        <dsp:cNvSpPr/>
      </dsp:nvSpPr>
      <dsp:spPr>
        <a:xfrm>
          <a:off x="1974896" y="558826"/>
          <a:ext cx="4572324" cy="4572324"/>
        </a:xfrm>
        <a:prstGeom prst="blockArc">
          <a:avLst>
            <a:gd name="adj1" fmla="val 6874149"/>
            <a:gd name="adj2" fmla="val 9848969"/>
            <a:gd name="adj3" fmla="val 3908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88CE7-8709-47A9-9988-8B86A85914FC}">
      <dsp:nvSpPr>
        <dsp:cNvPr id="0" name=""/>
        <dsp:cNvSpPr/>
      </dsp:nvSpPr>
      <dsp:spPr>
        <a:xfrm>
          <a:off x="2015450" y="577859"/>
          <a:ext cx="4572324" cy="4572324"/>
        </a:xfrm>
        <a:prstGeom prst="blockArc">
          <a:avLst>
            <a:gd name="adj1" fmla="val 3857143"/>
            <a:gd name="adj2" fmla="val 6942857"/>
            <a:gd name="adj3" fmla="val 3908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2E58E-5171-4BE5-BC8F-6A77F6B3098A}">
      <dsp:nvSpPr>
        <dsp:cNvPr id="0" name=""/>
        <dsp:cNvSpPr/>
      </dsp:nvSpPr>
      <dsp:spPr>
        <a:xfrm>
          <a:off x="2125140" y="667613"/>
          <a:ext cx="4572324" cy="4572324"/>
        </a:xfrm>
        <a:prstGeom prst="blockArc">
          <a:avLst>
            <a:gd name="adj1" fmla="val 771429"/>
            <a:gd name="adj2" fmla="val 3857143"/>
            <a:gd name="adj3" fmla="val 3908"/>
          </a:avLst>
        </a:prstGeom>
        <a:solidFill>
          <a:srgbClr val="FF000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1A0C-8DD3-4724-8724-D13B4F941C4A}">
      <dsp:nvSpPr>
        <dsp:cNvPr id="0" name=""/>
        <dsp:cNvSpPr/>
      </dsp:nvSpPr>
      <dsp:spPr>
        <a:xfrm>
          <a:off x="2198985" y="573816"/>
          <a:ext cx="4597609" cy="4572324"/>
        </a:xfrm>
        <a:prstGeom prst="blockArc">
          <a:avLst>
            <a:gd name="adj1" fmla="val 19473348"/>
            <a:gd name="adj2" fmla="val 959890"/>
            <a:gd name="adj3" fmla="val 3908"/>
          </a:avLst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E552D-DFE2-4BDF-8E14-AFFFFA0FBEBA}">
      <dsp:nvSpPr>
        <dsp:cNvPr id="0" name=""/>
        <dsp:cNvSpPr/>
      </dsp:nvSpPr>
      <dsp:spPr>
        <a:xfrm>
          <a:off x="2263859" y="529484"/>
          <a:ext cx="4572324" cy="4572324"/>
        </a:xfrm>
        <a:prstGeom prst="blockArc">
          <a:avLst>
            <a:gd name="adj1" fmla="val 16017597"/>
            <a:gd name="adj2" fmla="val 19249956"/>
            <a:gd name="adj3" fmla="val 39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90BB-7FED-449D-B849-4C505548775B}">
      <dsp:nvSpPr>
        <dsp:cNvPr id="0" name=""/>
        <dsp:cNvSpPr/>
      </dsp:nvSpPr>
      <dsp:spPr>
        <a:xfrm>
          <a:off x="3415245" y="1977653"/>
          <a:ext cx="1772735" cy="1772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Rozvoj potenciálu každého žáka</a:t>
          </a:r>
        </a:p>
      </dsp:txBody>
      <dsp:txXfrm>
        <a:off x="3674856" y="2237264"/>
        <a:ext cx="1253513" cy="1253513"/>
      </dsp:txXfrm>
    </dsp:sp>
    <dsp:sp modelId="{6D7EB96A-5BE8-465C-BF0F-C620E6D31E68}">
      <dsp:nvSpPr>
        <dsp:cNvPr id="0" name=""/>
        <dsp:cNvSpPr/>
      </dsp:nvSpPr>
      <dsp:spPr>
        <a:xfrm>
          <a:off x="3681155" y="2074"/>
          <a:ext cx="1240914" cy="1240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Kariérový poradce</a:t>
          </a:r>
        </a:p>
      </dsp:txBody>
      <dsp:txXfrm>
        <a:off x="3862883" y="183802"/>
        <a:ext cx="877458" cy="877458"/>
      </dsp:txXfrm>
    </dsp:sp>
    <dsp:sp modelId="{E4521AF1-73AF-4D6B-A6D7-D030A1731641}">
      <dsp:nvSpPr>
        <dsp:cNvPr id="0" name=""/>
        <dsp:cNvSpPr/>
      </dsp:nvSpPr>
      <dsp:spPr>
        <a:xfrm>
          <a:off x="5537866" y="824711"/>
          <a:ext cx="1240914" cy="1240914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Vzdělávání</a:t>
          </a:r>
        </a:p>
      </dsp:txBody>
      <dsp:txXfrm>
        <a:off x="5719594" y="1006439"/>
        <a:ext cx="877458" cy="877458"/>
      </dsp:txXfrm>
    </dsp:sp>
    <dsp:sp modelId="{140ADCA3-EF7E-4C34-9C33-535540A9A424}">
      <dsp:nvSpPr>
        <dsp:cNvPr id="0" name=""/>
        <dsp:cNvSpPr/>
      </dsp:nvSpPr>
      <dsp:spPr>
        <a:xfrm>
          <a:off x="5866446" y="2742342"/>
          <a:ext cx="1240914" cy="1240914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Sdílení zkušeností</a:t>
          </a:r>
        </a:p>
      </dsp:txBody>
      <dsp:txXfrm>
        <a:off x="6048174" y="2924070"/>
        <a:ext cx="877458" cy="877458"/>
      </dsp:txXfrm>
    </dsp:sp>
    <dsp:sp modelId="{3F1A651B-7782-49DF-A18E-17E20F9E86A6}">
      <dsp:nvSpPr>
        <dsp:cNvPr id="0" name=""/>
        <dsp:cNvSpPr/>
      </dsp:nvSpPr>
      <dsp:spPr>
        <a:xfrm>
          <a:off x="4653701" y="4263075"/>
          <a:ext cx="1240914" cy="1240914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Tandemová výuka</a:t>
          </a:r>
        </a:p>
      </dsp:txBody>
      <dsp:txXfrm>
        <a:off x="4835429" y="4444803"/>
        <a:ext cx="877458" cy="877458"/>
      </dsp:txXfrm>
    </dsp:sp>
    <dsp:sp modelId="{2C57C003-2981-4B3C-B230-977EAC1782EE}">
      <dsp:nvSpPr>
        <dsp:cNvPr id="0" name=""/>
        <dsp:cNvSpPr/>
      </dsp:nvSpPr>
      <dsp:spPr>
        <a:xfrm>
          <a:off x="2708610" y="4263075"/>
          <a:ext cx="1240914" cy="1240914"/>
        </a:xfrm>
        <a:prstGeom prst="ellipse">
          <a:avLst/>
        </a:prstGeom>
        <a:solidFill>
          <a:srgbClr val="FF5050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Zapojení odborníka z praxe</a:t>
          </a:r>
        </a:p>
      </dsp:txBody>
      <dsp:txXfrm>
        <a:off x="2890338" y="4444803"/>
        <a:ext cx="877458" cy="877458"/>
      </dsp:txXfrm>
    </dsp:sp>
    <dsp:sp modelId="{5225924F-8EC4-4A1F-AD87-39496C9FB9C0}">
      <dsp:nvSpPr>
        <dsp:cNvPr id="0" name=""/>
        <dsp:cNvSpPr/>
      </dsp:nvSpPr>
      <dsp:spPr>
        <a:xfrm>
          <a:off x="1484339" y="2836745"/>
          <a:ext cx="1240914" cy="1240914"/>
        </a:xfrm>
        <a:prstGeom prst="ellipse">
          <a:avLst/>
        </a:prstGeom>
        <a:solidFill>
          <a:srgbClr val="CA7E67"/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Projektové dny</a:t>
          </a:r>
        </a:p>
      </dsp:txBody>
      <dsp:txXfrm>
        <a:off x="1666067" y="3018473"/>
        <a:ext cx="877458" cy="877458"/>
      </dsp:txXfrm>
    </dsp:sp>
    <dsp:sp modelId="{6BE61ADE-5145-4B47-8AF9-F8CC45A1EB71}">
      <dsp:nvSpPr>
        <dsp:cNvPr id="0" name=""/>
        <dsp:cNvSpPr/>
      </dsp:nvSpPr>
      <dsp:spPr>
        <a:xfrm>
          <a:off x="1928688" y="846018"/>
          <a:ext cx="1240914" cy="124091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isometricOffAxis1Righ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Komunitně osvětová setkávání</a:t>
          </a:r>
        </a:p>
      </dsp:txBody>
      <dsp:txXfrm>
        <a:off x="2110416" y="1027746"/>
        <a:ext cx="877458" cy="87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3B6E-84CA-4EE0-981E-1213CF324B1E}" type="datetimeFigureOut">
              <a:rPr lang="cs-CZ" smtClean="0"/>
              <a:t>27.03.2019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79F01-5260-4EA8-BFF3-E12E4A4B7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3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478997-647A-46CD-89BC-49F33506CB97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E95779-CD81-4B3C-AFAE-091F249D7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AC3E-0398-4E9F-85EB-9E53D668499B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3C72-06AC-43ED-BE93-501335B75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386B-8267-49D1-8DCB-AADC89793ABB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1091-F57F-424E-AA4D-1E4E2C3CB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922A-F100-469A-9DE8-9C80D42A26E4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00B8-F53C-4F85-97AF-AEDD626C0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45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460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BEF-0571-4851-9E36-1EDFB3E68BA7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71F1-6250-4C2B-8435-94EB9B13B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B0B4-77D8-41B9-89B3-09DE0BFBB7CB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062C-7F53-4A28-8A40-6B61DEA03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4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A4B-24FC-4882-877B-51DBC8783EE9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D66D-8735-40C7-AF2B-F3DC9BC9E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C4F4-898E-471E-B501-188F79B65B5B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B786-7AB6-4F2C-9DE7-57588FAC46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4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FB02-9945-4C6A-9C4B-25E84375B271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CC9C-F821-448C-93EE-F57995663E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3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1C5A-DA34-4F38-BAB8-DC116B871265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7223-0B94-4613-BE5A-5645BFED4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58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EA35-451E-4602-BCE0-79DEE6A803E7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4A5-CA34-478C-9A45-F1B8E1EB89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73FD5-F6B8-4782-A9B4-2CFDD948ABFC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7C26B7-9B71-469B-80AA-8CB08204A9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82" r:id="rId11"/>
    <p:sldLayoutId id="2147483694" r:id="rId12"/>
  </p:sldLayoutIdLst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projekty/strategicke_rizeni/Inspiromaty/INSPIROMAT_11_Priklady-dobre-praxe-realizace-sabl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sablony/SABLONY_II_Katalog_NIDV_rijen_2018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Vzorový projekt pro gymnázia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Komunitně osvětová setkávání</a:t>
            </a:r>
            <a:br>
              <a:rPr lang="cs-CZ" dirty="0"/>
            </a:br>
            <a:r>
              <a:rPr lang="cs-CZ" sz="2400" b="0" dirty="0"/>
              <a:t>(2x, 8 266 Kč)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V rámci aktivity je zorganizováno volnočasové komunitní osvětové setkání s rodiči, přáteli školy a veřejností za pomoci odborníka nebo odborného týmu.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Uvedená aktivita může sloužit k propagaci či k upozornění na nezbytnost tématu podpory rozvoje potenciálu (nadání) každého žáka. Aktivita může být využita pro rozšíření povědomí o dané oblasti a pro širší diskusi o ní.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3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884783"/>
              </p:ext>
            </p:extLst>
          </p:nvPr>
        </p:nvGraphicFramePr>
        <p:xfrm>
          <a:off x="275303" y="501445"/>
          <a:ext cx="8603226" cy="550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lů 8"/>
          <p:cNvSpPr/>
          <p:nvPr/>
        </p:nvSpPr>
        <p:spPr>
          <a:xfrm>
            <a:off x="4306607" y="1862199"/>
            <a:ext cx="484632" cy="540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2737355">
            <a:off x="5184615" y="2171067"/>
            <a:ext cx="484632" cy="524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5400000">
            <a:off x="5350554" y="3123288"/>
            <a:ext cx="484632" cy="507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8418778">
            <a:off x="3407825" y="2395800"/>
            <a:ext cx="484632" cy="49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 rot="1664603">
            <a:off x="3746448" y="4133934"/>
            <a:ext cx="484632" cy="5286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0045687">
            <a:off x="3168899" y="3550725"/>
            <a:ext cx="535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 rot="20024460">
            <a:off x="4840292" y="4035414"/>
            <a:ext cx="437778" cy="4844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3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Odkaz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Na níže uvedeném odkazu najdete další informace o možnostech využití šablon pro rozvoj podpory nadání každého žáka.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https://www.nidv.cz/media/materialy/projekty/strategicke_rizeni/Inspiromaty/INSPIROMAT_11_Priklady-dobre-praxe-realizace-sablon.pdf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1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92163"/>
            <a:ext cx="7886700" cy="797487"/>
          </a:xfrm>
        </p:spPr>
        <p:txBody>
          <a:bodyPr/>
          <a:lstStyle/>
          <a:p>
            <a:pPr algn="ctr"/>
            <a:r>
              <a:rPr lang="cs-CZ" dirty="0"/>
              <a:t>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444" y="1589650"/>
            <a:ext cx="8239433" cy="40036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Počet žáků školy: 500;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Počet zapojených pedagogických pracovníků: 10;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Celková alokace na projekt ze šablon: 1 200 000 Kč (200 000 + 500 *2 000);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Náklady na níže uvedené aktivity: 599 150 Kč.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Využité šablony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Školní kariérový poradce;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Vzdělávání pedagogických pracovníků – DVPP;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Sdílení zkušeností pedagogů z různých škol/školských zařízení prostřednictvím vzájemných návštěv;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Tandemová výuka;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Zapojení odborníka z praxe do výuky;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Projektový den ve škole/mimo školu;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Komunitně osvětová setkávání.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kariérový poradce</a:t>
            </a:r>
            <a:br>
              <a:rPr lang="cs-CZ" dirty="0"/>
            </a:br>
            <a:r>
              <a:rPr lang="cs-CZ" b="0" dirty="0"/>
              <a:t>(0,1 úvazku, 24 měsíců, 134 232 Kč)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Uvedená aktivita umožňuje nastavit systém podpory rozvoje nadání a je vhodná pro koordinaci činností pedagogů (např. při identifikaci) a pro výměnu zkušeností. Dále aktivita umožňuje zapojení ostatních aktérů např. krajských koordinátorů Sítě podpory nadání, rodičů, apod. Školním kariérovým poradcem je pedagogický pracovník školy.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i="1" dirty="0"/>
              <a:t>„Při úvazku 0,1 připraví a zrealizuje měsíčně dvě individuální setkání se žáky. Jedno individuální setkání se žáky lze v měsíci nahradit workshopem pro pedagogy/rodiče za účelem získání kompetencí pedagogů/rodičů při identifikaci nadání/potenciálu každého žáka, nebo za účelem přípravy školního </a:t>
            </a:r>
            <a:r>
              <a:rPr lang="pl-PL" i="1" dirty="0"/>
              <a:t>systému identifikace a podpory nadání.“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78427"/>
            <a:ext cx="7886700" cy="1012262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>Vzdělávání pedagogických pracovníků (DVPP)  </a:t>
            </a:r>
            <a:br>
              <a:rPr lang="cs-CZ" dirty="0"/>
            </a:br>
            <a:r>
              <a:rPr lang="cs-CZ" sz="2400" b="0" dirty="0"/>
              <a:t>(20x, 77 920 Kč)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9883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Uvedená aktivita slouží k získání nebo zvyšování kompetencí pedagogických pracovníků v dané oblasti.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Vhodné kurzy najdete na níže uvedeném odkazu:</a:t>
            </a:r>
          </a:p>
          <a:p>
            <a:r>
              <a:rPr lang="cs-CZ" u="sng" dirty="0">
                <a:hlinkClick r:id="rId2"/>
              </a:rPr>
              <a:t>https://www.nidv.cz/media/materialy/sablony/SABLONY_II_Katalog_NIDV_rijen_2018.pdf</a:t>
            </a:r>
            <a:endParaRPr lang="cs-CZ" u="sng" dirty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Příklady kurzů: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</a:rPr>
              <a:t>Systematický úvod do problematiky nadání; 	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</a:rPr>
              <a:t>Vyhledávání a identifikace nadání; </a:t>
            </a:r>
            <a:r>
              <a:rPr lang="cs-CZ" dirty="0"/>
              <a:t>	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</a:rPr>
              <a:t>Rozvoj nadaného žáka v běžné škole. </a:t>
            </a:r>
            <a:r>
              <a:rPr lang="cs-CZ" dirty="0"/>
              <a:t>	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38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966" y="530942"/>
            <a:ext cx="7512460" cy="1514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        </a:t>
            </a:r>
            <a:r>
              <a:rPr lang="cs-CZ" sz="3100" dirty="0"/>
              <a:t>Sdílení zkušeností pedagogů z různých škol/školských zařízení prostřednictvím vzájemných návštěv</a:t>
            </a:r>
            <a:br>
              <a:rPr lang="cs-CZ" sz="3100" dirty="0"/>
            </a:br>
            <a:r>
              <a:rPr lang="cs-CZ" sz="2700" b="0" dirty="0"/>
              <a:t>(2x, 19 092 Kč)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0916"/>
            <a:ext cx="7886700" cy="3538384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Spolupráce v celkové době trvání min. 16 hodin spočívá v provedení minimálně dvou návštěv vybraného pedagoga z vysílající školy během 10 po sobě jdoucích měsíců, ve kterých probíhá výuka, v hostitelské škole. Smyslem je získání a přenos příkladů dobré praxe.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Polovina z 16 hodin je vyhrazena návštěvám pedagoga z vysílající školy na hostitelské škole. 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Jedna z oblastí, ve které mohou být rozvíjeny znalosti a dovednosti: nadaní žáci ve výuce.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49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      Tandemová výuka</a:t>
            </a:r>
            <a:br>
              <a:rPr lang="cs-CZ" dirty="0"/>
            </a:br>
            <a:r>
              <a:rPr lang="cs-CZ" sz="2400" b="0" dirty="0"/>
              <a:t>(10x, 105 000 Kč)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Aktivita je určena pro dva pedagogy, kteří společně naplánují a zrealizují 10 vyučovacích hodin v průběhu pěti po sobě jdoucích měsíců,               ve kterých probíhá výuka. 	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Uvedená aktivita umožňuje působení dvou pedagogů v rámci výuky. Díky uvedené aktivitě mohou pedagogové posílit individualizaci výuky              a v jejím průběhu se mohou více věnovat jednotlivým žákům při rozvoji jejich potenciálu v daném předmětu.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4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Zapojení odborníka z praxe do výuky </a:t>
            </a:r>
            <a:br>
              <a:rPr lang="cs-CZ" dirty="0"/>
            </a:br>
            <a:r>
              <a:rPr lang="cs-CZ" sz="2400" b="0" dirty="0"/>
              <a:t>(10x, 143 160 Kč)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Uvedená aktivita umožňuje působení pedagoga a odborníka z praxe v rámci výuky.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Díky uvedené aktivitě mohou pedagogové posílit individualizaci výuky a v jejím průběhu se mohou více věnovat jednotlivým žákům při rozvoji jejich potenciálu v daném předmětu.</a:t>
            </a:r>
          </a:p>
        </p:txBody>
      </p:sp>
    </p:spTree>
    <p:extLst>
      <p:ext uri="{BB962C8B-B14F-4D97-AF65-F5344CB8AC3E}">
        <p14:creationId xmlns:p14="http://schemas.microsoft.com/office/powerpoint/2010/main" val="256002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škole/mimo školu </a:t>
            </a:r>
            <a:br>
              <a:rPr lang="cs-CZ" dirty="0"/>
            </a:br>
            <a:r>
              <a:rPr lang="cs-CZ" sz="2400" b="0" dirty="0"/>
              <a:t>(10x + 10x, 111 480 Kč)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Činnosti je vhodné přizpůsobit individuálním potřebám žáků tak, aby mohl každý zažít úspěch. Pedagog může využívat různé obtížnosti úloh/úkolů a přizpůsobovat je konkrétním potřebám žáka. Každý žák přispěje k výsledku, což může pozitivně působit na sociální klima v dané skupině/třídě. Projektovou výuku vedou společně pedagog a odborník     z praxe.</a:t>
            </a:r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Projektový den trvá 4 x 45 minut.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29362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CBD52F-B9AF-4595-8737-4933553F4E6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6835C90-21DC-4136-90A5-1BBE2F970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30EA4B-235E-450F-8B81-08F1A42F26B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sharepoint/v3"/>
    <ds:schemaRef ds:uri="http://purl.org/dc/elements/1.1/"/>
    <ds:schemaRef ds:uri="0104a4cd-1400-468e-be1b-c7aad71d7d5a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3177</TotalTime>
  <Words>621</Words>
  <Application>Microsoft Office PowerPoint</Application>
  <PresentationFormat>Předvádění na obrazovce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Vlastní návrh</vt:lpstr>
      <vt:lpstr>Prezentace aplikace PowerPoint</vt:lpstr>
      <vt:lpstr>Údaje</vt:lpstr>
      <vt:lpstr>Využité šablony</vt:lpstr>
      <vt:lpstr>Školní kariérový poradce (0,1 úvazku, 24 měsíců, 134 232 Kč)</vt:lpstr>
      <vt:lpstr>Vzdělávání pedagogických pracovníků (DVPP)   (20x, 77 920 Kč)</vt:lpstr>
      <vt:lpstr>         Sdílení zkušeností pedagogů z různých škol/školských zařízení prostřednictvím vzájemných návštěv (2x, 19 092 Kč)</vt:lpstr>
      <vt:lpstr>      Tandemová výuka (10x, 105 000 Kč)</vt:lpstr>
      <vt:lpstr>Zapojení odborníka z praxe do výuky  (10x, 143 160 Kč)</vt:lpstr>
      <vt:lpstr>Projektový den ve škole/mimo školu  (10x + 10x, 111 480 Kč)</vt:lpstr>
      <vt:lpstr>Komunitně osvětová setkávání (2x, 8 266 Kč)</vt:lpstr>
      <vt:lpstr>Prezentace aplikace PowerPoint</vt:lpstr>
      <vt:lpstr>Odkaz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Peterka Michal</dc:creator>
  <cp:lastModifiedBy>Hošková Irena</cp:lastModifiedBy>
  <cp:revision>131</cp:revision>
  <cp:lastPrinted>2019-03-27T13:40:51Z</cp:lastPrinted>
  <dcterms:created xsi:type="dcterms:W3CDTF">2018-03-20T06:39:12Z</dcterms:created>
  <dcterms:modified xsi:type="dcterms:W3CDTF">2019-03-27T13:41:11Z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